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media/image411.jpg" ContentType="image/jpg"/>
  <Override PartName="/ppt/media/image413.jpg" ContentType="image/jpg"/>
  <Override PartName="/ppt/media/image414.jpg" ContentType="image/jpg"/>
  <Override PartName="/ppt/media/image42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  <p:sldMasterId id="2147483658" r:id="rId2"/>
    <p:sldMasterId id="2147483648" r:id="rId3"/>
    <p:sldMasterId id="2147483668" r:id="rId4"/>
  </p:sldMasterIdLst>
  <p:sldIdLst>
    <p:sldId id="289" r:id="rId5"/>
    <p:sldId id="285" r:id="rId6"/>
    <p:sldId id="288" r:id="rId7"/>
    <p:sldId id="286" r:id="rId8"/>
    <p:sldId id="29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91" r:id="rId21"/>
    <p:sldId id="294" r:id="rId22"/>
    <p:sldId id="271" r:id="rId23"/>
    <p:sldId id="272" r:id="rId24"/>
    <p:sldId id="296" r:id="rId25"/>
    <p:sldId id="274" r:id="rId26"/>
    <p:sldId id="282" r:id="rId27"/>
    <p:sldId id="276" r:id="rId28"/>
    <p:sldId id="283" r:id="rId29"/>
    <p:sldId id="278" r:id="rId30"/>
    <p:sldId id="279" r:id="rId31"/>
    <p:sldId id="280" r:id="rId32"/>
    <p:sldId id="281" r:id="rId33"/>
    <p:sldId id="290" r:id="rId34"/>
  </p:sldIdLst>
  <p:sldSz cx="15544800" cy="10058400"/>
  <p:notesSz cx="155448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 varScale="1">
        <p:scale>
          <a:sx n="74" d="100"/>
          <a:sy n="74" d="100"/>
        </p:scale>
        <p:origin x="17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5860" y="3118104"/>
            <a:ext cx="1321308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31720" y="5632704"/>
            <a:ext cx="1088136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68705" y="9322647"/>
            <a:ext cx="3497580" cy="535517"/>
          </a:xfrm>
          <a:prstGeom prst="rect">
            <a:avLst/>
          </a:prstGeom>
        </p:spPr>
        <p:txBody>
          <a:bodyPr/>
          <a:lstStyle/>
          <a:p>
            <a:fld id="{99BD86F8-379A-7444-A38B-3E0FCA2F2AB0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49215" y="9322647"/>
            <a:ext cx="524637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78515" y="9322647"/>
            <a:ext cx="3497580" cy="535517"/>
          </a:xfrm>
          <a:prstGeom prst="rect">
            <a:avLst/>
          </a:prstGeom>
        </p:spPr>
        <p:txBody>
          <a:bodyPr/>
          <a:lstStyle/>
          <a:p>
            <a:fld id="{65416517-355B-9442-B100-8D7A5C6B309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8371"/>
            <a:ext cx="15544800" cy="100584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01126" y="4078474"/>
            <a:ext cx="7426179" cy="1726922"/>
          </a:xfrm>
        </p:spPr>
        <p:txBody>
          <a:bodyPr anchor="ctr">
            <a:normAutofit/>
          </a:bodyPr>
          <a:lstStyle>
            <a:lvl1pPr marL="0" indent="0" algn="l">
              <a:buNone/>
              <a:defRPr sz="357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82930" indent="0" algn="ctr">
              <a:buNone/>
              <a:defRPr sz="2550"/>
            </a:lvl2pPr>
            <a:lvl3pPr marL="1165860" indent="0" algn="ctr">
              <a:buNone/>
              <a:defRPr sz="2295"/>
            </a:lvl3pPr>
            <a:lvl4pPr marL="1748790" indent="0" algn="ctr">
              <a:buNone/>
              <a:defRPr sz="2040"/>
            </a:lvl4pPr>
            <a:lvl5pPr marL="2331720" indent="0" algn="ctr">
              <a:buNone/>
              <a:defRPr sz="2040"/>
            </a:lvl5pPr>
            <a:lvl6pPr marL="2914650" indent="0" algn="ctr">
              <a:buNone/>
              <a:defRPr sz="2040"/>
            </a:lvl6pPr>
            <a:lvl7pPr marL="3497580" indent="0" algn="ctr">
              <a:buNone/>
              <a:defRPr sz="2040"/>
            </a:lvl7pPr>
            <a:lvl8pPr marL="4080510" indent="0" algn="ctr">
              <a:buNone/>
              <a:defRPr sz="2040"/>
            </a:lvl8pPr>
            <a:lvl9pPr marL="4663440" indent="0" algn="ctr">
              <a:buNone/>
              <a:defRPr sz="2040"/>
            </a:lvl9pPr>
          </a:lstStyle>
          <a:p>
            <a:r>
              <a:rPr lang="en-US" dirty="0"/>
              <a:t>Enter transition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92455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44800" cy="100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77" y="535517"/>
            <a:ext cx="14490221" cy="1944159"/>
          </a:xfrm>
        </p:spPr>
        <p:txBody>
          <a:bodyPr>
            <a:normAutofit/>
          </a:bodyPr>
          <a:lstStyle>
            <a:lvl1pPr>
              <a:defRPr sz="459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77" y="2677583"/>
            <a:ext cx="14490221" cy="6125041"/>
          </a:xfrm>
        </p:spPr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aseline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aseline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aseline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aseline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3279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44800" cy="100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740" y="535517"/>
            <a:ext cx="14499059" cy="1944159"/>
          </a:xfrm>
        </p:spPr>
        <p:txBody>
          <a:bodyPr>
            <a:normAutofit/>
          </a:bodyPr>
          <a:lstStyle>
            <a:lvl1pPr>
              <a:defRPr sz="459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740" y="2677584"/>
            <a:ext cx="6846778" cy="6149425"/>
          </a:xfrm>
        </p:spPr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aseline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aseline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aseline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aseline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1084" y="2677584"/>
            <a:ext cx="7376714" cy="6149425"/>
          </a:xfrm>
        </p:spPr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baseline="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baseline="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0902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44800" cy="100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2" cy="2346960"/>
          </a:xfrm>
        </p:spPr>
        <p:txBody>
          <a:bodyPr anchor="b"/>
          <a:lstStyle>
            <a:lvl1pPr>
              <a:defRPr sz="408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4"/>
            <a:ext cx="7869555" cy="7147983"/>
          </a:xfrm>
        </p:spPr>
        <p:txBody>
          <a:bodyPr/>
          <a:lstStyle>
            <a:lvl1pPr>
              <a:defRPr sz="4080" baseline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3570" baseline="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3060" baseline="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550" baseline="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550" baseline="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550"/>
            </a:lvl6pPr>
            <a:lvl7pPr>
              <a:defRPr sz="2550"/>
            </a:lvl7pPr>
            <a:lvl8pPr>
              <a:defRPr sz="2550"/>
            </a:lvl8pPr>
            <a:lvl9pPr>
              <a:defRPr sz="25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2" cy="5590329"/>
          </a:xfrm>
        </p:spPr>
        <p:txBody>
          <a:bodyPr/>
          <a:lstStyle>
            <a:lvl1pPr marL="0" indent="0">
              <a:buNone/>
              <a:defRPr sz="2040" baseline="0">
                <a:solidFill>
                  <a:schemeClr val="bg2">
                    <a:lumMod val="50000"/>
                  </a:schemeClr>
                </a:solidFill>
              </a:defRPr>
            </a:lvl1pPr>
            <a:lvl2pPr marL="582930" indent="0">
              <a:buNone/>
              <a:defRPr sz="1785"/>
            </a:lvl2pPr>
            <a:lvl3pPr marL="1165860" indent="0">
              <a:buNone/>
              <a:defRPr sz="1530"/>
            </a:lvl3pPr>
            <a:lvl4pPr marL="1748790" indent="0">
              <a:buNone/>
              <a:defRPr sz="1275"/>
            </a:lvl4pPr>
            <a:lvl5pPr marL="2331720" indent="0">
              <a:buNone/>
              <a:defRPr sz="1275"/>
            </a:lvl5pPr>
            <a:lvl6pPr marL="2914650" indent="0">
              <a:buNone/>
              <a:defRPr sz="1275"/>
            </a:lvl6pPr>
            <a:lvl7pPr marL="3497580" indent="0">
              <a:buNone/>
              <a:defRPr sz="1275"/>
            </a:lvl7pPr>
            <a:lvl8pPr marL="4080510" indent="0">
              <a:buNone/>
              <a:defRPr sz="1275"/>
            </a:lvl8pPr>
            <a:lvl9pPr marL="4663440" indent="0">
              <a:buNone/>
              <a:defRPr sz="12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126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44800" cy="100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2" cy="2346960"/>
          </a:xfrm>
        </p:spPr>
        <p:txBody>
          <a:bodyPr anchor="b"/>
          <a:lstStyle>
            <a:lvl1pPr>
              <a:defRPr sz="408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08565" y="1448224"/>
            <a:ext cx="7869555" cy="7147983"/>
          </a:xfrm>
        </p:spPr>
        <p:txBody>
          <a:bodyPr/>
          <a:lstStyle>
            <a:lvl1pPr marL="0" indent="0">
              <a:buNone/>
              <a:defRPr sz="4080"/>
            </a:lvl1pPr>
            <a:lvl2pPr marL="582930" indent="0">
              <a:buNone/>
              <a:defRPr sz="3570"/>
            </a:lvl2pPr>
            <a:lvl3pPr marL="1165860" indent="0">
              <a:buNone/>
              <a:defRPr sz="3060"/>
            </a:lvl3pPr>
            <a:lvl4pPr marL="1748790" indent="0">
              <a:buNone/>
              <a:defRPr sz="2550"/>
            </a:lvl4pPr>
            <a:lvl5pPr marL="2331720" indent="0">
              <a:buNone/>
              <a:defRPr sz="2550"/>
            </a:lvl5pPr>
            <a:lvl6pPr marL="2914650" indent="0">
              <a:buNone/>
              <a:defRPr sz="2550"/>
            </a:lvl6pPr>
            <a:lvl7pPr marL="3497580" indent="0">
              <a:buNone/>
              <a:defRPr sz="2550"/>
            </a:lvl7pPr>
            <a:lvl8pPr marL="4080510" indent="0">
              <a:buNone/>
              <a:defRPr sz="2550"/>
            </a:lvl8pPr>
            <a:lvl9pPr marL="4663440" indent="0">
              <a:buNone/>
              <a:defRPr sz="255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2" cy="5590329"/>
          </a:xfrm>
        </p:spPr>
        <p:txBody>
          <a:bodyPr/>
          <a:lstStyle>
            <a:lvl1pPr marL="0" indent="0">
              <a:buNone/>
              <a:defRPr sz="2040" baseline="0">
                <a:solidFill>
                  <a:schemeClr val="bg2">
                    <a:lumMod val="50000"/>
                  </a:schemeClr>
                </a:solidFill>
                <a:latin typeface="Arial Narrow" charset="0"/>
              </a:defRPr>
            </a:lvl1pPr>
            <a:lvl2pPr marL="582930" indent="0">
              <a:buNone/>
              <a:defRPr sz="1785"/>
            </a:lvl2pPr>
            <a:lvl3pPr marL="1165860" indent="0">
              <a:buNone/>
              <a:defRPr sz="1530"/>
            </a:lvl3pPr>
            <a:lvl4pPr marL="1748790" indent="0">
              <a:buNone/>
              <a:defRPr sz="1275"/>
            </a:lvl4pPr>
            <a:lvl5pPr marL="2331720" indent="0">
              <a:buNone/>
              <a:defRPr sz="1275"/>
            </a:lvl5pPr>
            <a:lvl6pPr marL="2914650" indent="0">
              <a:buNone/>
              <a:defRPr sz="1275"/>
            </a:lvl6pPr>
            <a:lvl7pPr marL="3497580" indent="0">
              <a:buNone/>
              <a:defRPr sz="1275"/>
            </a:lvl7pPr>
            <a:lvl8pPr marL="4080510" indent="0">
              <a:buNone/>
              <a:defRPr sz="1275"/>
            </a:lvl8pPr>
            <a:lvl9pPr marL="4663440" indent="0">
              <a:buNone/>
              <a:defRPr sz="12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58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77240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005572" y="2313432"/>
            <a:ext cx="6761988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5544800" cy="10058400"/>
          </a:xfrm>
          <a:custGeom>
            <a:avLst/>
            <a:gdLst/>
            <a:ahLst/>
            <a:cxnLst/>
            <a:rect l="l" t="t" r="r" b="b"/>
            <a:pathLst>
              <a:path w="15544800" h="10058400">
                <a:moveTo>
                  <a:pt x="15544800" y="0"/>
                </a:moveTo>
                <a:lnTo>
                  <a:pt x="0" y="0"/>
                </a:lnTo>
                <a:lnTo>
                  <a:pt x="0" y="10058400"/>
                </a:lnTo>
                <a:lnTo>
                  <a:pt x="15544800" y="10058400"/>
                </a:lnTo>
                <a:lnTo>
                  <a:pt x="15544800" y="0"/>
                </a:lnTo>
                <a:close/>
              </a:path>
            </a:pathLst>
          </a:custGeom>
          <a:solidFill>
            <a:srgbClr val="1D3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895" y="4328096"/>
            <a:ext cx="1569783" cy="15697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456688" y="552242"/>
            <a:ext cx="6234726" cy="25973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Title of PowerPoint Goes Here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56686" y="3482735"/>
            <a:ext cx="6234726" cy="2014522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Sub-title or information points go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599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68705" y="9322647"/>
            <a:ext cx="3497580" cy="535517"/>
          </a:xfrm>
          <a:prstGeom prst="rect">
            <a:avLst/>
          </a:prstGeom>
        </p:spPr>
        <p:txBody>
          <a:bodyPr/>
          <a:lstStyle/>
          <a:p>
            <a:fld id="{99BD86F8-379A-7444-A38B-3E0FCA2F2AB0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49215" y="9322647"/>
            <a:ext cx="5246370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78515" y="9322647"/>
            <a:ext cx="3497580" cy="535517"/>
          </a:xfrm>
          <a:prstGeom prst="rect">
            <a:avLst/>
          </a:prstGeom>
        </p:spPr>
        <p:txBody>
          <a:bodyPr/>
          <a:lstStyle/>
          <a:p>
            <a:fld id="{65416517-355B-9442-B100-8D7A5C6B309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8371"/>
            <a:ext cx="15544800" cy="100584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01126" y="4078474"/>
            <a:ext cx="7426179" cy="1726922"/>
          </a:xfrm>
        </p:spPr>
        <p:txBody>
          <a:bodyPr anchor="ctr">
            <a:normAutofit/>
          </a:bodyPr>
          <a:lstStyle>
            <a:lvl1pPr marL="0" indent="0" algn="l">
              <a:buNone/>
              <a:defRPr sz="357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82930" indent="0" algn="ctr">
              <a:buNone/>
              <a:defRPr sz="2550"/>
            </a:lvl2pPr>
            <a:lvl3pPr marL="1165860" indent="0" algn="ctr">
              <a:buNone/>
              <a:defRPr sz="2295"/>
            </a:lvl3pPr>
            <a:lvl4pPr marL="1748790" indent="0" algn="ctr">
              <a:buNone/>
              <a:defRPr sz="2040"/>
            </a:lvl4pPr>
            <a:lvl5pPr marL="2331720" indent="0" algn="ctr">
              <a:buNone/>
              <a:defRPr sz="2040"/>
            </a:lvl5pPr>
            <a:lvl6pPr marL="2914650" indent="0" algn="ctr">
              <a:buNone/>
              <a:defRPr sz="2040"/>
            </a:lvl6pPr>
            <a:lvl7pPr marL="3497580" indent="0" algn="ctr">
              <a:buNone/>
              <a:defRPr sz="2040"/>
            </a:lvl7pPr>
            <a:lvl8pPr marL="4080510" indent="0" algn="ctr">
              <a:buNone/>
              <a:defRPr sz="2040"/>
            </a:lvl8pPr>
            <a:lvl9pPr marL="4663440" indent="0" algn="ctr">
              <a:buNone/>
              <a:defRPr sz="2040"/>
            </a:lvl9pPr>
          </a:lstStyle>
          <a:p>
            <a:r>
              <a:rPr lang="en-US" dirty="0"/>
              <a:t>Enter transition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88016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9956"/>
            <a:ext cx="15544800" cy="100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9210" y="1402299"/>
            <a:ext cx="7426179" cy="3501813"/>
          </a:xfrm>
        </p:spPr>
        <p:txBody>
          <a:bodyPr anchor="b">
            <a:normAutofit/>
          </a:bodyPr>
          <a:lstStyle>
            <a:lvl1pPr algn="l">
              <a:defRPr sz="612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Enter Presentation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89210" y="5039156"/>
            <a:ext cx="7426179" cy="2428451"/>
          </a:xfrm>
        </p:spPr>
        <p:txBody>
          <a:bodyPr/>
          <a:lstStyle>
            <a:lvl1pPr marL="0" indent="0" algn="l">
              <a:buNone/>
              <a:defRPr sz="306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82930" indent="0" algn="ctr">
              <a:buNone/>
              <a:defRPr sz="2550"/>
            </a:lvl2pPr>
            <a:lvl3pPr marL="1165860" indent="0" algn="ctr">
              <a:buNone/>
              <a:defRPr sz="2295"/>
            </a:lvl3pPr>
            <a:lvl4pPr marL="1748790" indent="0" algn="ctr">
              <a:buNone/>
              <a:defRPr sz="2040"/>
            </a:lvl4pPr>
            <a:lvl5pPr marL="2331720" indent="0" algn="ctr">
              <a:buNone/>
              <a:defRPr sz="2040"/>
            </a:lvl5pPr>
            <a:lvl6pPr marL="2914650" indent="0" algn="ctr">
              <a:buNone/>
              <a:defRPr sz="2040"/>
            </a:lvl6pPr>
            <a:lvl7pPr marL="3497580" indent="0" algn="ctr">
              <a:buNone/>
              <a:defRPr sz="2040"/>
            </a:lvl7pPr>
            <a:lvl8pPr marL="4080510" indent="0" algn="ctr">
              <a:buNone/>
              <a:defRPr sz="2040"/>
            </a:lvl8pPr>
            <a:lvl9pPr marL="4663440" indent="0" algn="ctr">
              <a:buNone/>
              <a:defRPr sz="2040"/>
            </a:lvl9pPr>
          </a:lstStyle>
          <a:p>
            <a:r>
              <a:rPr lang="en-US" dirty="0"/>
              <a:t>Enter presentation sub-title here</a:t>
            </a:r>
          </a:p>
        </p:txBody>
      </p:sp>
    </p:spTree>
    <p:extLst>
      <p:ext uri="{BB962C8B-B14F-4D97-AF65-F5344CB8AC3E}">
        <p14:creationId xmlns:p14="http://schemas.microsoft.com/office/powerpoint/2010/main" val="53466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9956"/>
            <a:ext cx="15544800" cy="100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9210" y="1402299"/>
            <a:ext cx="7426179" cy="3501813"/>
          </a:xfrm>
        </p:spPr>
        <p:txBody>
          <a:bodyPr anchor="b">
            <a:normAutofit/>
          </a:bodyPr>
          <a:lstStyle>
            <a:lvl1pPr algn="l">
              <a:defRPr sz="612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Enter Presentation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89210" y="5039156"/>
            <a:ext cx="7426179" cy="2428451"/>
          </a:xfrm>
        </p:spPr>
        <p:txBody>
          <a:bodyPr/>
          <a:lstStyle>
            <a:lvl1pPr marL="0" indent="0" algn="l">
              <a:buNone/>
              <a:defRPr sz="306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82930" indent="0" algn="ctr">
              <a:buNone/>
              <a:defRPr sz="2550"/>
            </a:lvl2pPr>
            <a:lvl3pPr marL="1165860" indent="0" algn="ctr">
              <a:buNone/>
              <a:defRPr sz="2295"/>
            </a:lvl3pPr>
            <a:lvl4pPr marL="1748790" indent="0" algn="ctr">
              <a:buNone/>
              <a:defRPr sz="2040"/>
            </a:lvl4pPr>
            <a:lvl5pPr marL="2331720" indent="0" algn="ctr">
              <a:buNone/>
              <a:defRPr sz="2040"/>
            </a:lvl5pPr>
            <a:lvl6pPr marL="2914650" indent="0" algn="ctr">
              <a:buNone/>
              <a:defRPr sz="2040"/>
            </a:lvl6pPr>
            <a:lvl7pPr marL="3497580" indent="0" algn="ctr">
              <a:buNone/>
              <a:defRPr sz="2040"/>
            </a:lvl7pPr>
            <a:lvl8pPr marL="4080510" indent="0" algn="ctr">
              <a:buNone/>
              <a:defRPr sz="2040"/>
            </a:lvl8pPr>
            <a:lvl9pPr marL="4663440" indent="0" algn="ctr">
              <a:buNone/>
              <a:defRPr sz="2040"/>
            </a:lvl9pPr>
          </a:lstStyle>
          <a:p>
            <a:r>
              <a:rPr lang="en-US" dirty="0"/>
              <a:t>Enter presentation sub-title here</a:t>
            </a:r>
          </a:p>
        </p:txBody>
      </p:sp>
    </p:spTree>
    <p:extLst>
      <p:ext uri="{BB962C8B-B14F-4D97-AF65-F5344CB8AC3E}">
        <p14:creationId xmlns:p14="http://schemas.microsoft.com/office/powerpoint/2010/main" val="229964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7839" y="500271"/>
            <a:ext cx="946912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81913" y="1782567"/>
            <a:ext cx="10180972" cy="631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85232" y="9354312"/>
            <a:ext cx="4974336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7240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92256" y="9354312"/>
            <a:ext cx="357530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7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154559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400" b="0" i="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5544800" cy="10058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936" y="535517"/>
            <a:ext cx="14393072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936" y="2677584"/>
            <a:ext cx="14393072" cy="6100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84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bg2">
              <a:lumMod val="50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bg2">
              <a:lumMod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bg2">
              <a:lumMod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2">
              <a:lumMod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2">
              <a:lumMod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0"/>
            <a:ext cx="15544800" cy="10058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936" y="535517"/>
            <a:ext cx="14393072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936" y="2677584"/>
            <a:ext cx="14393072" cy="6100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22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xStyles>
    <p:titleStyle>
      <a:lvl1pPr algn="l" defTabSz="1165860" rtl="0" eaLnBrk="1" latinLnBrk="0" hangingPunct="1">
        <a:lnSpc>
          <a:spcPct val="90000"/>
        </a:lnSpc>
        <a:spcBef>
          <a:spcPct val="0"/>
        </a:spcBef>
        <a:buNone/>
        <a:defRPr sz="459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91465" indent="-291465" algn="l" defTabSz="1165860" rtl="0" eaLnBrk="1" latinLnBrk="0" hangingPunct="1">
        <a:lnSpc>
          <a:spcPct val="90000"/>
        </a:lnSpc>
        <a:spcBef>
          <a:spcPts val="1275"/>
        </a:spcBef>
        <a:buFont typeface="Arial"/>
        <a:buChar char="•"/>
        <a:defRPr sz="3570" kern="1200" baseline="0">
          <a:solidFill>
            <a:schemeClr val="bg2">
              <a:lumMod val="50000"/>
            </a:schemeClr>
          </a:solidFill>
          <a:latin typeface="+mj-lt"/>
          <a:ea typeface="+mn-ea"/>
          <a:cs typeface="+mn-cs"/>
        </a:defRPr>
      </a:lvl1pPr>
      <a:lvl2pPr marL="874395" indent="-291465" algn="l" defTabSz="1165860" rtl="0" eaLnBrk="1" latinLnBrk="0" hangingPunct="1">
        <a:lnSpc>
          <a:spcPct val="90000"/>
        </a:lnSpc>
        <a:spcBef>
          <a:spcPts val="638"/>
        </a:spcBef>
        <a:buFont typeface="Arial"/>
        <a:buChar char="•"/>
        <a:defRPr sz="3060" kern="1200" baseline="0">
          <a:solidFill>
            <a:schemeClr val="bg2">
              <a:lumMod val="50000"/>
            </a:schemeClr>
          </a:solidFill>
          <a:latin typeface="+mj-lt"/>
          <a:ea typeface="+mn-ea"/>
          <a:cs typeface="+mn-cs"/>
        </a:defRPr>
      </a:lvl2pPr>
      <a:lvl3pPr marL="1457325" indent="-291465" algn="l" defTabSz="1165860" rtl="0" eaLnBrk="1" latinLnBrk="0" hangingPunct="1">
        <a:lnSpc>
          <a:spcPct val="90000"/>
        </a:lnSpc>
        <a:spcBef>
          <a:spcPts val="638"/>
        </a:spcBef>
        <a:buFont typeface="Arial"/>
        <a:buChar char="•"/>
        <a:defRPr sz="2550" kern="1200" baseline="0">
          <a:solidFill>
            <a:schemeClr val="bg2">
              <a:lumMod val="50000"/>
            </a:schemeClr>
          </a:solidFill>
          <a:latin typeface="+mj-lt"/>
          <a:ea typeface="+mn-ea"/>
          <a:cs typeface="+mn-cs"/>
        </a:defRPr>
      </a:lvl3pPr>
      <a:lvl4pPr marL="2040255" indent="-291465" algn="l" defTabSz="1165860" rtl="0" eaLnBrk="1" latinLnBrk="0" hangingPunct="1">
        <a:lnSpc>
          <a:spcPct val="90000"/>
        </a:lnSpc>
        <a:spcBef>
          <a:spcPts val="638"/>
        </a:spcBef>
        <a:buFont typeface="Arial"/>
        <a:buChar char="•"/>
        <a:defRPr sz="2295" kern="1200" baseline="0">
          <a:solidFill>
            <a:schemeClr val="bg2">
              <a:lumMod val="50000"/>
            </a:schemeClr>
          </a:solidFill>
          <a:latin typeface="+mj-lt"/>
          <a:ea typeface="+mn-ea"/>
          <a:cs typeface="+mn-cs"/>
        </a:defRPr>
      </a:lvl4pPr>
      <a:lvl5pPr marL="2623185" indent="-291465" algn="l" defTabSz="1165860" rtl="0" eaLnBrk="1" latinLnBrk="0" hangingPunct="1">
        <a:lnSpc>
          <a:spcPct val="90000"/>
        </a:lnSpc>
        <a:spcBef>
          <a:spcPts val="638"/>
        </a:spcBef>
        <a:buFont typeface="Arial"/>
        <a:buChar char="•"/>
        <a:defRPr sz="2295" kern="1200" baseline="0">
          <a:solidFill>
            <a:schemeClr val="bg2">
              <a:lumMod val="50000"/>
            </a:schemeClr>
          </a:solidFill>
          <a:latin typeface="+mj-lt"/>
          <a:ea typeface="+mn-ea"/>
          <a:cs typeface="+mn-cs"/>
        </a:defRPr>
      </a:lvl5pPr>
      <a:lvl6pPr marL="3206115" indent="-291465" algn="l" defTabSz="1165860" rtl="0" eaLnBrk="1" latinLnBrk="0" hangingPunct="1">
        <a:lnSpc>
          <a:spcPct val="90000"/>
        </a:lnSpc>
        <a:spcBef>
          <a:spcPts val="638"/>
        </a:spcBef>
        <a:buFont typeface="Arial"/>
        <a:buChar char="•"/>
        <a:defRPr sz="2295" kern="1200">
          <a:solidFill>
            <a:schemeClr val="tx1"/>
          </a:solidFill>
          <a:latin typeface="+mn-lt"/>
          <a:ea typeface="+mn-ea"/>
          <a:cs typeface="+mn-cs"/>
        </a:defRPr>
      </a:lvl6pPr>
      <a:lvl7pPr marL="3789045" indent="-291465" algn="l" defTabSz="1165860" rtl="0" eaLnBrk="1" latinLnBrk="0" hangingPunct="1">
        <a:lnSpc>
          <a:spcPct val="90000"/>
        </a:lnSpc>
        <a:spcBef>
          <a:spcPts val="638"/>
        </a:spcBef>
        <a:buFont typeface="Arial"/>
        <a:buChar char="•"/>
        <a:defRPr sz="2295" kern="1200">
          <a:solidFill>
            <a:schemeClr val="tx1"/>
          </a:solidFill>
          <a:latin typeface="+mn-lt"/>
          <a:ea typeface="+mn-ea"/>
          <a:cs typeface="+mn-cs"/>
        </a:defRPr>
      </a:lvl7pPr>
      <a:lvl8pPr marL="4371975" indent="-291465" algn="l" defTabSz="1165860" rtl="0" eaLnBrk="1" latinLnBrk="0" hangingPunct="1">
        <a:lnSpc>
          <a:spcPct val="90000"/>
        </a:lnSpc>
        <a:spcBef>
          <a:spcPts val="638"/>
        </a:spcBef>
        <a:buFont typeface="Arial"/>
        <a:buChar char="•"/>
        <a:defRPr sz="2295" kern="1200">
          <a:solidFill>
            <a:schemeClr val="tx1"/>
          </a:solidFill>
          <a:latin typeface="+mn-lt"/>
          <a:ea typeface="+mn-ea"/>
          <a:cs typeface="+mn-cs"/>
        </a:defRPr>
      </a:lvl8pPr>
      <a:lvl9pPr marL="4954905" indent="-291465" algn="l" defTabSz="1165860" rtl="0" eaLnBrk="1" latinLnBrk="0" hangingPunct="1">
        <a:lnSpc>
          <a:spcPct val="90000"/>
        </a:lnSpc>
        <a:spcBef>
          <a:spcPts val="638"/>
        </a:spcBef>
        <a:buFont typeface="Arial"/>
        <a:buChar char="•"/>
        <a:defRPr sz="22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586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algn="l" defTabSz="116586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2pPr>
      <a:lvl3pPr marL="1165860" algn="l" defTabSz="116586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3pPr>
      <a:lvl4pPr marL="1748790" algn="l" defTabSz="116586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4pPr>
      <a:lvl5pPr marL="2331720" algn="l" defTabSz="116586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5pPr>
      <a:lvl6pPr marL="2914650" algn="l" defTabSz="116586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6pPr>
      <a:lvl7pPr marL="3497580" algn="l" defTabSz="116586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algn="l" defTabSz="116586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algn="l" defTabSz="116586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0.png"/><Relationship Id="rId18" Type="http://schemas.openxmlformats.org/officeDocument/2006/relationships/image" Target="../media/image205.png"/><Relationship Id="rId26" Type="http://schemas.openxmlformats.org/officeDocument/2006/relationships/image" Target="../media/image213.png"/><Relationship Id="rId39" Type="http://schemas.openxmlformats.org/officeDocument/2006/relationships/image" Target="../media/image226.png"/><Relationship Id="rId21" Type="http://schemas.openxmlformats.org/officeDocument/2006/relationships/image" Target="../media/image208.png"/><Relationship Id="rId34" Type="http://schemas.openxmlformats.org/officeDocument/2006/relationships/image" Target="../media/image221.png"/><Relationship Id="rId42" Type="http://schemas.openxmlformats.org/officeDocument/2006/relationships/image" Target="../media/image229.png"/><Relationship Id="rId47" Type="http://schemas.openxmlformats.org/officeDocument/2006/relationships/image" Target="../media/image234.png"/><Relationship Id="rId50" Type="http://schemas.openxmlformats.org/officeDocument/2006/relationships/image" Target="../media/image237.png"/><Relationship Id="rId55" Type="http://schemas.openxmlformats.org/officeDocument/2006/relationships/image" Target="../media/image242.png"/><Relationship Id="rId63" Type="http://schemas.openxmlformats.org/officeDocument/2006/relationships/image" Target="../media/image250.png"/><Relationship Id="rId68" Type="http://schemas.openxmlformats.org/officeDocument/2006/relationships/image" Target="../media/image255.png"/><Relationship Id="rId76" Type="http://schemas.openxmlformats.org/officeDocument/2006/relationships/image" Target="../media/image260.png"/><Relationship Id="rId7" Type="http://schemas.openxmlformats.org/officeDocument/2006/relationships/image" Target="../media/image194.png"/><Relationship Id="rId71" Type="http://schemas.openxmlformats.org/officeDocument/2006/relationships/image" Target="../media/image17.png"/><Relationship Id="rId2" Type="http://schemas.openxmlformats.org/officeDocument/2006/relationships/image" Target="../media/image189.png"/><Relationship Id="rId16" Type="http://schemas.openxmlformats.org/officeDocument/2006/relationships/image" Target="../media/image203.png"/><Relationship Id="rId29" Type="http://schemas.openxmlformats.org/officeDocument/2006/relationships/image" Target="../media/image216.png"/><Relationship Id="rId11" Type="http://schemas.openxmlformats.org/officeDocument/2006/relationships/image" Target="../media/image198.png"/><Relationship Id="rId24" Type="http://schemas.openxmlformats.org/officeDocument/2006/relationships/image" Target="../media/image211.png"/><Relationship Id="rId32" Type="http://schemas.openxmlformats.org/officeDocument/2006/relationships/image" Target="../media/image219.png"/><Relationship Id="rId37" Type="http://schemas.openxmlformats.org/officeDocument/2006/relationships/image" Target="../media/image224.png"/><Relationship Id="rId40" Type="http://schemas.openxmlformats.org/officeDocument/2006/relationships/image" Target="../media/image227.png"/><Relationship Id="rId45" Type="http://schemas.openxmlformats.org/officeDocument/2006/relationships/image" Target="../media/image232.png"/><Relationship Id="rId53" Type="http://schemas.openxmlformats.org/officeDocument/2006/relationships/image" Target="../media/image240.png"/><Relationship Id="rId58" Type="http://schemas.openxmlformats.org/officeDocument/2006/relationships/image" Target="../media/image245.png"/><Relationship Id="rId66" Type="http://schemas.openxmlformats.org/officeDocument/2006/relationships/image" Target="../media/image253.png"/><Relationship Id="rId74" Type="http://schemas.openxmlformats.org/officeDocument/2006/relationships/image" Target="../media/image259.png"/><Relationship Id="rId5" Type="http://schemas.openxmlformats.org/officeDocument/2006/relationships/image" Target="../media/image192.png"/><Relationship Id="rId15" Type="http://schemas.openxmlformats.org/officeDocument/2006/relationships/image" Target="../media/image202.png"/><Relationship Id="rId23" Type="http://schemas.openxmlformats.org/officeDocument/2006/relationships/image" Target="../media/image210.png"/><Relationship Id="rId28" Type="http://schemas.openxmlformats.org/officeDocument/2006/relationships/image" Target="../media/image215.png"/><Relationship Id="rId36" Type="http://schemas.openxmlformats.org/officeDocument/2006/relationships/image" Target="../media/image223.png"/><Relationship Id="rId49" Type="http://schemas.openxmlformats.org/officeDocument/2006/relationships/image" Target="../media/image236.png"/><Relationship Id="rId57" Type="http://schemas.openxmlformats.org/officeDocument/2006/relationships/image" Target="../media/image244.png"/><Relationship Id="rId61" Type="http://schemas.openxmlformats.org/officeDocument/2006/relationships/image" Target="../media/image248.png"/><Relationship Id="rId10" Type="http://schemas.openxmlformats.org/officeDocument/2006/relationships/image" Target="../media/image197.png"/><Relationship Id="rId19" Type="http://schemas.openxmlformats.org/officeDocument/2006/relationships/image" Target="../media/image206.png"/><Relationship Id="rId31" Type="http://schemas.openxmlformats.org/officeDocument/2006/relationships/image" Target="../media/image218.png"/><Relationship Id="rId44" Type="http://schemas.openxmlformats.org/officeDocument/2006/relationships/image" Target="../media/image231.png"/><Relationship Id="rId52" Type="http://schemas.openxmlformats.org/officeDocument/2006/relationships/image" Target="../media/image239.png"/><Relationship Id="rId60" Type="http://schemas.openxmlformats.org/officeDocument/2006/relationships/image" Target="../media/image247.png"/><Relationship Id="rId65" Type="http://schemas.openxmlformats.org/officeDocument/2006/relationships/image" Target="../media/image252.png"/><Relationship Id="rId73" Type="http://schemas.openxmlformats.org/officeDocument/2006/relationships/image" Target="../media/image258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Relationship Id="rId14" Type="http://schemas.openxmlformats.org/officeDocument/2006/relationships/image" Target="../media/image201.png"/><Relationship Id="rId22" Type="http://schemas.openxmlformats.org/officeDocument/2006/relationships/image" Target="../media/image209.png"/><Relationship Id="rId27" Type="http://schemas.openxmlformats.org/officeDocument/2006/relationships/image" Target="../media/image214.png"/><Relationship Id="rId30" Type="http://schemas.openxmlformats.org/officeDocument/2006/relationships/image" Target="../media/image217.png"/><Relationship Id="rId35" Type="http://schemas.openxmlformats.org/officeDocument/2006/relationships/image" Target="../media/image222.png"/><Relationship Id="rId43" Type="http://schemas.openxmlformats.org/officeDocument/2006/relationships/image" Target="../media/image230.png"/><Relationship Id="rId48" Type="http://schemas.openxmlformats.org/officeDocument/2006/relationships/image" Target="../media/image235.png"/><Relationship Id="rId56" Type="http://schemas.openxmlformats.org/officeDocument/2006/relationships/image" Target="../media/image243.png"/><Relationship Id="rId64" Type="http://schemas.openxmlformats.org/officeDocument/2006/relationships/image" Target="../media/image251.png"/><Relationship Id="rId69" Type="http://schemas.openxmlformats.org/officeDocument/2006/relationships/image" Target="../media/image256.png"/><Relationship Id="rId8" Type="http://schemas.openxmlformats.org/officeDocument/2006/relationships/image" Target="../media/image195.png"/><Relationship Id="rId51" Type="http://schemas.openxmlformats.org/officeDocument/2006/relationships/image" Target="../media/image238.png"/><Relationship Id="rId72" Type="http://schemas.openxmlformats.org/officeDocument/2006/relationships/image" Target="../media/image57.png"/><Relationship Id="rId3" Type="http://schemas.openxmlformats.org/officeDocument/2006/relationships/image" Target="../media/image190.png"/><Relationship Id="rId12" Type="http://schemas.openxmlformats.org/officeDocument/2006/relationships/image" Target="../media/image199.png"/><Relationship Id="rId17" Type="http://schemas.openxmlformats.org/officeDocument/2006/relationships/image" Target="../media/image204.png"/><Relationship Id="rId25" Type="http://schemas.openxmlformats.org/officeDocument/2006/relationships/image" Target="../media/image212.png"/><Relationship Id="rId33" Type="http://schemas.openxmlformats.org/officeDocument/2006/relationships/image" Target="../media/image220.png"/><Relationship Id="rId38" Type="http://schemas.openxmlformats.org/officeDocument/2006/relationships/image" Target="../media/image225.png"/><Relationship Id="rId46" Type="http://schemas.openxmlformats.org/officeDocument/2006/relationships/image" Target="../media/image233.png"/><Relationship Id="rId59" Type="http://schemas.openxmlformats.org/officeDocument/2006/relationships/image" Target="../media/image246.png"/><Relationship Id="rId67" Type="http://schemas.openxmlformats.org/officeDocument/2006/relationships/image" Target="../media/image254.png"/><Relationship Id="rId20" Type="http://schemas.openxmlformats.org/officeDocument/2006/relationships/image" Target="../media/image207.png"/><Relationship Id="rId41" Type="http://schemas.openxmlformats.org/officeDocument/2006/relationships/image" Target="../media/image228.png"/><Relationship Id="rId54" Type="http://schemas.openxmlformats.org/officeDocument/2006/relationships/image" Target="../media/image241.png"/><Relationship Id="rId62" Type="http://schemas.openxmlformats.org/officeDocument/2006/relationships/image" Target="../media/image249.png"/><Relationship Id="rId70" Type="http://schemas.openxmlformats.org/officeDocument/2006/relationships/image" Target="../media/image257.png"/><Relationship Id="rId7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265.png"/><Relationship Id="rId18" Type="http://schemas.openxmlformats.org/officeDocument/2006/relationships/image" Target="../media/image270.png"/><Relationship Id="rId26" Type="http://schemas.openxmlformats.org/officeDocument/2006/relationships/image" Target="../media/image278.png"/><Relationship Id="rId3" Type="http://schemas.openxmlformats.org/officeDocument/2006/relationships/image" Target="../media/image17.png"/><Relationship Id="rId21" Type="http://schemas.openxmlformats.org/officeDocument/2006/relationships/image" Target="../media/image273.png"/><Relationship Id="rId7" Type="http://schemas.openxmlformats.org/officeDocument/2006/relationships/image" Target="../media/image21.png"/><Relationship Id="rId12" Type="http://schemas.openxmlformats.org/officeDocument/2006/relationships/image" Target="../media/image264.png"/><Relationship Id="rId17" Type="http://schemas.openxmlformats.org/officeDocument/2006/relationships/image" Target="../media/image269.png"/><Relationship Id="rId25" Type="http://schemas.openxmlformats.org/officeDocument/2006/relationships/image" Target="../media/image277.png"/><Relationship Id="rId2" Type="http://schemas.openxmlformats.org/officeDocument/2006/relationships/image" Target="../media/image257.png"/><Relationship Id="rId16" Type="http://schemas.openxmlformats.org/officeDocument/2006/relationships/image" Target="../media/image268.png"/><Relationship Id="rId20" Type="http://schemas.openxmlformats.org/officeDocument/2006/relationships/image" Target="../media/image2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png"/><Relationship Id="rId11" Type="http://schemas.openxmlformats.org/officeDocument/2006/relationships/image" Target="../media/image263.png"/><Relationship Id="rId24" Type="http://schemas.openxmlformats.org/officeDocument/2006/relationships/image" Target="../media/image276.png"/><Relationship Id="rId5" Type="http://schemas.openxmlformats.org/officeDocument/2006/relationships/image" Target="../media/image258.png"/><Relationship Id="rId15" Type="http://schemas.openxmlformats.org/officeDocument/2006/relationships/image" Target="../media/image267.png"/><Relationship Id="rId23" Type="http://schemas.openxmlformats.org/officeDocument/2006/relationships/image" Target="../media/image275.png"/><Relationship Id="rId10" Type="http://schemas.openxmlformats.org/officeDocument/2006/relationships/image" Target="../media/image262.png"/><Relationship Id="rId19" Type="http://schemas.openxmlformats.org/officeDocument/2006/relationships/image" Target="../media/image271.png"/><Relationship Id="rId4" Type="http://schemas.openxmlformats.org/officeDocument/2006/relationships/image" Target="../media/image57.png"/><Relationship Id="rId9" Type="http://schemas.openxmlformats.org/officeDocument/2006/relationships/image" Target="../media/image261.png"/><Relationship Id="rId14" Type="http://schemas.openxmlformats.org/officeDocument/2006/relationships/image" Target="../media/image266.png"/><Relationship Id="rId22" Type="http://schemas.openxmlformats.org/officeDocument/2006/relationships/image" Target="../media/image274.png"/><Relationship Id="rId27" Type="http://schemas.openxmlformats.org/officeDocument/2006/relationships/image" Target="../media/image27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7.png"/><Relationship Id="rId18" Type="http://schemas.openxmlformats.org/officeDocument/2006/relationships/image" Target="../media/image292.png"/><Relationship Id="rId26" Type="http://schemas.openxmlformats.org/officeDocument/2006/relationships/image" Target="../media/image300.png"/><Relationship Id="rId39" Type="http://schemas.openxmlformats.org/officeDocument/2006/relationships/image" Target="../media/image313.png"/><Relationship Id="rId3" Type="http://schemas.openxmlformats.org/officeDocument/2006/relationships/image" Target="../media/image56.png"/><Relationship Id="rId21" Type="http://schemas.openxmlformats.org/officeDocument/2006/relationships/image" Target="../media/image295.png"/><Relationship Id="rId34" Type="http://schemas.openxmlformats.org/officeDocument/2006/relationships/image" Target="../media/image308.png"/><Relationship Id="rId42" Type="http://schemas.openxmlformats.org/officeDocument/2006/relationships/image" Target="../media/image316.png"/><Relationship Id="rId47" Type="http://schemas.openxmlformats.org/officeDocument/2006/relationships/image" Target="../media/image321.png"/><Relationship Id="rId50" Type="http://schemas.openxmlformats.org/officeDocument/2006/relationships/image" Target="../media/image324.png"/><Relationship Id="rId7" Type="http://schemas.openxmlformats.org/officeDocument/2006/relationships/image" Target="../media/image283.png"/><Relationship Id="rId12" Type="http://schemas.openxmlformats.org/officeDocument/2006/relationships/image" Target="../media/image286.png"/><Relationship Id="rId17" Type="http://schemas.openxmlformats.org/officeDocument/2006/relationships/image" Target="../media/image291.png"/><Relationship Id="rId25" Type="http://schemas.openxmlformats.org/officeDocument/2006/relationships/image" Target="../media/image299.png"/><Relationship Id="rId33" Type="http://schemas.openxmlformats.org/officeDocument/2006/relationships/image" Target="../media/image307.png"/><Relationship Id="rId38" Type="http://schemas.openxmlformats.org/officeDocument/2006/relationships/image" Target="../media/image312.png"/><Relationship Id="rId46" Type="http://schemas.openxmlformats.org/officeDocument/2006/relationships/image" Target="../media/image320.png"/><Relationship Id="rId2" Type="http://schemas.openxmlformats.org/officeDocument/2006/relationships/image" Target="../media/image280.png"/><Relationship Id="rId16" Type="http://schemas.openxmlformats.org/officeDocument/2006/relationships/image" Target="../media/image290.png"/><Relationship Id="rId20" Type="http://schemas.openxmlformats.org/officeDocument/2006/relationships/image" Target="../media/image294.png"/><Relationship Id="rId29" Type="http://schemas.openxmlformats.org/officeDocument/2006/relationships/image" Target="../media/image303.png"/><Relationship Id="rId41" Type="http://schemas.openxmlformats.org/officeDocument/2006/relationships/image" Target="../media/image3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2.png"/><Relationship Id="rId11" Type="http://schemas.openxmlformats.org/officeDocument/2006/relationships/image" Target="../media/image285.png"/><Relationship Id="rId24" Type="http://schemas.openxmlformats.org/officeDocument/2006/relationships/image" Target="../media/image298.png"/><Relationship Id="rId32" Type="http://schemas.openxmlformats.org/officeDocument/2006/relationships/image" Target="../media/image306.png"/><Relationship Id="rId37" Type="http://schemas.openxmlformats.org/officeDocument/2006/relationships/image" Target="../media/image311.png"/><Relationship Id="rId40" Type="http://schemas.openxmlformats.org/officeDocument/2006/relationships/image" Target="../media/image314.png"/><Relationship Id="rId45" Type="http://schemas.openxmlformats.org/officeDocument/2006/relationships/image" Target="../media/image319.png"/><Relationship Id="rId53" Type="http://schemas.openxmlformats.org/officeDocument/2006/relationships/image" Target="../media/image327.png"/><Relationship Id="rId5" Type="http://schemas.openxmlformats.org/officeDocument/2006/relationships/image" Target="../media/image19.png"/><Relationship Id="rId15" Type="http://schemas.openxmlformats.org/officeDocument/2006/relationships/image" Target="../media/image289.png"/><Relationship Id="rId23" Type="http://schemas.openxmlformats.org/officeDocument/2006/relationships/image" Target="../media/image297.png"/><Relationship Id="rId28" Type="http://schemas.openxmlformats.org/officeDocument/2006/relationships/image" Target="../media/image302.png"/><Relationship Id="rId36" Type="http://schemas.openxmlformats.org/officeDocument/2006/relationships/image" Target="../media/image310.png"/><Relationship Id="rId49" Type="http://schemas.openxmlformats.org/officeDocument/2006/relationships/image" Target="../media/image323.png"/><Relationship Id="rId10" Type="http://schemas.openxmlformats.org/officeDocument/2006/relationships/image" Target="../media/image21.png"/><Relationship Id="rId19" Type="http://schemas.openxmlformats.org/officeDocument/2006/relationships/image" Target="../media/image293.png"/><Relationship Id="rId31" Type="http://schemas.openxmlformats.org/officeDocument/2006/relationships/image" Target="../media/image305.png"/><Relationship Id="rId44" Type="http://schemas.openxmlformats.org/officeDocument/2006/relationships/image" Target="../media/image318.png"/><Relationship Id="rId52" Type="http://schemas.openxmlformats.org/officeDocument/2006/relationships/image" Target="../media/image326.png"/><Relationship Id="rId4" Type="http://schemas.openxmlformats.org/officeDocument/2006/relationships/image" Target="../media/image281.png"/><Relationship Id="rId9" Type="http://schemas.openxmlformats.org/officeDocument/2006/relationships/image" Target="../media/image284.png"/><Relationship Id="rId14" Type="http://schemas.openxmlformats.org/officeDocument/2006/relationships/image" Target="../media/image288.png"/><Relationship Id="rId22" Type="http://schemas.openxmlformats.org/officeDocument/2006/relationships/image" Target="../media/image296.png"/><Relationship Id="rId27" Type="http://schemas.openxmlformats.org/officeDocument/2006/relationships/image" Target="../media/image301.png"/><Relationship Id="rId30" Type="http://schemas.openxmlformats.org/officeDocument/2006/relationships/image" Target="../media/image304.png"/><Relationship Id="rId35" Type="http://schemas.openxmlformats.org/officeDocument/2006/relationships/image" Target="../media/image309.png"/><Relationship Id="rId43" Type="http://schemas.openxmlformats.org/officeDocument/2006/relationships/image" Target="../media/image317.png"/><Relationship Id="rId48" Type="http://schemas.openxmlformats.org/officeDocument/2006/relationships/image" Target="../media/image322.png"/><Relationship Id="rId8" Type="http://schemas.openxmlformats.org/officeDocument/2006/relationships/image" Target="../media/image20.png"/><Relationship Id="rId51" Type="http://schemas.openxmlformats.org/officeDocument/2006/relationships/image" Target="../media/image32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9.png"/><Relationship Id="rId18" Type="http://schemas.openxmlformats.org/officeDocument/2006/relationships/image" Target="../media/image344.png"/><Relationship Id="rId26" Type="http://schemas.openxmlformats.org/officeDocument/2006/relationships/image" Target="../media/image352.png"/><Relationship Id="rId39" Type="http://schemas.openxmlformats.org/officeDocument/2006/relationships/image" Target="../media/image365.png"/><Relationship Id="rId3" Type="http://schemas.openxmlformats.org/officeDocument/2006/relationships/image" Target="../media/image329.png"/><Relationship Id="rId21" Type="http://schemas.openxmlformats.org/officeDocument/2006/relationships/image" Target="../media/image347.png"/><Relationship Id="rId34" Type="http://schemas.openxmlformats.org/officeDocument/2006/relationships/image" Target="../media/image360.png"/><Relationship Id="rId42" Type="http://schemas.openxmlformats.org/officeDocument/2006/relationships/image" Target="../media/image367.png"/><Relationship Id="rId47" Type="http://schemas.openxmlformats.org/officeDocument/2006/relationships/image" Target="../media/image186.png"/><Relationship Id="rId50" Type="http://schemas.openxmlformats.org/officeDocument/2006/relationships/image" Target="../media/image187.png"/><Relationship Id="rId7" Type="http://schemas.openxmlformats.org/officeDocument/2006/relationships/image" Target="../media/image333.png"/><Relationship Id="rId12" Type="http://schemas.openxmlformats.org/officeDocument/2006/relationships/image" Target="../media/image338.png"/><Relationship Id="rId17" Type="http://schemas.openxmlformats.org/officeDocument/2006/relationships/image" Target="../media/image343.png"/><Relationship Id="rId25" Type="http://schemas.openxmlformats.org/officeDocument/2006/relationships/image" Target="../media/image351.png"/><Relationship Id="rId33" Type="http://schemas.openxmlformats.org/officeDocument/2006/relationships/image" Target="../media/image359.png"/><Relationship Id="rId38" Type="http://schemas.openxmlformats.org/officeDocument/2006/relationships/image" Target="../media/image364.png"/><Relationship Id="rId46" Type="http://schemas.openxmlformats.org/officeDocument/2006/relationships/image" Target="../media/image371.png"/><Relationship Id="rId2" Type="http://schemas.openxmlformats.org/officeDocument/2006/relationships/image" Target="../media/image328.png"/><Relationship Id="rId16" Type="http://schemas.openxmlformats.org/officeDocument/2006/relationships/image" Target="../media/image342.png"/><Relationship Id="rId20" Type="http://schemas.openxmlformats.org/officeDocument/2006/relationships/image" Target="../media/image346.png"/><Relationship Id="rId29" Type="http://schemas.openxmlformats.org/officeDocument/2006/relationships/image" Target="../media/image355.png"/><Relationship Id="rId41" Type="http://schemas.openxmlformats.org/officeDocument/2006/relationships/image" Target="../media/image366.png"/><Relationship Id="rId54" Type="http://schemas.openxmlformats.org/officeDocument/2006/relationships/image" Target="../media/image3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Relationship Id="rId11" Type="http://schemas.openxmlformats.org/officeDocument/2006/relationships/image" Target="../media/image337.png"/><Relationship Id="rId24" Type="http://schemas.openxmlformats.org/officeDocument/2006/relationships/image" Target="../media/image350.png"/><Relationship Id="rId32" Type="http://schemas.openxmlformats.org/officeDocument/2006/relationships/image" Target="../media/image358.png"/><Relationship Id="rId37" Type="http://schemas.openxmlformats.org/officeDocument/2006/relationships/image" Target="../media/image363.png"/><Relationship Id="rId40" Type="http://schemas.openxmlformats.org/officeDocument/2006/relationships/image" Target="../media/image326.png"/><Relationship Id="rId45" Type="http://schemas.openxmlformats.org/officeDocument/2006/relationships/image" Target="../media/image370.png"/><Relationship Id="rId53" Type="http://schemas.openxmlformats.org/officeDocument/2006/relationships/image" Target="../media/image376.png"/><Relationship Id="rId5" Type="http://schemas.openxmlformats.org/officeDocument/2006/relationships/image" Target="../media/image331.png"/><Relationship Id="rId15" Type="http://schemas.openxmlformats.org/officeDocument/2006/relationships/image" Target="../media/image341.png"/><Relationship Id="rId23" Type="http://schemas.openxmlformats.org/officeDocument/2006/relationships/image" Target="../media/image349.png"/><Relationship Id="rId28" Type="http://schemas.openxmlformats.org/officeDocument/2006/relationships/image" Target="../media/image354.png"/><Relationship Id="rId36" Type="http://schemas.openxmlformats.org/officeDocument/2006/relationships/image" Target="../media/image362.png"/><Relationship Id="rId49" Type="http://schemas.openxmlformats.org/officeDocument/2006/relationships/image" Target="../media/image373.png"/><Relationship Id="rId10" Type="http://schemas.openxmlformats.org/officeDocument/2006/relationships/image" Target="../media/image336.png"/><Relationship Id="rId19" Type="http://schemas.openxmlformats.org/officeDocument/2006/relationships/image" Target="../media/image345.png"/><Relationship Id="rId31" Type="http://schemas.openxmlformats.org/officeDocument/2006/relationships/image" Target="../media/image357.png"/><Relationship Id="rId44" Type="http://schemas.openxmlformats.org/officeDocument/2006/relationships/image" Target="../media/image369.png"/><Relationship Id="rId52" Type="http://schemas.openxmlformats.org/officeDocument/2006/relationships/image" Target="../media/image375.png"/><Relationship Id="rId4" Type="http://schemas.openxmlformats.org/officeDocument/2006/relationships/image" Target="../media/image330.png"/><Relationship Id="rId9" Type="http://schemas.openxmlformats.org/officeDocument/2006/relationships/image" Target="../media/image335.png"/><Relationship Id="rId14" Type="http://schemas.openxmlformats.org/officeDocument/2006/relationships/image" Target="../media/image340.png"/><Relationship Id="rId22" Type="http://schemas.openxmlformats.org/officeDocument/2006/relationships/image" Target="../media/image348.png"/><Relationship Id="rId27" Type="http://schemas.openxmlformats.org/officeDocument/2006/relationships/image" Target="../media/image353.png"/><Relationship Id="rId30" Type="http://schemas.openxmlformats.org/officeDocument/2006/relationships/image" Target="../media/image356.png"/><Relationship Id="rId35" Type="http://schemas.openxmlformats.org/officeDocument/2006/relationships/image" Target="../media/image361.png"/><Relationship Id="rId43" Type="http://schemas.openxmlformats.org/officeDocument/2006/relationships/image" Target="../media/image368.png"/><Relationship Id="rId48" Type="http://schemas.openxmlformats.org/officeDocument/2006/relationships/image" Target="../media/image372.png"/><Relationship Id="rId8" Type="http://schemas.openxmlformats.org/officeDocument/2006/relationships/image" Target="../media/image334.png"/><Relationship Id="rId51" Type="http://schemas.openxmlformats.org/officeDocument/2006/relationships/image" Target="../media/image3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4.png"/><Relationship Id="rId13" Type="http://schemas.openxmlformats.org/officeDocument/2006/relationships/image" Target="../media/image389.png"/><Relationship Id="rId18" Type="http://schemas.openxmlformats.org/officeDocument/2006/relationships/image" Target="../media/image394.png"/><Relationship Id="rId26" Type="http://schemas.openxmlformats.org/officeDocument/2006/relationships/image" Target="../media/image399.png"/><Relationship Id="rId3" Type="http://schemas.openxmlformats.org/officeDocument/2006/relationships/image" Target="../media/image379.png"/><Relationship Id="rId21" Type="http://schemas.openxmlformats.org/officeDocument/2006/relationships/image" Target="../media/image397.png"/><Relationship Id="rId7" Type="http://schemas.openxmlformats.org/officeDocument/2006/relationships/image" Target="../media/image383.png"/><Relationship Id="rId12" Type="http://schemas.openxmlformats.org/officeDocument/2006/relationships/image" Target="../media/image388.png"/><Relationship Id="rId17" Type="http://schemas.openxmlformats.org/officeDocument/2006/relationships/image" Target="../media/image393.png"/><Relationship Id="rId25" Type="http://schemas.openxmlformats.org/officeDocument/2006/relationships/image" Target="../media/image282.png"/><Relationship Id="rId2" Type="http://schemas.openxmlformats.org/officeDocument/2006/relationships/image" Target="../media/image378.png"/><Relationship Id="rId16" Type="http://schemas.openxmlformats.org/officeDocument/2006/relationships/image" Target="../media/image392.png"/><Relationship Id="rId20" Type="http://schemas.openxmlformats.org/officeDocument/2006/relationships/image" Target="../media/image396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2.png"/><Relationship Id="rId11" Type="http://schemas.openxmlformats.org/officeDocument/2006/relationships/image" Target="../media/image387.png"/><Relationship Id="rId24" Type="http://schemas.openxmlformats.org/officeDocument/2006/relationships/image" Target="../media/image258.png"/><Relationship Id="rId5" Type="http://schemas.openxmlformats.org/officeDocument/2006/relationships/image" Target="../media/image381.png"/><Relationship Id="rId15" Type="http://schemas.openxmlformats.org/officeDocument/2006/relationships/image" Target="../media/image391.png"/><Relationship Id="rId23" Type="http://schemas.openxmlformats.org/officeDocument/2006/relationships/image" Target="../media/image398.png"/><Relationship Id="rId28" Type="http://schemas.openxmlformats.org/officeDocument/2006/relationships/image" Target="../media/image284.png"/><Relationship Id="rId10" Type="http://schemas.openxmlformats.org/officeDocument/2006/relationships/image" Target="../media/image386.png"/><Relationship Id="rId19" Type="http://schemas.openxmlformats.org/officeDocument/2006/relationships/image" Target="../media/image395.png"/><Relationship Id="rId31" Type="http://schemas.openxmlformats.org/officeDocument/2006/relationships/image" Target="../media/image286.png"/><Relationship Id="rId4" Type="http://schemas.openxmlformats.org/officeDocument/2006/relationships/image" Target="../media/image380.png"/><Relationship Id="rId9" Type="http://schemas.openxmlformats.org/officeDocument/2006/relationships/image" Target="../media/image385.png"/><Relationship Id="rId14" Type="http://schemas.openxmlformats.org/officeDocument/2006/relationships/image" Target="../media/image390.png"/><Relationship Id="rId22" Type="http://schemas.openxmlformats.org/officeDocument/2006/relationships/image" Target="../media/image56.png"/><Relationship Id="rId27" Type="http://schemas.openxmlformats.org/officeDocument/2006/relationships/image" Target="../media/image259.png"/><Relationship Id="rId30" Type="http://schemas.openxmlformats.org/officeDocument/2006/relationships/image" Target="../media/image28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6.png"/><Relationship Id="rId13" Type="http://schemas.openxmlformats.org/officeDocument/2006/relationships/image" Target="../media/image86.png"/><Relationship Id="rId3" Type="http://schemas.openxmlformats.org/officeDocument/2006/relationships/image" Target="../media/image401.png"/><Relationship Id="rId7" Type="http://schemas.openxmlformats.org/officeDocument/2006/relationships/image" Target="../media/image405.png"/><Relationship Id="rId12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4.png"/><Relationship Id="rId11" Type="http://schemas.openxmlformats.org/officeDocument/2006/relationships/image" Target="../media/image409.png"/><Relationship Id="rId5" Type="http://schemas.openxmlformats.org/officeDocument/2006/relationships/image" Target="../media/image403.png"/><Relationship Id="rId10" Type="http://schemas.openxmlformats.org/officeDocument/2006/relationships/image" Target="../media/image408.png"/><Relationship Id="rId4" Type="http://schemas.openxmlformats.org/officeDocument/2006/relationships/image" Target="../media/image402.png"/><Relationship Id="rId9" Type="http://schemas.openxmlformats.org/officeDocument/2006/relationships/image" Target="../media/image40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2.png"/><Relationship Id="rId2" Type="http://schemas.openxmlformats.org/officeDocument/2006/relationships/image" Target="../media/image4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1.png"/><Relationship Id="rId7" Type="http://schemas.openxmlformats.org/officeDocument/2006/relationships/image" Target="../media/image86.png"/><Relationship Id="rId12" Type="http://schemas.openxmlformats.org/officeDocument/2006/relationships/image" Target="../media/image413.jp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265.png"/><Relationship Id="rId18" Type="http://schemas.openxmlformats.org/officeDocument/2006/relationships/image" Target="../media/image270.png"/><Relationship Id="rId26" Type="http://schemas.openxmlformats.org/officeDocument/2006/relationships/image" Target="../media/image278.png"/><Relationship Id="rId3" Type="http://schemas.openxmlformats.org/officeDocument/2006/relationships/image" Target="../media/image56.png"/><Relationship Id="rId21" Type="http://schemas.openxmlformats.org/officeDocument/2006/relationships/image" Target="../media/image273.png"/><Relationship Id="rId7" Type="http://schemas.openxmlformats.org/officeDocument/2006/relationships/image" Target="../media/image58.png"/><Relationship Id="rId12" Type="http://schemas.openxmlformats.org/officeDocument/2006/relationships/image" Target="../media/image418.png"/><Relationship Id="rId17" Type="http://schemas.openxmlformats.org/officeDocument/2006/relationships/image" Target="../media/image269.png"/><Relationship Id="rId25" Type="http://schemas.openxmlformats.org/officeDocument/2006/relationships/image" Target="../media/image277.png"/><Relationship Id="rId2" Type="http://schemas.openxmlformats.org/officeDocument/2006/relationships/image" Target="../media/image415.png"/><Relationship Id="rId16" Type="http://schemas.openxmlformats.org/officeDocument/2006/relationships/image" Target="../media/image268.png"/><Relationship Id="rId20" Type="http://schemas.openxmlformats.org/officeDocument/2006/relationships/image" Target="../media/image2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417.png"/><Relationship Id="rId24" Type="http://schemas.openxmlformats.org/officeDocument/2006/relationships/image" Target="../media/image276.png"/><Relationship Id="rId5" Type="http://schemas.openxmlformats.org/officeDocument/2006/relationships/image" Target="../media/image19.png"/><Relationship Id="rId15" Type="http://schemas.openxmlformats.org/officeDocument/2006/relationships/image" Target="../media/image267.png"/><Relationship Id="rId23" Type="http://schemas.openxmlformats.org/officeDocument/2006/relationships/image" Target="../media/image275.png"/><Relationship Id="rId10" Type="http://schemas.openxmlformats.org/officeDocument/2006/relationships/image" Target="../media/image262.png"/><Relationship Id="rId19" Type="http://schemas.openxmlformats.org/officeDocument/2006/relationships/image" Target="../media/image271.png"/><Relationship Id="rId4" Type="http://schemas.openxmlformats.org/officeDocument/2006/relationships/image" Target="../media/image18.png"/><Relationship Id="rId9" Type="http://schemas.openxmlformats.org/officeDocument/2006/relationships/image" Target="../media/image416.png"/><Relationship Id="rId14" Type="http://schemas.openxmlformats.org/officeDocument/2006/relationships/image" Target="../media/image266.png"/><Relationship Id="rId22" Type="http://schemas.openxmlformats.org/officeDocument/2006/relationships/image" Target="../media/image274.png"/><Relationship Id="rId27" Type="http://schemas.openxmlformats.org/officeDocument/2006/relationships/image" Target="../media/image27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21.jpg"/><Relationship Id="rId3" Type="http://schemas.openxmlformats.org/officeDocument/2006/relationships/image" Target="../media/image56.png"/><Relationship Id="rId7" Type="http://schemas.openxmlformats.org/officeDocument/2006/relationships/image" Target="../media/image283.png"/><Relationship Id="rId12" Type="http://schemas.openxmlformats.org/officeDocument/2006/relationships/image" Target="../media/image286.png"/><Relationship Id="rId2" Type="http://schemas.openxmlformats.org/officeDocument/2006/relationships/image" Target="../media/image3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9.png"/><Relationship Id="rId11" Type="http://schemas.openxmlformats.org/officeDocument/2006/relationships/image" Target="../media/image285.png"/><Relationship Id="rId5" Type="http://schemas.openxmlformats.org/officeDocument/2006/relationships/image" Target="../media/image19.png"/><Relationship Id="rId10" Type="http://schemas.openxmlformats.org/officeDocument/2006/relationships/image" Target="../media/image58.png"/><Relationship Id="rId4" Type="http://schemas.openxmlformats.org/officeDocument/2006/relationships/image" Target="../media/image281.png"/><Relationship Id="rId9" Type="http://schemas.openxmlformats.org/officeDocument/2006/relationships/image" Target="../media/image4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7.png"/><Relationship Id="rId13" Type="http://schemas.openxmlformats.org/officeDocument/2006/relationships/image" Target="../media/image432.png"/><Relationship Id="rId18" Type="http://schemas.openxmlformats.org/officeDocument/2006/relationships/image" Target="../media/image437.png"/><Relationship Id="rId3" Type="http://schemas.openxmlformats.org/officeDocument/2006/relationships/image" Target="../media/image422.png"/><Relationship Id="rId21" Type="http://schemas.openxmlformats.org/officeDocument/2006/relationships/image" Target="../media/image440.png"/><Relationship Id="rId7" Type="http://schemas.openxmlformats.org/officeDocument/2006/relationships/image" Target="../media/image426.png"/><Relationship Id="rId12" Type="http://schemas.openxmlformats.org/officeDocument/2006/relationships/image" Target="../media/image431.png"/><Relationship Id="rId17" Type="http://schemas.openxmlformats.org/officeDocument/2006/relationships/image" Target="../media/image436.png"/><Relationship Id="rId2" Type="http://schemas.openxmlformats.org/officeDocument/2006/relationships/image" Target="../media/image56.png"/><Relationship Id="rId16" Type="http://schemas.openxmlformats.org/officeDocument/2006/relationships/image" Target="../media/image435.png"/><Relationship Id="rId20" Type="http://schemas.openxmlformats.org/officeDocument/2006/relationships/image" Target="../media/image4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5.png"/><Relationship Id="rId11" Type="http://schemas.openxmlformats.org/officeDocument/2006/relationships/image" Target="../media/image430.png"/><Relationship Id="rId5" Type="http://schemas.openxmlformats.org/officeDocument/2006/relationships/image" Target="../media/image424.png"/><Relationship Id="rId15" Type="http://schemas.openxmlformats.org/officeDocument/2006/relationships/image" Target="../media/image434.png"/><Relationship Id="rId10" Type="http://schemas.openxmlformats.org/officeDocument/2006/relationships/image" Target="../media/image429.png"/><Relationship Id="rId19" Type="http://schemas.openxmlformats.org/officeDocument/2006/relationships/image" Target="../media/image438.png"/><Relationship Id="rId4" Type="http://schemas.openxmlformats.org/officeDocument/2006/relationships/image" Target="../media/image423.png"/><Relationship Id="rId9" Type="http://schemas.openxmlformats.org/officeDocument/2006/relationships/image" Target="../media/image428.png"/><Relationship Id="rId14" Type="http://schemas.openxmlformats.org/officeDocument/2006/relationships/image" Target="../media/image4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39.png"/><Relationship Id="rId3" Type="http://schemas.openxmlformats.org/officeDocument/2006/relationships/image" Target="../media/image52.png"/><Relationship Id="rId21" Type="http://schemas.openxmlformats.org/officeDocument/2006/relationships/image" Target="../media/image68.png"/><Relationship Id="rId34" Type="http://schemas.openxmlformats.org/officeDocument/2006/relationships/image" Target="../media/image79.png"/><Relationship Id="rId7" Type="http://schemas.openxmlformats.org/officeDocument/2006/relationships/image" Target="../media/image56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33" Type="http://schemas.openxmlformats.org/officeDocument/2006/relationships/image" Target="../media/image78.png"/><Relationship Id="rId2" Type="http://schemas.openxmlformats.org/officeDocument/2006/relationships/image" Target="../media/image51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32" Type="http://schemas.openxmlformats.org/officeDocument/2006/relationships/image" Target="../media/image47.png"/><Relationship Id="rId5" Type="http://schemas.openxmlformats.org/officeDocument/2006/relationships/image" Target="../media/image54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4.png"/><Relationship Id="rId10" Type="http://schemas.openxmlformats.org/officeDocument/2006/relationships/image" Target="../media/image20.png"/><Relationship Id="rId19" Type="http://schemas.openxmlformats.org/officeDocument/2006/relationships/image" Target="../media/image66.png"/><Relationship Id="rId31" Type="http://schemas.openxmlformats.org/officeDocument/2006/relationships/image" Target="../media/image77.png"/><Relationship Id="rId4" Type="http://schemas.openxmlformats.org/officeDocument/2006/relationships/image" Target="../media/image53.png"/><Relationship Id="rId9" Type="http://schemas.openxmlformats.org/officeDocument/2006/relationships/image" Target="../media/image19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26" Type="http://schemas.openxmlformats.org/officeDocument/2006/relationships/image" Target="../media/image105.png"/><Relationship Id="rId3" Type="http://schemas.openxmlformats.org/officeDocument/2006/relationships/image" Target="../media/image82.png"/><Relationship Id="rId21" Type="http://schemas.openxmlformats.org/officeDocument/2006/relationships/image" Target="../media/image100.png"/><Relationship Id="rId34" Type="http://schemas.openxmlformats.org/officeDocument/2006/relationships/image" Target="../media/image113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5" Type="http://schemas.openxmlformats.org/officeDocument/2006/relationships/image" Target="../media/image104.png"/><Relationship Id="rId33" Type="http://schemas.openxmlformats.org/officeDocument/2006/relationships/image" Target="../media/image112.png"/><Relationship Id="rId2" Type="http://schemas.openxmlformats.org/officeDocument/2006/relationships/image" Target="../media/image81.png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29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24" Type="http://schemas.openxmlformats.org/officeDocument/2006/relationships/image" Target="../media/image103.png"/><Relationship Id="rId32" Type="http://schemas.openxmlformats.org/officeDocument/2006/relationships/image" Target="../media/image111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28" Type="http://schemas.openxmlformats.org/officeDocument/2006/relationships/image" Target="../media/image107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31" Type="http://schemas.openxmlformats.org/officeDocument/2006/relationships/image" Target="../media/image110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Relationship Id="rId27" Type="http://schemas.openxmlformats.org/officeDocument/2006/relationships/image" Target="../media/image106.png"/><Relationship Id="rId30" Type="http://schemas.openxmlformats.org/officeDocument/2006/relationships/image" Target="../media/image10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26" Type="http://schemas.openxmlformats.org/officeDocument/2006/relationships/image" Target="../media/image138.png"/><Relationship Id="rId39" Type="http://schemas.openxmlformats.org/officeDocument/2006/relationships/image" Target="../media/image151.png"/><Relationship Id="rId21" Type="http://schemas.openxmlformats.org/officeDocument/2006/relationships/image" Target="../media/image133.png"/><Relationship Id="rId34" Type="http://schemas.openxmlformats.org/officeDocument/2006/relationships/image" Target="../media/image146.png"/><Relationship Id="rId42" Type="http://schemas.openxmlformats.org/officeDocument/2006/relationships/image" Target="../media/image154.png"/><Relationship Id="rId47" Type="http://schemas.openxmlformats.org/officeDocument/2006/relationships/image" Target="../media/image159.png"/><Relationship Id="rId50" Type="http://schemas.openxmlformats.org/officeDocument/2006/relationships/image" Target="../media/image162.png"/><Relationship Id="rId55" Type="http://schemas.openxmlformats.org/officeDocument/2006/relationships/image" Target="../media/image167.png"/><Relationship Id="rId63" Type="http://schemas.openxmlformats.org/officeDocument/2006/relationships/image" Target="../media/image175.png"/><Relationship Id="rId68" Type="http://schemas.openxmlformats.org/officeDocument/2006/relationships/image" Target="../media/image180.png"/><Relationship Id="rId76" Type="http://schemas.openxmlformats.org/officeDocument/2006/relationships/image" Target="../media/image186.png"/><Relationship Id="rId7" Type="http://schemas.openxmlformats.org/officeDocument/2006/relationships/image" Target="../media/image119.png"/><Relationship Id="rId71" Type="http://schemas.openxmlformats.org/officeDocument/2006/relationships/image" Target="../media/image183.png"/><Relationship Id="rId2" Type="http://schemas.openxmlformats.org/officeDocument/2006/relationships/image" Target="../media/image114.png"/><Relationship Id="rId16" Type="http://schemas.openxmlformats.org/officeDocument/2006/relationships/image" Target="../media/image128.png"/><Relationship Id="rId29" Type="http://schemas.openxmlformats.org/officeDocument/2006/relationships/image" Target="../media/image141.png"/><Relationship Id="rId11" Type="http://schemas.openxmlformats.org/officeDocument/2006/relationships/image" Target="../media/image123.png"/><Relationship Id="rId24" Type="http://schemas.openxmlformats.org/officeDocument/2006/relationships/image" Target="../media/image136.png"/><Relationship Id="rId32" Type="http://schemas.openxmlformats.org/officeDocument/2006/relationships/image" Target="../media/image144.png"/><Relationship Id="rId37" Type="http://schemas.openxmlformats.org/officeDocument/2006/relationships/image" Target="../media/image149.png"/><Relationship Id="rId40" Type="http://schemas.openxmlformats.org/officeDocument/2006/relationships/image" Target="../media/image152.png"/><Relationship Id="rId45" Type="http://schemas.openxmlformats.org/officeDocument/2006/relationships/image" Target="../media/image157.png"/><Relationship Id="rId53" Type="http://schemas.openxmlformats.org/officeDocument/2006/relationships/image" Target="../media/image165.png"/><Relationship Id="rId58" Type="http://schemas.openxmlformats.org/officeDocument/2006/relationships/image" Target="../media/image170.png"/><Relationship Id="rId66" Type="http://schemas.openxmlformats.org/officeDocument/2006/relationships/image" Target="../media/image178.png"/><Relationship Id="rId74" Type="http://schemas.openxmlformats.org/officeDocument/2006/relationships/image" Target="../media/image185.png"/><Relationship Id="rId79" Type="http://schemas.openxmlformats.org/officeDocument/2006/relationships/image" Target="../media/image188.png"/><Relationship Id="rId5" Type="http://schemas.openxmlformats.org/officeDocument/2006/relationships/image" Target="../media/image117.png"/><Relationship Id="rId61" Type="http://schemas.openxmlformats.org/officeDocument/2006/relationships/image" Target="../media/image173.png"/><Relationship Id="rId10" Type="http://schemas.openxmlformats.org/officeDocument/2006/relationships/image" Target="../media/image122.png"/><Relationship Id="rId19" Type="http://schemas.openxmlformats.org/officeDocument/2006/relationships/image" Target="../media/image131.png"/><Relationship Id="rId31" Type="http://schemas.openxmlformats.org/officeDocument/2006/relationships/image" Target="../media/image143.png"/><Relationship Id="rId44" Type="http://schemas.openxmlformats.org/officeDocument/2006/relationships/image" Target="../media/image156.png"/><Relationship Id="rId52" Type="http://schemas.openxmlformats.org/officeDocument/2006/relationships/image" Target="../media/image164.png"/><Relationship Id="rId60" Type="http://schemas.openxmlformats.org/officeDocument/2006/relationships/image" Target="../media/image172.png"/><Relationship Id="rId65" Type="http://schemas.openxmlformats.org/officeDocument/2006/relationships/image" Target="../media/image177.png"/><Relationship Id="rId73" Type="http://schemas.openxmlformats.org/officeDocument/2006/relationships/image" Target="../media/image86.png"/><Relationship Id="rId78" Type="http://schemas.openxmlformats.org/officeDocument/2006/relationships/image" Target="../media/image187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Relationship Id="rId22" Type="http://schemas.openxmlformats.org/officeDocument/2006/relationships/image" Target="../media/image134.png"/><Relationship Id="rId27" Type="http://schemas.openxmlformats.org/officeDocument/2006/relationships/image" Target="../media/image139.png"/><Relationship Id="rId30" Type="http://schemas.openxmlformats.org/officeDocument/2006/relationships/image" Target="../media/image142.png"/><Relationship Id="rId35" Type="http://schemas.openxmlformats.org/officeDocument/2006/relationships/image" Target="../media/image147.png"/><Relationship Id="rId43" Type="http://schemas.openxmlformats.org/officeDocument/2006/relationships/image" Target="../media/image155.png"/><Relationship Id="rId48" Type="http://schemas.openxmlformats.org/officeDocument/2006/relationships/image" Target="../media/image160.png"/><Relationship Id="rId56" Type="http://schemas.openxmlformats.org/officeDocument/2006/relationships/image" Target="../media/image168.png"/><Relationship Id="rId64" Type="http://schemas.openxmlformats.org/officeDocument/2006/relationships/image" Target="../media/image176.png"/><Relationship Id="rId69" Type="http://schemas.openxmlformats.org/officeDocument/2006/relationships/image" Target="../media/image181.png"/><Relationship Id="rId77" Type="http://schemas.openxmlformats.org/officeDocument/2006/relationships/image" Target="../media/image90.png"/><Relationship Id="rId8" Type="http://schemas.openxmlformats.org/officeDocument/2006/relationships/image" Target="../media/image120.png"/><Relationship Id="rId51" Type="http://schemas.openxmlformats.org/officeDocument/2006/relationships/image" Target="../media/image163.png"/><Relationship Id="rId72" Type="http://schemas.openxmlformats.org/officeDocument/2006/relationships/image" Target="../media/image184.png"/><Relationship Id="rId3" Type="http://schemas.openxmlformats.org/officeDocument/2006/relationships/image" Target="../media/image115.png"/><Relationship Id="rId12" Type="http://schemas.openxmlformats.org/officeDocument/2006/relationships/image" Target="../media/image124.png"/><Relationship Id="rId17" Type="http://schemas.openxmlformats.org/officeDocument/2006/relationships/image" Target="../media/image129.png"/><Relationship Id="rId25" Type="http://schemas.openxmlformats.org/officeDocument/2006/relationships/image" Target="../media/image137.png"/><Relationship Id="rId33" Type="http://schemas.openxmlformats.org/officeDocument/2006/relationships/image" Target="../media/image145.png"/><Relationship Id="rId38" Type="http://schemas.openxmlformats.org/officeDocument/2006/relationships/image" Target="../media/image150.png"/><Relationship Id="rId46" Type="http://schemas.openxmlformats.org/officeDocument/2006/relationships/image" Target="../media/image158.png"/><Relationship Id="rId59" Type="http://schemas.openxmlformats.org/officeDocument/2006/relationships/image" Target="../media/image171.png"/><Relationship Id="rId67" Type="http://schemas.openxmlformats.org/officeDocument/2006/relationships/image" Target="../media/image179.png"/><Relationship Id="rId20" Type="http://schemas.openxmlformats.org/officeDocument/2006/relationships/image" Target="../media/image132.png"/><Relationship Id="rId41" Type="http://schemas.openxmlformats.org/officeDocument/2006/relationships/image" Target="../media/image153.png"/><Relationship Id="rId54" Type="http://schemas.openxmlformats.org/officeDocument/2006/relationships/image" Target="../media/image166.png"/><Relationship Id="rId62" Type="http://schemas.openxmlformats.org/officeDocument/2006/relationships/image" Target="../media/image174.png"/><Relationship Id="rId70" Type="http://schemas.openxmlformats.org/officeDocument/2006/relationships/image" Target="../media/image182.png"/><Relationship Id="rId75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5" Type="http://schemas.openxmlformats.org/officeDocument/2006/relationships/image" Target="../media/image127.png"/><Relationship Id="rId23" Type="http://schemas.openxmlformats.org/officeDocument/2006/relationships/image" Target="../media/image135.png"/><Relationship Id="rId28" Type="http://schemas.openxmlformats.org/officeDocument/2006/relationships/image" Target="../media/image140.png"/><Relationship Id="rId36" Type="http://schemas.openxmlformats.org/officeDocument/2006/relationships/image" Target="../media/image148.png"/><Relationship Id="rId49" Type="http://schemas.openxmlformats.org/officeDocument/2006/relationships/image" Target="../media/image161.png"/><Relationship Id="rId57" Type="http://schemas.openxmlformats.org/officeDocument/2006/relationships/image" Target="../media/image1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221" y="685800"/>
            <a:ext cx="7426179" cy="6553207"/>
          </a:xfr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7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95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43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90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38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861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1338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81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6600" dirty="0">
                <a:solidFill>
                  <a:schemeClr val="bg1"/>
                </a:solidFill>
                <a:latin typeface="+mj-lt"/>
              </a:rPr>
              <a:t>STLCC Transformed</a:t>
            </a:r>
          </a:p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District Wide Master Plan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STLCC Service Week</a:t>
            </a: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Jeff L. Pittman, Ph.D.</a:t>
            </a: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January 10, 2022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4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5600" y="507892"/>
            <a:ext cx="4482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C</a:t>
            </a:r>
            <a:r>
              <a:rPr spc="-135" dirty="0"/>
              <a:t>a</a:t>
            </a:r>
            <a:r>
              <a:rPr spc="-400" dirty="0"/>
              <a:t>mp</a:t>
            </a:r>
            <a:r>
              <a:rPr spc="-290" dirty="0"/>
              <a:t>u</a:t>
            </a:r>
            <a:r>
              <a:rPr spc="45" dirty="0"/>
              <a:t>s</a:t>
            </a:r>
            <a:r>
              <a:rPr spc="-15" dirty="0"/>
              <a:t> </a:t>
            </a:r>
            <a:r>
              <a:rPr spc="-635" dirty="0"/>
              <a:t>T</a:t>
            </a:r>
            <a:r>
              <a:rPr spc="-280" dirty="0"/>
              <a:t>r</a:t>
            </a:r>
            <a:r>
              <a:rPr spc="-135" dirty="0"/>
              <a:t>a</a:t>
            </a:r>
            <a:r>
              <a:rPr spc="-290" dirty="0"/>
              <a:t>n</a:t>
            </a:r>
            <a:r>
              <a:rPr spc="145" dirty="0"/>
              <a:t>s</a:t>
            </a:r>
            <a:r>
              <a:rPr spc="-270" dirty="0"/>
              <a:t>f</a:t>
            </a:r>
            <a:r>
              <a:rPr spc="-330" dirty="0"/>
              <a:t>o</a:t>
            </a:r>
            <a:r>
              <a:rPr spc="-204" dirty="0"/>
              <a:t>r</a:t>
            </a:r>
            <a:r>
              <a:rPr spc="-475" dirty="0"/>
              <a:t>m</a:t>
            </a:r>
            <a:r>
              <a:rPr spc="-65" dirty="0"/>
              <a:t>a</a:t>
            </a:r>
            <a:r>
              <a:rPr spc="-409" dirty="0"/>
              <a:t>t</a:t>
            </a:r>
            <a:r>
              <a:rPr spc="-105" dirty="0"/>
              <a:t>i</a:t>
            </a:r>
            <a:r>
              <a:rPr spc="-285" dirty="0"/>
              <a:t>on</a:t>
            </a:r>
          </a:p>
        </p:txBody>
      </p:sp>
      <p:sp>
        <p:nvSpPr>
          <p:cNvPr id="3" name="object 3"/>
          <p:cNvSpPr/>
          <p:nvPr/>
        </p:nvSpPr>
        <p:spPr>
          <a:xfrm>
            <a:off x="215901" y="179491"/>
            <a:ext cx="1346200" cy="1346200"/>
          </a:xfrm>
          <a:custGeom>
            <a:avLst/>
            <a:gdLst/>
            <a:ahLst/>
            <a:cxnLst/>
            <a:rect l="l" t="t" r="r" b="b"/>
            <a:pathLst>
              <a:path w="1346200" h="1346200">
                <a:moveTo>
                  <a:pt x="672998" y="0"/>
                </a:moveTo>
                <a:lnTo>
                  <a:pt x="624935" y="1689"/>
                </a:lnTo>
                <a:lnTo>
                  <a:pt x="577783" y="6683"/>
                </a:lnTo>
                <a:lnTo>
                  <a:pt x="531658" y="14866"/>
                </a:lnTo>
                <a:lnTo>
                  <a:pt x="486673" y="26126"/>
                </a:lnTo>
                <a:lnTo>
                  <a:pt x="442942" y="40347"/>
                </a:lnTo>
                <a:lnTo>
                  <a:pt x="400578" y="57416"/>
                </a:lnTo>
                <a:lnTo>
                  <a:pt x="359696" y="77220"/>
                </a:lnTo>
                <a:lnTo>
                  <a:pt x="320410" y="99644"/>
                </a:lnTo>
                <a:lnTo>
                  <a:pt x="282832" y="124575"/>
                </a:lnTo>
                <a:lnTo>
                  <a:pt x="247078" y="151898"/>
                </a:lnTo>
                <a:lnTo>
                  <a:pt x="213261" y="181500"/>
                </a:lnTo>
                <a:lnTo>
                  <a:pt x="181495" y="213266"/>
                </a:lnTo>
                <a:lnTo>
                  <a:pt x="151894" y="247083"/>
                </a:lnTo>
                <a:lnTo>
                  <a:pt x="124571" y="282838"/>
                </a:lnTo>
                <a:lnTo>
                  <a:pt x="99641" y="320415"/>
                </a:lnTo>
                <a:lnTo>
                  <a:pt x="77218" y="359702"/>
                </a:lnTo>
                <a:lnTo>
                  <a:pt x="57414" y="400584"/>
                </a:lnTo>
                <a:lnTo>
                  <a:pt x="40346" y="442947"/>
                </a:lnTo>
                <a:lnTo>
                  <a:pt x="26125" y="486678"/>
                </a:lnTo>
                <a:lnTo>
                  <a:pt x="14866" y="531662"/>
                </a:lnTo>
                <a:lnTo>
                  <a:pt x="6683" y="577786"/>
                </a:lnTo>
                <a:lnTo>
                  <a:pt x="1689" y="624936"/>
                </a:lnTo>
                <a:lnTo>
                  <a:pt x="0" y="672998"/>
                </a:lnTo>
                <a:lnTo>
                  <a:pt x="1689" y="721061"/>
                </a:lnTo>
                <a:lnTo>
                  <a:pt x="6683" y="768212"/>
                </a:lnTo>
                <a:lnTo>
                  <a:pt x="14866" y="814337"/>
                </a:lnTo>
                <a:lnTo>
                  <a:pt x="26125" y="859323"/>
                </a:lnTo>
                <a:lnTo>
                  <a:pt x="40346" y="903054"/>
                </a:lnTo>
                <a:lnTo>
                  <a:pt x="57414" y="945417"/>
                </a:lnTo>
                <a:lnTo>
                  <a:pt x="77218" y="986300"/>
                </a:lnTo>
                <a:lnTo>
                  <a:pt x="99641" y="1025586"/>
                </a:lnTo>
                <a:lnTo>
                  <a:pt x="124571" y="1063163"/>
                </a:lnTo>
                <a:lnTo>
                  <a:pt x="151894" y="1098918"/>
                </a:lnTo>
                <a:lnTo>
                  <a:pt x="181495" y="1132735"/>
                </a:lnTo>
                <a:lnTo>
                  <a:pt x="213261" y="1164501"/>
                </a:lnTo>
                <a:lnTo>
                  <a:pt x="247078" y="1194102"/>
                </a:lnTo>
                <a:lnTo>
                  <a:pt x="282832" y="1221425"/>
                </a:lnTo>
                <a:lnTo>
                  <a:pt x="320410" y="1246355"/>
                </a:lnTo>
                <a:lnTo>
                  <a:pt x="359696" y="1268778"/>
                </a:lnTo>
                <a:lnTo>
                  <a:pt x="400578" y="1288581"/>
                </a:lnTo>
                <a:lnTo>
                  <a:pt x="442942" y="1305650"/>
                </a:lnTo>
                <a:lnTo>
                  <a:pt x="486673" y="1319871"/>
                </a:lnTo>
                <a:lnTo>
                  <a:pt x="531658" y="1331130"/>
                </a:lnTo>
                <a:lnTo>
                  <a:pt x="577783" y="1339313"/>
                </a:lnTo>
                <a:lnTo>
                  <a:pt x="624935" y="1344307"/>
                </a:lnTo>
                <a:lnTo>
                  <a:pt x="672998" y="1345996"/>
                </a:lnTo>
                <a:lnTo>
                  <a:pt x="721061" y="1344307"/>
                </a:lnTo>
                <a:lnTo>
                  <a:pt x="768212" y="1339313"/>
                </a:lnTo>
                <a:lnTo>
                  <a:pt x="814337" y="1331130"/>
                </a:lnTo>
                <a:lnTo>
                  <a:pt x="859323" y="1319871"/>
                </a:lnTo>
                <a:lnTo>
                  <a:pt x="903054" y="1305650"/>
                </a:lnTo>
                <a:lnTo>
                  <a:pt x="945417" y="1288581"/>
                </a:lnTo>
                <a:lnTo>
                  <a:pt x="986300" y="1268778"/>
                </a:lnTo>
                <a:lnTo>
                  <a:pt x="1025586" y="1246355"/>
                </a:lnTo>
                <a:lnTo>
                  <a:pt x="1063163" y="1221425"/>
                </a:lnTo>
                <a:lnTo>
                  <a:pt x="1098918" y="1194102"/>
                </a:lnTo>
                <a:lnTo>
                  <a:pt x="1132735" y="1164501"/>
                </a:lnTo>
                <a:lnTo>
                  <a:pt x="1164501" y="1132735"/>
                </a:lnTo>
                <a:lnTo>
                  <a:pt x="1194102" y="1098918"/>
                </a:lnTo>
                <a:lnTo>
                  <a:pt x="1221425" y="1063163"/>
                </a:lnTo>
                <a:lnTo>
                  <a:pt x="1246355" y="1025586"/>
                </a:lnTo>
                <a:lnTo>
                  <a:pt x="1268778" y="986300"/>
                </a:lnTo>
                <a:lnTo>
                  <a:pt x="1288581" y="945417"/>
                </a:lnTo>
                <a:lnTo>
                  <a:pt x="1305650" y="903054"/>
                </a:lnTo>
                <a:lnTo>
                  <a:pt x="1319871" y="859323"/>
                </a:lnTo>
                <a:lnTo>
                  <a:pt x="1331130" y="814337"/>
                </a:lnTo>
                <a:lnTo>
                  <a:pt x="1339313" y="768212"/>
                </a:lnTo>
                <a:lnTo>
                  <a:pt x="1344307" y="721061"/>
                </a:lnTo>
                <a:lnTo>
                  <a:pt x="1345996" y="672998"/>
                </a:lnTo>
                <a:lnTo>
                  <a:pt x="1344307" y="624936"/>
                </a:lnTo>
                <a:lnTo>
                  <a:pt x="1339313" y="577786"/>
                </a:lnTo>
                <a:lnTo>
                  <a:pt x="1331130" y="531662"/>
                </a:lnTo>
                <a:lnTo>
                  <a:pt x="1319871" y="486678"/>
                </a:lnTo>
                <a:lnTo>
                  <a:pt x="1305650" y="442947"/>
                </a:lnTo>
                <a:lnTo>
                  <a:pt x="1288581" y="400584"/>
                </a:lnTo>
                <a:lnTo>
                  <a:pt x="1268778" y="359702"/>
                </a:lnTo>
                <a:lnTo>
                  <a:pt x="1246355" y="320415"/>
                </a:lnTo>
                <a:lnTo>
                  <a:pt x="1221425" y="282838"/>
                </a:lnTo>
                <a:lnTo>
                  <a:pt x="1194102" y="247083"/>
                </a:lnTo>
                <a:lnTo>
                  <a:pt x="1164501" y="213266"/>
                </a:lnTo>
                <a:lnTo>
                  <a:pt x="1132735" y="181500"/>
                </a:lnTo>
                <a:lnTo>
                  <a:pt x="1098918" y="151898"/>
                </a:lnTo>
                <a:lnTo>
                  <a:pt x="1063163" y="124575"/>
                </a:lnTo>
                <a:lnTo>
                  <a:pt x="1025586" y="99644"/>
                </a:lnTo>
                <a:lnTo>
                  <a:pt x="986300" y="77220"/>
                </a:lnTo>
                <a:lnTo>
                  <a:pt x="945417" y="57416"/>
                </a:lnTo>
                <a:lnTo>
                  <a:pt x="903054" y="40347"/>
                </a:lnTo>
                <a:lnTo>
                  <a:pt x="859323" y="26126"/>
                </a:lnTo>
                <a:lnTo>
                  <a:pt x="814337" y="14866"/>
                </a:lnTo>
                <a:lnTo>
                  <a:pt x="768212" y="6683"/>
                </a:lnTo>
                <a:lnTo>
                  <a:pt x="721061" y="1689"/>
                </a:lnTo>
                <a:lnTo>
                  <a:pt x="672998" y="0"/>
                </a:lnTo>
                <a:close/>
              </a:path>
            </a:pathLst>
          </a:custGeom>
          <a:solidFill>
            <a:srgbClr val="FDC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6827" y="496887"/>
            <a:ext cx="715645" cy="68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00" spc="615" dirty="0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endParaRPr sz="43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11765" y="1005839"/>
            <a:ext cx="11931015" cy="9175115"/>
            <a:chOff x="3611765" y="1005839"/>
            <a:chExt cx="11931015" cy="9175115"/>
          </a:xfrm>
        </p:grpSpPr>
        <p:sp>
          <p:nvSpPr>
            <p:cNvPr id="6" name="object 6"/>
            <p:cNvSpPr/>
            <p:nvPr/>
          </p:nvSpPr>
          <p:spPr>
            <a:xfrm>
              <a:off x="3611765" y="1005839"/>
              <a:ext cx="11931015" cy="9052560"/>
            </a:xfrm>
            <a:custGeom>
              <a:avLst/>
              <a:gdLst/>
              <a:ahLst/>
              <a:cxnLst/>
              <a:rect l="l" t="t" r="r" b="b"/>
              <a:pathLst>
                <a:path w="11931015" h="9052560">
                  <a:moveTo>
                    <a:pt x="11930786" y="0"/>
                  </a:moveTo>
                  <a:lnTo>
                    <a:pt x="0" y="0"/>
                  </a:lnTo>
                  <a:lnTo>
                    <a:pt x="0" y="9052560"/>
                  </a:lnTo>
                  <a:lnTo>
                    <a:pt x="11930786" y="9052560"/>
                  </a:lnTo>
                  <a:lnTo>
                    <a:pt x="119307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11765" y="1005839"/>
              <a:ext cx="11931015" cy="9052560"/>
            </a:xfrm>
            <a:custGeom>
              <a:avLst/>
              <a:gdLst/>
              <a:ahLst/>
              <a:cxnLst/>
              <a:rect l="l" t="t" r="r" b="b"/>
              <a:pathLst>
                <a:path w="11931015" h="9052560">
                  <a:moveTo>
                    <a:pt x="11930786" y="0"/>
                  </a:moveTo>
                  <a:lnTo>
                    <a:pt x="0" y="0"/>
                  </a:lnTo>
                  <a:lnTo>
                    <a:pt x="0" y="9052560"/>
                  </a:lnTo>
                  <a:lnTo>
                    <a:pt x="11930786" y="9052560"/>
                  </a:lnTo>
                  <a:lnTo>
                    <a:pt x="11930786" y="0"/>
                  </a:lnTo>
                  <a:close/>
                </a:path>
              </a:pathLst>
            </a:custGeom>
            <a:solidFill>
              <a:srgbClr val="A4BAC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99209" y="3979406"/>
              <a:ext cx="655955" cy="407670"/>
            </a:xfrm>
            <a:custGeom>
              <a:avLst/>
              <a:gdLst/>
              <a:ahLst/>
              <a:cxnLst/>
              <a:rect l="l" t="t" r="r" b="b"/>
              <a:pathLst>
                <a:path w="655954" h="407670">
                  <a:moveTo>
                    <a:pt x="31394" y="0"/>
                  </a:moveTo>
                  <a:lnTo>
                    <a:pt x="0" y="351345"/>
                  </a:lnTo>
                  <a:lnTo>
                    <a:pt x="624192" y="407123"/>
                  </a:lnTo>
                  <a:lnTo>
                    <a:pt x="655586" y="55778"/>
                  </a:lnTo>
                  <a:lnTo>
                    <a:pt x="313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70374" y="1912660"/>
              <a:ext cx="90170" cy="1002665"/>
            </a:xfrm>
            <a:custGeom>
              <a:avLst/>
              <a:gdLst/>
              <a:ahLst/>
              <a:cxnLst/>
              <a:rect l="l" t="t" r="r" b="b"/>
              <a:pathLst>
                <a:path w="90170" h="1002664">
                  <a:moveTo>
                    <a:pt x="89547" y="0"/>
                  </a:moveTo>
                  <a:lnTo>
                    <a:pt x="0" y="1002055"/>
                  </a:lnTo>
                </a:path>
              </a:pathLst>
            </a:custGeom>
            <a:ln w="488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14811" y="3378121"/>
              <a:ext cx="27940" cy="312420"/>
            </a:xfrm>
            <a:custGeom>
              <a:avLst/>
              <a:gdLst/>
              <a:ahLst/>
              <a:cxnLst/>
              <a:rect l="l" t="t" r="r" b="b"/>
              <a:pathLst>
                <a:path w="27940" h="312420">
                  <a:moveTo>
                    <a:pt x="0" y="311848"/>
                  </a:moveTo>
                  <a:lnTo>
                    <a:pt x="27876" y="0"/>
                  </a:lnTo>
                </a:path>
              </a:pathLst>
            </a:custGeom>
            <a:ln w="488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11765" y="1005852"/>
              <a:ext cx="6431280" cy="8976360"/>
            </a:xfrm>
            <a:custGeom>
              <a:avLst/>
              <a:gdLst/>
              <a:ahLst/>
              <a:cxnLst/>
              <a:rect l="l" t="t" r="r" b="b"/>
              <a:pathLst>
                <a:path w="6431280" h="8976360">
                  <a:moveTo>
                    <a:pt x="6246609" y="7229983"/>
                  </a:moveTo>
                  <a:lnTo>
                    <a:pt x="6136691" y="7220153"/>
                  </a:lnTo>
                  <a:lnTo>
                    <a:pt x="6152286" y="7045528"/>
                  </a:lnTo>
                  <a:lnTo>
                    <a:pt x="6158687" y="7005523"/>
                  </a:lnTo>
                  <a:lnTo>
                    <a:pt x="6170638" y="6975869"/>
                  </a:lnTo>
                  <a:lnTo>
                    <a:pt x="6171082" y="6975373"/>
                  </a:lnTo>
                  <a:lnTo>
                    <a:pt x="3643642" y="6975373"/>
                  </a:lnTo>
                  <a:lnTo>
                    <a:pt x="3569233" y="6975373"/>
                  </a:lnTo>
                  <a:lnTo>
                    <a:pt x="3515677" y="7574826"/>
                  </a:lnTo>
                  <a:lnTo>
                    <a:pt x="5320296" y="8907462"/>
                  </a:lnTo>
                  <a:lnTo>
                    <a:pt x="6090551" y="8976296"/>
                  </a:lnTo>
                  <a:lnTo>
                    <a:pt x="6246609" y="7229983"/>
                  </a:lnTo>
                  <a:close/>
                </a:path>
                <a:path w="6431280" h="8976360">
                  <a:moveTo>
                    <a:pt x="6430797" y="6945084"/>
                  </a:moveTo>
                  <a:lnTo>
                    <a:pt x="6413817" y="6935698"/>
                  </a:lnTo>
                  <a:lnTo>
                    <a:pt x="5910402" y="6657378"/>
                  </a:lnTo>
                  <a:lnTo>
                    <a:pt x="5894629" y="6648653"/>
                  </a:lnTo>
                  <a:lnTo>
                    <a:pt x="5801499" y="6657378"/>
                  </a:lnTo>
                  <a:lnTo>
                    <a:pt x="5755576" y="6643014"/>
                  </a:lnTo>
                  <a:lnTo>
                    <a:pt x="5743460" y="6590004"/>
                  </a:lnTo>
                  <a:lnTo>
                    <a:pt x="5751766" y="6482804"/>
                  </a:lnTo>
                  <a:lnTo>
                    <a:pt x="5876747" y="5084115"/>
                  </a:lnTo>
                  <a:lnTo>
                    <a:pt x="5998857" y="3717709"/>
                  </a:lnTo>
                  <a:lnTo>
                    <a:pt x="6000648" y="3650018"/>
                  </a:lnTo>
                  <a:lnTo>
                    <a:pt x="6020955" y="3616998"/>
                  </a:lnTo>
                  <a:lnTo>
                    <a:pt x="6077509" y="3609213"/>
                  </a:lnTo>
                  <a:lnTo>
                    <a:pt x="6188049" y="3617264"/>
                  </a:lnTo>
                  <a:lnTo>
                    <a:pt x="6188761" y="3609213"/>
                  </a:lnTo>
                  <a:lnTo>
                    <a:pt x="6214707" y="3318929"/>
                  </a:lnTo>
                  <a:lnTo>
                    <a:pt x="5258397" y="3233483"/>
                  </a:lnTo>
                  <a:lnTo>
                    <a:pt x="4865167" y="3483140"/>
                  </a:lnTo>
                  <a:lnTo>
                    <a:pt x="4743285" y="4847006"/>
                  </a:lnTo>
                  <a:lnTo>
                    <a:pt x="2896412" y="4681969"/>
                  </a:lnTo>
                  <a:lnTo>
                    <a:pt x="3146234" y="2766034"/>
                  </a:lnTo>
                  <a:lnTo>
                    <a:pt x="3212465" y="2771952"/>
                  </a:lnTo>
                  <a:lnTo>
                    <a:pt x="3184321" y="3086900"/>
                  </a:lnTo>
                  <a:lnTo>
                    <a:pt x="4375543" y="3193351"/>
                  </a:lnTo>
                  <a:lnTo>
                    <a:pt x="4467974" y="2159076"/>
                  </a:lnTo>
                  <a:lnTo>
                    <a:pt x="5434685" y="2245461"/>
                  </a:lnTo>
                  <a:lnTo>
                    <a:pt x="5467401" y="1879574"/>
                  </a:lnTo>
                  <a:lnTo>
                    <a:pt x="4444543" y="1788172"/>
                  </a:lnTo>
                  <a:lnTo>
                    <a:pt x="4416234" y="2104961"/>
                  </a:lnTo>
                  <a:lnTo>
                    <a:pt x="3617938" y="2033612"/>
                  </a:lnTo>
                  <a:lnTo>
                    <a:pt x="3762641" y="414312"/>
                  </a:lnTo>
                  <a:lnTo>
                    <a:pt x="3456432" y="386956"/>
                  </a:lnTo>
                  <a:lnTo>
                    <a:pt x="3456597" y="385749"/>
                  </a:lnTo>
                  <a:lnTo>
                    <a:pt x="2517533" y="281901"/>
                  </a:lnTo>
                  <a:lnTo>
                    <a:pt x="226517" y="0"/>
                  </a:lnTo>
                  <a:lnTo>
                    <a:pt x="0" y="0"/>
                  </a:lnTo>
                  <a:lnTo>
                    <a:pt x="0" y="452005"/>
                  </a:lnTo>
                  <a:lnTo>
                    <a:pt x="1064145" y="595477"/>
                  </a:lnTo>
                  <a:lnTo>
                    <a:pt x="1157681" y="721194"/>
                  </a:lnTo>
                  <a:lnTo>
                    <a:pt x="709218" y="5739765"/>
                  </a:lnTo>
                  <a:lnTo>
                    <a:pt x="705586" y="5802503"/>
                  </a:lnTo>
                  <a:lnTo>
                    <a:pt x="709688" y="5856135"/>
                  </a:lnTo>
                  <a:lnTo>
                    <a:pt x="721106" y="5901156"/>
                  </a:lnTo>
                  <a:lnTo>
                    <a:pt x="739419" y="5938050"/>
                  </a:lnTo>
                  <a:lnTo>
                    <a:pt x="764222" y="5967323"/>
                  </a:lnTo>
                  <a:lnTo>
                    <a:pt x="831570" y="6004941"/>
                  </a:lnTo>
                  <a:lnTo>
                    <a:pt x="873302" y="6014275"/>
                  </a:lnTo>
                  <a:lnTo>
                    <a:pt x="1852714" y="6101461"/>
                  </a:lnTo>
                  <a:lnTo>
                    <a:pt x="1905774" y="6110160"/>
                  </a:lnTo>
                  <a:lnTo>
                    <a:pt x="1955812" y="6122492"/>
                  </a:lnTo>
                  <a:lnTo>
                    <a:pt x="2003132" y="6138088"/>
                  </a:lnTo>
                  <a:lnTo>
                    <a:pt x="2048052" y="6156566"/>
                  </a:lnTo>
                  <a:lnTo>
                    <a:pt x="2090889" y="6177572"/>
                  </a:lnTo>
                  <a:lnTo>
                    <a:pt x="2743009" y="6548069"/>
                  </a:lnTo>
                  <a:lnTo>
                    <a:pt x="2786837" y="6570751"/>
                  </a:lnTo>
                  <a:lnTo>
                    <a:pt x="2830538" y="6589293"/>
                  </a:lnTo>
                  <a:lnTo>
                    <a:pt x="2874099" y="6603695"/>
                  </a:lnTo>
                  <a:lnTo>
                    <a:pt x="2917520" y="6613919"/>
                  </a:lnTo>
                  <a:lnTo>
                    <a:pt x="2960814" y="6619926"/>
                  </a:lnTo>
                  <a:lnTo>
                    <a:pt x="3584511" y="6675679"/>
                  </a:lnTo>
                  <a:lnTo>
                    <a:pt x="3619220" y="6685623"/>
                  </a:lnTo>
                  <a:lnTo>
                    <a:pt x="3643299" y="6703085"/>
                  </a:lnTo>
                  <a:lnTo>
                    <a:pt x="3657612" y="6727457"/>
                  </a:lnTo>
                  <a:lnTo>
                    <a:pt x="3663048" y="6758127"/>
                  </a:lnTo>
                  <a:lnTo>
                    <a:pt x="3644227" y="6968782"/>
                  </a:lnTo>
                  <a:lnTo>
                    <a:pt x="6177102" y="6968782"/>
                  </a:lnTo>
                  <a:lnTo>
                    <a:pt x="6189408" y="6955320"/>
                  </a:lnTo>
                  <a:lnTo>
                    <a:pt x="6216281" y="6942607"/>
                  </a:lnTo>
                  <a:lnTo>
                    <a:pt x="6252578" y="6936486"/>
                  </a:lnTo>
                  <a:lnTo>
                    <a:pt x="6299568" y="6935698"/>
                  </a:lnTo>
                  <a:lnTo>
                    <a:pt x="6358534" y="6938988"/>
                  </a:lnTo>
                  <a:lnTo>
                    <a:pt x="6430797" y="69450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69324" y="3374035"/>
              <a:ext cx="2988310" cy="1689100"/>
            </a:xfrm>
            <a:custGeom>
              <a:avLst/>
              <a:gdLst/>
              <a:ahLst/>
              <a:cxnLst/>
              <a:rect l="l" t="t" r="r" b="b"/>
              <a:pathLst>
                <a:path w="2988309" h="1689100">
                  <a:moveTo>
                    <a:pt x="498690" y="0"/>
                  </a:moveTo>
                  <a:lnTo>
                    <a:pt x="483679" y="172250"/>
                  </a:lnTo>
                  <a:lnTo>
                    <a:pt x="559879" y="254177"/>
                  </a:lnTo>
                  <a:lnTo>
                    <a:pt x="26631" y="207695"/>
                  </a:lnTo>
                  <a:lnTo>
                    <a:pt x="0" y="506133"/>
                  </a:lnTo>
                  <a:lnTo>
                    <a:pt x="2218791" y="699541"/>
                  </a:lnTo>
                  <a:lnTo>
                    <a:pt x="2207336" y="830783"/>
                  </a:lnTo>
                  <a:lnTo>
                    <a:pt x="2117128" y="822909"/>
                  </a:lnTo>
                  <a:lnTo>
                    <a:pt x="2047760" y="1618564"/>
                  </a:lnTo>
                  <a:lnTo>
                    <a:pt x="2855709" y="1688998"/>
                  </a:lnTo>
                  <a:lnTo>
                    <a:pt x="2925064" y="893330"/>
                  </a:lnTo>
                  <a:lnTo>
                    <a:pt x="2826639" y="884770"/>
                  </a:lnTo>
                  <a:lnTo>
                    <a:pt x="2838081" y="753529"/>
                  </a:lnTo>
                  <a:lnTo>
                    <a:pt x="2962135" y="764336"/>
                  </a:lnTo>
                  <a:lnTo>
                    <a:pt x="2988208" y="465150"/>
                  </a:lnTo>
                  <a:lnTo>
                    <a:pt x="2597277" y="431063"/>
                  </a:lnTo>
                  <a:lnTo>
                    <a:pt x="2687116" y="351917"/>
                  </a:lnTo>
                  <a:lnTo>
                    <a:pt x="2701061" y="191973"/>
                  </a:lnTo>
                  <a:lnTo>
                    <a:pt x="2450884" y="170154"/>
                  </a:lnTo>
                  <a:lnTo>
                    <a:pt x="2436241" y="338315"/>
                  </a:lnTo>
                  <a:lnTo>
                    <a:pt x="2511806" y="423913"/>
                  </a:lnTo>
                  <a:lnTo>
                    <a:pt x="1637245" y="347687"/>
                  </a:lnTo>
                  <a:lnTo>
                    <a:pt x="1707349" y="285115"/>
                  </a:lnTo>
                  <a:lnTo>
                    <a:pt x="1722920" y="106705"/>
                  </a:lnTo>
                  <a:lnTo>
                    <a:pt x="1482979" y="85788"/>
                  </a:lnTo>
                  <a:lnTo>
                    <a:pt x="1467967" y="258038"/>
                  </a:lnTo>
                  <a:lnTo>
                    <a:pt x="1544091" y="339864"/>
                  </a:lnTo>
                  <a:lnTo>
                    <a:pt x="661225" y="262915"/>
                  </a:lnTo>
                  <a:lnTo>
                    <a:pt x="747661" y="201460"/>
                  </a:lnTo>
                  <a:lnTo>
                    <a:pt x="763219" y="23037"/>
                  </a:lnTo>
                  <a:lnTo>
                    <a:pt x="498690" y="0"/>
                  </a:lnTo>
                  <a:close/>
                </a:path>
              </a:pathLst>
            </a:custGeom>
            <a:solidFill>
              <a:srgbClr val="1B3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16495" y="2003320"/>
              <a:ext cx="844550" cy="844550"/>
            </a:xfrm>
            <a:custGeom>
              <a:avLst/>
              <a:gdLst/>
              <a:ahLst/>
              <a:cxnLst/>
              <a:rect l="l" t="t" r="r" b="b"/>
              <a:pathLst>
                <a:path w="844550" h="844550">
                  <a:moveTo>
                    <a:pt x="69265" y="0"/>
                  </a:moveTo>
                  <a:lnTo>
                    <a:pt x="0" y="775068"/>
                  </a:lnTo>
                  <a:lnTo>
                    <a:pt x="775068" y="844321"/>
                  </a:lnTo>
                  <a:lnTo>
                    <a:pt x="844321" y="69278"/>
                  </a:lnTo>
                  <a:lnTo>
                    <a:pt x="69265" y="0"/>
                  </a:lnTo>
                  <a:close/>
                </a:path>
              </a:pathLst>
            </a:custGeom>
            <a:solidFill>
              <a:srgbClr val="C4D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60554" y="2770508"/>
              <a:ext cx="1835150" cy="686435"/>
            </a:xfrm>
            <a:custGeom>
              <a:avLst/>
              <a:gdLst/>
              <a:ahLst/>
              <a:cxnLst/>
              <a:rect l="l" t="t" r="r" b="b"/>
              <a:pathLst>
                <a:path w="1835150" h="686435">
                  <a:moveTo>
                    <a:pt x="28448" y="0"/>
                  </a:moveTo>
                  <a:lnTo>
                    <a:pt x="0" y="314998"/>
                  </a:lnTo>
                  <a:lnTo>
                    <a:pt x="388747" y="350113"/>
                  </a:lnTo>
                  <a:lnTo>
                    <a:pt x="310502" y="415417"/>
                  </a:lnTo>
                  <a:lnTo>
                    <a:pt x="295719" y="578878"/>
                  </a:lnTo>
                  <a:lnTo>
                    <a:pt x="521030" y="599236"/>
                  </a:lnTo>
                  <a:lnTo>
                    <a:pt x="535597" y="437743"/>
                  </a:lnTo>
                  <a:lnTo>
                    <a:pt x="466686" y="355142"/>
                  </a:lnTo>
                  <a:lnTo>
                    <a:pt x="1365821" y="436384"/>
                  </a:lnTo>
                  <a:lnTo>
                    <a:pt x="1272349" y="514350"/>
                  </a:lnTo>
                  <a:lnTo>
                    <a:pt x="1258658" y="665886"/>
                  </a:lnTo>
                  <a:lnTo>
                    <a:pt x="1482928" y="686142"/>
                  </a:lnTo>
                  <a:lnTo>
                    <a:pt x="1497076" y="529628"/>
                  </a:lnTo>
                  <a:lnTo>
                    <a:pt x="1427264" y="445947"/>
                  </a:lnTo>
                  <a:lnTo>
                    <a:pt x="1806054" y="480161"/>
                  </a:lnTo>
                  <a:lnTo>
                    <a:pt x="1834692" y="163169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1B3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61730" y="2108948"/>
              <a:ext cx="668655" cy="2090420"/>
            </a:xfrm>
            <a:custGeom>
              <a:avLst/>
              <a:gdLst/>
              <a:ahLst/>
              <a:cxnLst/>
              <a:rect l="l" t="t" r="r" b="b"/>
              <a:pathLst>
                <a:path w="668654" h="2090420">
                  <a:moveTo>
                    <a:pt x="403123" y="1982635"/>
                  </a:moveTo>
                  <a:lnTo>
                    <a:pt x="390563" y="1929244"/>
                  </a:lnTo>
                  <a:lnTo>
                    <a:pt x="369392" y="1885632"/>
                  </a:lnTo>
                  <a:lnTo>
                    <a:pt x="335838" y="1841614"/>
                  </a:lnTo>
                  <a:lnTo>
                    <a:pt x="301663" y="1796135"/>
                  </a:lnTo>
                  <a:lnTo>
                    <a:pt x="251714" y="1727479"/>
                  </a:lnTo>
                  <a:lnTo>
                    <a:pt x="225183" y="1690674"/>
                  </a:lnTo>
                  <a:lnTo>
                    <a:pt x="207975" y="1668348"/>
                  </a:lnTo>
                  <a:lnTo>
                    <a:pt x="195681" y="1656524"/>
                  </a:lnTo>
                  <a:lnTo>
                    <a:pt x="183883" y="1651241"/>
                  </a:lnTo>
                  <a:lnTo>
                    <a:pt x="159931" y="1650479"/>
                  </a:lnTo>
                  <a:lnTo>
                    <a:pt x="136969" y="1658099"/>
                  </a:lnTo>
                  <a:lnTo>
                    <a:pt x="101168" y="1684667"/>
                  </a:lnTo>
                  <a:lnTo>
                    <a:pt x="77292" y="1736394"/>
                  </a:lnTo>
                  <a:lnTo>
                    <a:pt x="65557" y="1783461"/>
                  </a:lnTo>
                  <a:lnTo>
                    <a:pt x="57378" y="1828279"/>
                  </a:lnTo>
                  <a:lnTo>
                    <a:pt x="54089" y="1856016"/>
                  </a:lnTo>
                  <a:lnTo>
                    <a:pt x="51142" y="1876285"/>
                  </a:lnTo>
                  <a:lnTo>
                    <a:pt x="44043" y="1898751"/>
                  </a:lnTo>
                  <a:lnTo>
                    <a:pt x="28308" y="1929980"/>
                  </a:lnTo>
                  <a:lnTo>
                    <a:pt x="13982" y="1950402"/>
                  </a:lnTo>
                  <a:lnTo>
                    <a:pt x="3670" y="1967230"/>
                  </a:lnTo>
                  <a:lnTo>
                    <a:pt x="8445" y="2019820"/>
                  </a:lnTo>
                  <a:lnTo>
                    <a:pt x="44894" y="2061845"/>
                  </a:lnTo>
                  <a:lnTo>
                    <a:pt x="85204" y="2079879"/>
                  </a:lnTo>
                  <a:lnTo>
                    <a:pt x="161455" y="2086724"/>
                  </a:lnTo>
                  <a:lnTo>
                    <a:pt x="210680" y="2089086"/>
                  </a:lnTo>
                  <a:lnTo>
                    <a:pt x="248272" y="2090039"/>
                  </a:lnTo>
                  <a:lnTo>
                    <a:pt x="276364" y="2088972"/>
                  </a:lnTo>
                  <a:lnTo>
                    <a:pt x="320167" y="2077669"/>
                  </a:lnTo>
                  <a:lnTo>
                    <a:pt x="378498" y="2042071"/>
                  </a:lnTo>
                  <a:lnTo>
                    <a:pt x="398526" y="2010181"/>
                  </a:lnTo>
                  <a:lnTo>
                    <a:pt x="403123" y="1982635"/>
                  </a:lnTo>
                  <a:close/>
                </a:path>
                <a:path w="668654" h="2090420">
                  <a:moveTo>
                    <a:pt x="668083" y="71831"/>
                  </a:moveTo>
                  <a:lnTo>
                    <a:pt x="665784" y="44996"/>
                  </a:lnTo>
                  <a:lnTo>
                    <a:pt x="658723" y="22555"/>
                  </a:lnTo>
                  <a:lnTo>
                    <a:pt x="644639" y="6654"/>
                  </a:lnTo>
                  <a:lnTo>
                    <a:pt x="616915" y="0"/>
                  </a:lnTo>
                  <a:lnTo>
                    <a:pt x="588022" y="6477"/>
                  </a:lnTo>
                  <a:lnTo>
                    <a:pt x="553948" y="24053"/>
                  </a:lnTo>
                  <a:lnTo>
                    <a:pt x="520293" y="58204"/>
                  </a:lnTo>
                  <a:lnTo>
                    <a:pt x="500748" y="96888"/>
                  </a:lnTo>
                  <a:lnTo>
                    <a:pt x="488111" y="154292"/>
                  </a:lnTo>
                  <a:lnTo>
                    <a:pt x="487337" y="179603"/>
                  </a:lnTo>
                  <a:lnTo>
                    <a:pt x="492455" y="220306"/>
                  </a:lnTo>
                  <a:lnTo>
                    <a:pt x="492544" y="253174"/>
                  </a:lnTo>
                  <a:lnTo>
                    <a:pt x="487553" y="303961"/>
                  </a:lnTo>
                  <a:lnTo>
                    <a:pt x="468198" y="365175"/>
                  </a:lnTo>
                  <a:lnTo>
                    <a:pt x="445096" y="405091"/>
                  </a:lnTo>
                  <a:lnTo>
                    <a:pt x="393319" y="454672"/>
                  </a:lnTo>
                  <a:lnTo>
                    <a:pt x="347179" y="474040"/>
                  </a:lnTo>
                  <a:lnTo>
                    <a:pt x="304800" y="479653"/>
                  </a:lnTo>
                  <a:lnTo>
                    <a:pt x="262509" y="486194"/>
                  </a:lnTo>
                  <a:lnTo>
                    <a:pt x="216598" y="508317"/>
                  </a:lnTo>
                  <a:lnTo>
                    <a:pt x="186613" y="533704"/>
                  </a:lnTo>
                  <a:lnTo>
                    <a:pt x="168135" y="575284"/>
                  </a:lnTo>
                  <a:lnTo>
                    <a:pt x="180314" y="607377"/>
                  </a:lnTo>
                  <a:lnTo>
                    <a:pt x="234975" y="648601"/>
                  </a:lnTo>
                  <a:lnTo>
                    <a:pt x="283044" y="664095"/>
                  </a:lnTo>
                  <a:lnTo>
                    <a:pt x="311137" y="664260"/>
                  </a:lnTo>
                  <a:lnTo>
                    <a:pt x="345122" y="663054"/>
                  </a:lnTo>
                  <a:lnTo>
                    <a:pt x="394830" y="667270"/>
                  </a:lnTo>
                  <a:lnTo>
                    <a:pt x="431711" y="674585"/>
                  </a:lnTo>
                  <a:lnTo>
                    <a:pt x="458431" y="681850"/>
                  </a:lnTo>
                  <a:lnTo>
                    <a:pt x="483704" y="687336"/>
                  </a:lnTo>
                  <a:lnTo>
                    <a:pt x="516255" y="689279"/>
                  </a:lnTo>
                  <a:lnTo>
                    <a:pt x="539788" y="688505"/>
                  </a:lnTo>
                  <a:lnTo>
                    <a:pt x="565899" y="684961"/>
                  </a:lnTo>
                  <a:lnTo>
                    <a:pt x="590105" y="676173"/>
                  </a:lnTo>
                  <a:lnTo>
                    <a:pt x="607910" y="659650"/>
                  </a:lnTo>
                  <a:lnTo>
                    <a:pt x="613092" y="647153"/>
                  </a:lnTo>
                  <a:lnTo>
                    <a:pt x="614502" y="634466"/>
                  </a:lnTo>
                  <a:lnTo>
                    <a:pt x="613587" y="622122"/>
                  </a:lnTo>
                  <a:lnTo>
                    <a:pt x="611809" y="610692"/>
                  </a:lnTo>
                  <a:lnTo>
                    <a:pt x="609092" y="571804"/>
                  </a:lnTo>
                  <a:lnTo>
                    <a:pt x="611225" y="532638"/>
                  </a:lnTo>
                  <a:lnTo>
                    <a:pt x="615251" y="493356"/>
                  </a:lnTo>
                  <a:lnTo>
                    <a:pt x="618159" y="454139"/>
                  </a:lnTo>
                  <a:lnTo>
                    <a:pt x="620420" y="396367"/>
                  </a:lnTo>
                  <a:lnTo>
                    <a:pt x="623976" y="343890"/>
                  </a:lnTo>
                  <a:lnTo>
                    <a:pt x="630428" y="293103"/>
                  </a:lnTo>
                  <a:lnTo>
                    <a:pt x="641375" y="240423"/>
                  </a:lnTo>
                  <a:lnTo>
                    <a:pt x="650265" y="207289"/>
                  </a:lnTo>
                  <a:lnTo>
                    <a:pt x="658533" y="175399"/>
                  </a:lnTo>
                  <a:lnTo>
                    <a:pt x="664857" y="141147"/>
                  </a:lnTo>
                  <a:lnTo>
                    <a:pt x="667905" y="100901"/>
                  </a:lnTo>
                  <a:lnTo>
                    <a:pt x="668083" y="71831"/>
                  </a:lnTo>
                  <a:close/>
                </a:path>
              </a:pathLst>
            </a:custGeom>
            <a:solidFill>
              <a:srgbClr val="C3996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54193" y="2476784"/>
              <a:ext cx="617220" cy="551180"/>
            </a:xfrm>
            <a:custGeom>
              <a:avLst/>
              <a:gdLst/>
              <a:ahLst/>
              <a:cxnLst/>
              <a:rect l="l" t="t" r="r" b="b"/>
              <a:pathLst>
                <a:path w="617220" h="551180">
                  <a:moveTo>
                    <a:pt x="42151" y="0"/>
                  </a:moveTo>
                  <a:lnTo>
                    <a:pt x="0" y="502589"/>
                  </a:lnTo>
                  <a:lnTo>
                    <a:pt x="575017" y="550811"/>
                  </a:lnTo>
                  <a:lnTo>
                    <a:pt x="617169" y="48221"/>
                  </a:lnTo>
                  <a:lnTo>
                    <a:pt x="42151" y="0"/>
                  </a:lnTo>
                  <a:close/>
                </a:path>
              </a:pathLst>
            </a:custGeom>
            <a:solidFill>
              <a:srgbClr val="1B75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15627" y="3706794"/>
              <a:ext cx="1316355" cy="313690"/>
            </a:xfrm>
            <a:custGeom>
              <a:avLst/>
              <a:gdLst/>
              <a:ahLst/>
              <a:cxnLst/>
              <a:rect l="l" t="t" r="r" b="b"/>
              <a:pathLst>
                <a:path w="1316354" h="313689">
                  <a:moveTo>
                    <a:pt x="17132" y="0"/>
                  </a:moveTo>
                  <a:lnTo>
                    <a:pt x="0" y="204317"/>
                  </a:lnTo>
                  <a:lnTo>
                    <a:pt x="1299044" y="313270"/>
                  </a:lnTo>
                  <a:lnTo>
                    <a:pt x="1316177" y="108965"/>
                  </a:lnTo>
                  <a:lnTo>
                    <a:pt x="17132" y="0"/>
                  </a:lnTo>
                  <a:close/>
                </a:path>
              </a:pathLst>
            </a:custGeom>
            <a:solidFill>
              <a:srgbClr val="C3996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43623" y="3514995"/>
              <a:ext cx="655955" cy="991869"/>
            </a:xfrm>
            <a:custGeom>
              <a:avLst/>
              <a:gdLst/>
              <a:ahLst/>
              <a:cxnLst/>
              <a:rect l="l" t="t" r="r" b="b"/>
              <a:pathLst>
                <a:path w="655954" h="991870">
                  <a:moveTo>
                    <a:pt x="84023" y="0"/>
                  </a:moveTo>
                  <a:lnTo>
                    <a:pt x="0" y="940206"/>
                  </a:lnTo>
                  <a:lnTo>
                    <a:pt x="571436" y="991260"/>
                  </a:lnTo>
                  <a:lnTo>
                    <a:pt x="655459" y="51066"/>
                  </a:lnTo>
                  <a:lnTo>
                    <a:pt x="84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01794" y="4095114"/>
              <a:ext cx="5031740" cy="3963670"/>
            </a:xfrm>
            <a:custGeom>
              <a:avLst/>
              <a:gdLst/>
              <a:ahLst/>
              <a:cxnLst/>
              <a:rect l="l" t="t" r="r" b="b"/>
              <a:pathLst>
                <a:path w="5031740" h="3963670">
                  <a:moveTo>
                    <a:pt x="837730" y="2670759"/>
                  </a:moveTo>
                  <a:lnTo>
                    <a:pt x="831075" y="2630411"/>
                  </a:lnTo>
                  <a:lnTo>
                    <a:pt x="806043" y="2588361"/>
                  </a:lnTo>
                  <a:lnTo>
                    <a:pt x="743686" y="2582799"/>
                  </a:lnTo>
                  <a:lnTo>
                    <a:pt x="733463" y="2697137"/>
                  </a:lnTo>
                  <a:lnTo>
                    <a:pt x="175933" y="2651506"/>
                  </a:lnTo>
                  <a:lnTo>
                    <a:pt x="188188" y="2514295"/>
                  </a:lnTo>
                  <a:lnTo>
                    <a:pt x="94640" y="2505926"/>
                  </a:lnTo>
                  <a:lnTo>
                    <a:pt x="310134" y="94361"/>
                  </a:lnTo>
                  <a:lnTo>
                    <a:pt x="395376" y="101968"/>
                  </a:lnTo>
                  <a:lnTo>
                    <a:pt x="408673" y="55689"/>
                  </a:lnTo>
                  <a:lnTo>
                    <a:pt x="383692" y="10756"/>
                  </a:lnTo>
                  <a:lnTo>
                    <a:pt x="353745" y="0"/>
                  </a:lnTo>
                  <a:lnTo>
                    <a:pt x="313423" y="1447"/>
                  </a:lnTo>
                  <a:lnTo>
                    <a:pt x="271653" y="17284"/>
                  </a:lnTo>
                  <a:lnTo>
                    <a:pt x="237363" y="49707"/>
                  </a:lnTo>
                  <a:lnTo>
                    <a:pt x="219456" y="100914"/>
                  </a:lnTo>
                  <a:lnTo>
                    <a:pt x="0" y="2556751"/>
                  </a:lnTo>
                  <a:lnTo>
                    <a:pt x="1625" y="2607170"/>
                  </a:lnTo>
                  <a:lnTo>
                    <a:pt x="16446" y="2646159"/>
                  </a:lnTo>
                  <a:lnTo>
                    <a:pt x="44234" y="2674518"/>
                  </a:lnTo>
                  <a:lnTo>
                    <a:pt x="84772" y="2693060"/>
                  </a:lnTo>
                  <a:lnTo>
                    <a:pt x="137833" y="2702585"/>
                  </a:lnTo>
                  <a:lnTo>
                    <a:pt x="728268" y="2755354"/>
                  </a:lnTo>
                  <a:lnTo>
                    <a:pt x="771258" y="2751696"/>
                  </a:lnTo>
                  <a:lnTo>
                    <a:pt x="805434" y="2734386"/>
                  </a:lnTo>
                  <a:lnTo>
                    <a:pt x="828382" y="2706408"/>
                  </a:lnTo>
                  <a:lnTo>
                    <a:pt x="837730" y="2670759"/>
                  </a:lnTo>
                  <a:close/>
                </a:path>
                <a:path w="5031740" h="3963670">
                  <a:moveTo>
                    <a:pt x="1909902" y="1726196"/>
                  </a:moveTo>
                  <a:lnTo>
                    <a:pt x="1818436" y="1718030"/>
                  </a:lnTo>
                  <a:lnTo>
                    <a:pt x="1725447" y="2758529"/>
                  </a:lnTo>
                  <a:lnTo>
                    <a:pt x="1816925" y="2766707"/>
                  </a:lnTo>
                  <a:lnTo>
                    <a:pt x="1909902" y="1726196"/>
                  </a:lnTo>
                  <a:close/>
                </a:path>
                <a:path w="5031740" h="3963670">
                  <a:moveTo>
                    <a:pt x="3190468" y="3301949"/>
                  </a:moveTo>
                  <a:lnTo>
                    <a:pt x="3182645" y="3268675"/>
                  </a:lnTo>
                  <a:lnTo>
                    <a:pt x="3151594" y="3249650"/>
                  </a:lnTo>
                  <a:lnTo>
                    <a:pt x="3107423" y="3245701"/>
                  </a:lnTo>
                  <a:lnTo>
                    <a:pt x="3100044" y="3334004"/>
                  </a:lnTo>
                  <a:lnTo>
                    <a:pt x="2063089" y="3241344"/>
                  </a:lnTo>
                  <a:lnTo>
                    <a:pt x="2004021" y="3235299"/>
                  </a:lnTo>
                  <a:lnTo>
                    <a:pt x="1967090" y="3226612"/>
                  </a:lnTo>
                  <a:lnTo>
                    <a:pt x="1936788" y="3209277"/>
                  </a:lnTo>
                  <a:lnTo>
                    <a:pt x="1897583" y="3177311"/>
                  </a:lnTo>
                  <a:lnTo>
                    <a:pt x="1853095" y="3150857"/>
                  </a:lnTo>
                  <a:lnTo>
                    <a:pt x="1763864" y="3098609"/>
                  </a:lnTo>
                  <a:lnTo>
                    <a:pt x="1674266" y="3047288"/>
                  </a:lnTo>
                  <a:lnTo>
                    <a:pt x="1629321" y="3021977"/>
                  </a:lnTo>
                  <a:lnTo>
                    <a:pt x="1584286" y="2996920"/>
                  </a:lnTo>
                  <a:lnTo>
                    <a:pt x="1539151" y="2972117"/>
                  </a:lnTo>
                  <a:lnTo>
                    <a:pt x="1493901" y="2947568"/>
                  </a:lnTo>
                  <a:lnTo>
                    <a:pt x="1448562" y="2923286"/>
                  </a:lnTo>
                  <a:lnTo>
                    <a:pt x="1403108" y="2899270"/>
                  </a:lnTo>
                  <a:lnTo>
                    <a:pt x="1357541" y="2875534"/>
                  </a:lnTo>
                  <a:lnTo>
                    <a:pt x="1311871" y="2852077"/>
                  </a:lnTo>
                  <a:lnTo>
                    <a:pt x="1266088" y="2828912"/>
                  </a:lnTo>
                  <a:lnTo>
                    <a:pt x="1220177" y="2806027"/>
                  </a:lnTo>
                  <a:lnTo>
                    <a:pt x="1174153" y="2783446"/>
                  </a:lnTo>
                  <a:lnTo>
                    <a:pt x="1128014" y="2761157"/>
                  </a:lnTo>
                  <a:lnTo>
                    <a:pt x="1081760" y="2739186"/>
                  </a:lnTo>
                  <a:lnTo>
                    <a:pt x="1107109" y="2666606"/>
                  </a:lnTo>
                  <a:lnTo>
                    <a:pt x="1071067" y="2652788"/>
                  </a:lnTo>
                  <a:lnTo>
                    <a:pt x="1039012" y="2654185"/>
                  </a:lnTo>
                  <a:lnTo>
                    <a:pt x="1015847" y="2670556"/>
                  </a:lnTo>
                  <a:lnTo>
                    <a:pt x="1006525" y="2701633"/>
                  </a:lnTo>
                  <a:lnTo>
                    <a:pt x="1012507" y="2733370"/>
                  </a:lnTo>
                  <a:lnTo>
                    <a:pt x="1025702" y="2761081"/>
                  </a:lnTo>
                  <a:lnTo>
                    <a:pt x="1045857" y="2784906"/>
                  </a:lnTo>
                  <a:lnTo>
                    <a:pt x="1072730" y="2804985"/>
                  </a:lnTo>
                  <a:lnTo>
                    <a:pt x="1116622" y="2824835"/>
                  </a:lnTo>
                  <a:lnTo>
                    <a:pt x="1160640" y="2845270"/>
                  </a:lnTo>
                  <a:lnTo>
                    <a:pt x="1204785" y="2866275"/>
                  </a:lnTo>
                  <a:lnTo>
                    <a:pt x="1249032" y="2887865"/>
                  </a:lnTo>
                  <a:lnTo>
                    <a:pt x="1293406" y="2909989"/>
                  </a:lnTo>
                  <a:lnTo>
                    <a:pt x="1337881" y="2932658"/>
                  </a:lnTo>
                  <a:lnTo>
                    <a:pt x="1382471" y="2955848"/>
                  </a:lnTo>
                  <a:lnTo>
                    <a:pt x="1427162" y="2979559"/>
                  </a:lnTo>
                  <a:lnTo>
                    <a:pt x="1471955" y="3003753"/>
                  </a:lnTo>
                  <a:lnTo>
                    <a:pt x="1516849" y="3028442"/>
                  </a:lnTo>
                  <a:lnTo>
                    <a:pt x="1561846" y="3053600"/>
                  </a:lnTo>
                  <a:lnTo>
                    <a:pt x="1606931" y="3079204"/>
                  </a:lnTo>
                  <a:lnTo>
                    <a:pt x="1652104" y="3105264"/>
                  </a:lnTo>
                  <a:lnTo>
                    <a:pt x="1697367" y="3131743"/>
                  </a:lnTo>
                  <a:lnTo>
                    <a:pt x="1742719" y="3158642"/>
                  </a:lnTo>
                  <a:lnTo>
                    <a:pt x="1788160" y="3185934"/>
                  </a:lnTo>
                  <a:lnTo>
                    <a:pt x="1833676" y="3213620"/>
                  </a:lnTo>
                  <a:lnTo>
                    <a:pt x="1879269" y="3241687"/>
                  </a:lnTo>
                  <a:lnTo>
                    <a:pt x="1920519" y="3263747"/>
                  </a:lnTo>
                  <a:lnTo>
                    <a:pt x="1960918" y="3279356"/>
                  </a:lnTo>
                  <a:lnTo>
                    <a:pt x="2000326" y="3287598"/>
                  </a:lnTo>
                  <a:lnTo>
                    <a:pt x="2038616" y="3287572"/>
                  </a:lnTo>
                  <a:lnTo>
                    <a:pt x="3064573" y="3379266"/>
                  </a:lnTo>
                  <a:lnTo>
                    <a:pt x="3106826" y="3380854"/>
                  </a:lnTo>
                  <a:lnTo>
                    <a:pt x="3158820" y="3369868"/>
                  </a:lnTo>
                  <a:lnTo>
                    <a:pt x="3184131" y="3336391"/>
                  </a:lnTo>
                  <a:lnTo>
                    <a:pt x="3190468" y="3301949"/>
                  </a:lnTo>
                  <a:close/>
                </a:path>
                <a:path w="5031740" h="3963670">
                  <a:moveTo>
                    <a:pt x="3644468" y="1881200"/>
                  </a:moveTo>
                  <a:lnTo>
                    <a:pt x="3585235" y="1875904"/>
                  </a:lnTo>
                  <a:lnTo>
                    <a:pt x="3473767" y="3123260"/>
                  </a:lnTo>
                  <a:lnTo>
                    <a:pt x="3533013" y="3128568"/>
                  </a:lnTo>
                  <a:lnTo>
                    <a:pt x="3644468" y="1881200"/>
                  </a:lnTo>
                  <a:close/>
                </a:path>
                <a:path w="5031740" h="3963670">
                  <a:moveTo>
                    <a:pt x="4680204" y="2054707"/>
                  </a:moveTo>
                  <a:lnTo>
                    <a:pt x="4673270" y="2018957"/>
                  </a:lnTo>
                  <a:lnTo>
                    <a:pt x="4650054" y="1995157"/>
                  </a:lnTo>
                  <a:lnTo>
                    <a:pt x="4618088" y="1984209"/>
                  </a:lnTo>
                  <a:lnTo>
                    <a:pt x="4584890" y="1987054"/>
                  </a:lnTo>
                  <a:lnTo>
                    <a:pt x="4557992" y="2004644"/>
                  </a:lnTo>
                  <a:lnTo>
                    <a:pt x="4544885" y="2037892"/>
                  </a:lnTo>
                  <a:lnTo>
                    <a:pt x="4542752" y="2061730"/>
                  </a:lnTo>
                  <a:lnTo>
                    <a:pt x="4635182" y="2069998"/>
                  </a:lnTo>
                  <a:lnTo>
                    <a:pt x="4528401" y="3264687"/>
                  </a:lnTo>
                  <a:lnTo>
                    <a:pt x="4520577" y="3371989"/>
                  </a:lnTo>
                  <a:lnTo>
                    <a:pt x="4512894" y="3420059"/>
                  </a:lnTo>
                  <a:lnTo>
                    <a:pt x="4451147" y="3455162"/>
                  </a:lnTo>
                  <a:lnTo>
                    <a:pt x="4375175" y="3451364"/>
                  </a:lnTo>
                  <a:lnTo>
                    <a:pt x="4009377" y="3419462"/>
                  </a:lnTo>
                  <a:lnTo>
                    <a:pt x="3443732" y="3368916"/>
                  </a:lnTo>
                  <a:lnTo>
                    <a:pt x="3451999" y="3276498"/>
                  </a:lnTo>
                  <a:lnTo>
                    <a:pt x="3431463" y="3274669"/>
                  </a:lnTo>
                  <a:lnTo>
                    <a:pt x="3396246" y="3281654"/>
                  </a:lnTo>
                  <a:lnTo>
                    <a:pt x="3373742" y="3304971"/>
                  </a:lnTo>
                  <a:lnTo>
                    <a:pt x="3364484" y="3337090"/>
                  </a:lnTo>
                  <a:lnTo>
                    <a:pt x="3369030" y="3370427"/>
                  </a:lnTo>
                  <a:lnTo>
                    <a:pt x="3387902" y="3397453"/>
                  </a:lnTo>
                  <a:lnTo>
                    <a:pt x="3421672" y="3410623"/>
                  </a:lnTo>
                  <a:lnTo>
                    <a:pt x="4005516" y="3462782"/>
                  </a:lnTo>
                  <a:lnTo>
                    <a:pt x="4377474" y="3496030"/>
                  </a:lnTo>
                  <a:lnTo>
                    <a:pt x="4450308" y="3501021"/>
                  </a:lnTo>
                  <a:lnTo>
                    <a:pt x="4499991" y="3494684"/>
                  </a:lnTo>
                  <a:lnTo>
                    <a:pt x="4548898" y="3451936"/>
                  </a:lnTo>
                  <a:lnTo>
                    <a:pt x="4562145" y="3375698"/>
                  </a:lnTo>
                  <a:lnTo>
                    <a:pt x="4571708" y="3268548"/>
                  </a:lnTo>
                  <a:lnTo>
                    <a:pt x="4599838" y="2954020"/>
                  </a:lnTo>
                  <a:lnTo>
                    <a:pt x="4680204" y="2054707"/>
                  </a:lnTo>
                  <a:close/>
                </a:path>
                <a:path w="5031740" h="3963670">
                  <a:moveTo>
                    <a:pt x="4809248" y="610603"/>
                  </a:moveTo>
                  <a:lnTo>
                    <a:pt x="4646206" y="743775"/>
                  </a:lnTo>
                  <a:lnTo>
                    <a:pt x="4753114" y="750189"/>
                  </a:lnTo>
                  <a:lnTo>
                    <a:pt x="4664545" y="1741309"/>
                  </a:lnTo>
                  <a:lnTo>
                    <a:pt x="4572127" y="1733067"/>
                  </a:lnTo>
                  <a:lnTo>
                    <a:pt x="4569993" y="1756892"/>
                  </a:lnTo>
                  <a:lnTo>
                    <a:pt x="4576991" y="1791931"/>
                  </a:lnTo>
                  <a:lnTo>
                    <a:pt x="4600359" y="1814017"/>
                  </a:lnTo>
                  <a:lnTo>
                    <a:pt x="4632528" y="1822704"/>
                  </a:lnTo>
                  <a:lnTo>
                    <a:pt x="4665916" y="1817598"/>
                  </a:lnTo>
                  <a:lnTo>
                    <a:pt x="4692980" y="1798281"/>
                  </a:lnTo>
                  <a:lnTo>
                    <a:pt x="4706150" y="1764334"/>
                  </a:lnTo>
                  <a:lnTo>
                    <a:pt x="4786515" y="865022"/>
                  </a:lnTo>
                  <a:lnTo>
                    <a:pt x="4809248" y="610603"/>
                  </a:lnTo>
                  <a:close/>
                </a:path>
                <a:path w="5031740" h="3963670">
                  <a:moveTo>
                    <a:pt x="4813236" y="565912"/>
                  </a:moveTo>
                  <a:lnTo>
                    <a:pt x="4684573" y="474776"/>
                  </a:lnTo>
                  <a:lnTo>
                    <a:pt x="3922191" y="406666"/>
                  </a:lnTo>
                  <a:lnTo>
                    <a:pt x="3907879" y="566737"/>
                  </a:lnTo>
                  <a:lnTo>
                    <a:pt x="4643831" y="632510"/>
                  </a:lnTo>
                  <a:lnTo>
                    <a:pt x="4636960" y="709422"/>
                  </a:lnTo>
                  <a:lnTo>
                    <a:pt x="4813236" y="565912"/>
                  </a:lnTo>
                  <a:close/>
                </a:path>
                <a:path w="5031740" h="3963670">
                  <a:moveTo>
                    <a:pt x="5031702" y="3895877"/>
                  </a:moveTo>
                  <a:lnTo>
                    <a:pt x="5027396" y="3859923"/>
                  </a:lnTo>
                  <a:lnTo>
                    <a:pt x="5007483" y="3830790"/>
                  </a:lnTo>
                  <a:lnTo>
                    <a:pt x="4971212" y="3816604"/>
                  </a:lnTo>
                  <a:lnTo>
                    <a:pt x="2964434" y="3637280"/>
                  </a:lnTo>
                  <a:lnTo>
                    <a:pt x="2926207" y="3644798"/>
                  </a:lnTo>
                  <a:lnTo>
                    <a:pt x="2901416" y="3669944"/>
                  </a:lnTo>
                  <a:lnTo>
                    <a:pt x="2890812" y="3704564"/>
                  </a:lnTo>
                  <a:lnTo>
                    <a:pt x="2895117" y="3740505"/>
                  </a:lnTo>
                  <a:lnTo>
                    <a:pt x="2915031" y="3769652"/>
                  </a:lnTo>
                  <a:lnTo>
                    <a:pt x="2951315" y="3783850"/>
                  </a:lnTo>
                  <a:lnTo>
                    <a:pt x="3004324" y="3788587"/>
                  </a:lnTo>
                  <a:lnTo>
                    <a:pt x="3013252" y="3688791"/>
                  </a:lnTo>
                  <a:lnTo>
                    <a:pt x="4914011" y="3858641"/>
                  </a:lnTo>
                  <a:lnTo>
                    <a:pt x="4905095" y="3958425"/>
                  </a:lnTo>
                  <a:lnTo>
                    <a:pt x="4958105" y="3963174"/>
                  </a:lnTo>
                  <a:lnTo>
                    <a:pt x="4996319" y="3955643"/>
                  </a:lnTo>
                  <a:lnTo>
                    <a:pt x="5021097" y="3930497"/>
                  </a:lnTo>
                  <a:lnTo>
                    <a:pt x="5031702" y="3895877"/>
                  </a:lnTo>
                  <a:close/>
                </a:path>
              </a:pathLst>
            </a:custGeom>
            <a:solidFill>
              <a:srgbClr val="A4BAC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5898" y="3795054"/>
              <a:ext cx="91948" cy="13488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436463" y="6027663"/>
              <a:ext cx="433705" cy="38735"/>
            </a:xfrm>
            <a:custGeom>
              <a:avLst/>
              <a:gdLst/>
              <a:ahLst/>
              <a:cxnLst/>
              <a:rect l="l" t="t" r="r" b="b"/>
              <a:pathLst>
                <a:path w="433704" h="38735">
                  <a:moveTo>
                    <a:pt x="0" y="0"/>
                  </a:moveTo>
                  <a:lnTo>
                    <a:pt x="433476" y="38722"/>
                  </a:lnTo>
                </a:path>
              </a:pathLst>
            </a:custGeom>
            <a:ln w="366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43714" y="6482617"/>
              <a:ext cx="38735" cy="433705"/>
            </a:xfrm>
            <a:custGeom>
              <a:avLst/>
              <a:gdLst/>
              <a:ahLst/>
              <a:cxnLst/>
              <a:rect l="l" t="t" r="r" b="b"/>
              <a:pathLst>
                <a:path w="38734" h="433704">
                  <a:moveTo>
                    <a:pt x="38722" y="0"/>
                  </a:moveTo>
                  <a:lnTo>
                    <a:pt x="0" y="433476"/>
                  </a:lnTo>
                </a:path>
              </a:pathLst>
            </a:custGeom>
            <a:ln w="366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801492" y="4704330"/>
              <a:ext cx="38735" cy="433705"/>
            </a:xfrm>
            <a:custGeom>
              <a:avLst/>
              <a:gdLst/>
              <a:ahLst/>
              <a:cxnLst/>
              <a:rect l="l" t="t" r="r" b="b"/>
              <a:pathLst>
                <a:path w="38734" h="433704">
                  <a:moveTo>
                    <a:pt x="38722" y="0"/>
                  </a:moveTo>
                  <a:lnTo>
                    <a:pt x="0" y="433463"/>
                  </a:lnTo>
                </a:path>
              </a:pathLst>
            </a:custGeom>
            <a:ln w="733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34501" y="6464598"/>
              <a:ext cx="38735" cy="433705"/>
            </a:xfrm>
            <a:custGeom>
              <a:avLst/>
              <a:gdLst/>
              <a:ahLst/>
              <a:cxnLst/>
              <a:rect l="l" t="t" r="r" b="b"/>
              <a:pathLst>
                <a:path w="38734" h="433704">
                  <a:moveTo>
                    <a:pt x="38734" y="0"/>
                  </a:moveTo>
                  <a:lnTo>
                    <a:pt x="0" y="433463"/>
                  </a:lnTo>
                </a:path>
              </a:pathLst>
            </a:custGeom>
            <a:ln w="366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39404" y="3683788"/>
              <a:ext cx="195580" cy="2184400"/>
            </a:xfrm>
            <a:custGeom>
              <a:avLst/>
              <a:gdLst/>
              <a:ahLst/>
              <a:cxnLst/>
              <a:rect l="l" t="t" r="r" b="b"/>
              <a:pathLst>
                <a:path w="195579" h="2184400">
                  <a:moveTo>
                    <a:pt x="0" y="2183930"/>
                  </a:moveTo>
                  <a:lnTo>
                    <a:pt x="195160" y="0"/>
                  </a:lnTo>
                </a:path>
              </a:pathLst>
            </a:custGeom>
            <a:ln w="488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15348" y="4151094"/>
              <a:ext cx="146050" cy="699135"/>
            </a:xfrm>
            <a:custGeom>
              <a:avLst/>
              <a:gdLst/>
              <a:ahLst/>
              <a:cxnLst/>
              <a:rect l="l" t="t" r="r" b="b"/>
              <a:pathLst>
                <a:path w="146050" h="699135">
                  <a:moveTo>
                    <a:pt x="61315" y="0"/>
                  </a:moveTo>
                  <a:lnTo>
                    <a:pt x="0" y="686054"/>
                  </a:lnTo>
                  <a:lnTo>
                    <a:pt x="145541" y="699058"/>
                  </a:lnTo>
                </a:path>
              </a:pathLst>
            </a:custGeom>
            <a:ln w="2444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020551" y="4129194"/>
              <a:ext cx="86360" cy="965200"/>
            </a:xfrm>
            <a:custGeom>
              <a:avLst/>
              <a:gdLst/>
              <a:ahLst/>
              <a:cxnLst/>
              <a:rect l="l" t="t" r="r" b="b"/>
              <a:pathLst>
                <a:path w="86359" h="965200">
                  <a:moveTo>
                    <a:pt x="0" y="964628"/>
                  </a:moveTo>
                  <a:lnTo>
                    <a:pt x="86207" y="0"/>
                  </a:lnTo>
                </a:path>
              </a:pathLst>
            </a:custGeom>
            <a:ln w="366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440518" y="5041986"/>
              <a:ext cx="985519" cy="45720"/>
            </a:xfrm>
            <a:custGeom>
              <a:avLst/>
              <a:gdLst/>
              <a:ahLst/>
              <a:cxnLst/>
              <a:rect l="l" t="t" r="r" b="b"/>
              <a:pathLst>
                <a:path w="985520" h="45720">
                  <a:moveTo>
                    <a:pt x="0" y="0"/>
                  </a:moveTo>
                  <a:lnTo>
                    <a:pt x="507276" y="45326"/>
                  </a:lnTo>
                  <a:lnTo>
                    <a:pt x="858532" y="9664"/>
                  </a:lnTo>
                  <a:lnTo>
                    <a:pt x="985126" y="20980"/>
                  </a:lnTo>
                </a:path>
              </a:pathLst>
            </a:custGeom>
            <a:ln w="488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143157" y="4706626"/>
              <a:ext cx="312420" cy="27940"/>
            </a:xfrm>
            <a:custGeom>
              <a:avLst/>
              <a:gdLst/>
              <a:ahLst/>
              <a:cxnLst/>
              <a:rect l="l" t="t" r="r" b="b"/>
              <a:pathLst>
                <a:path w="312420" h="27939">
                  <a:moveTo>
                    <a:pt x="0" y="0"/>
                  </a:moveTo>
                  <a:lnTo>
                    <a:pt x="311848" y="27863"/>
                  </a:lnTo>
                </a:path>
              </a:pathLst>
            </a:custGeom>
            <a:ln w="2444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947780" y="5087317"/>
              <a:ext cx="148590" cy="147955"/>
            </a:xfrm>
            <a:custGeom>
              <a:avLst/>
              <a:gdLst/>
              <a:ahLst/>
              <a:cxnLst/>
              <a:rect l="l" t="t" r="r" b="b"/>
              <a:pathLst>
                <a:path w="148590" h="147954">
                  <a:moveTo>
                    <a:pt x="148196" y="147358"/>
                  </a:moveTo>
                  <a:lnTo>
                    <a:pt x="0" y="0"/>
                  </a:lnTo>
                </a:path>
              </a:pathLst>
            </a:custGeom>
            <a:ln w="488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080369" y="5409307"/>
              <a:ext cx="347345" cy="31115"/>
            </a:xfrm>
            <a:custGeom>
              <a:avLst/>
              <a:gdLst/>
              <a:ahLst/>
              <a:cxnLst/>
              <a:rect l="l" t="t" r="r" b="b"/>
              <a:pathLst>
                <a:path w="347345" h="31114">
                  <a:moveTo>
                    <a:pt x="0" y="0"/>
                  </a:moveTo>
                  <a:lnTo>
                    <a:pt x="347179" y="31013"/>
                  </a:lnTo>
                </a:path>
              </a:pathLst>
            </a:custGeom>
            <a:ln w="488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030345" y="4767944"/>
              <a:ext cx="106680" cy="224154"/>
            </a:xfrm>
            <a:custGeom>
              <a:avLst/>
              <a:gdLst/>
              <a:ahLst/>
              <a:cxnLst/>
              <a:rect l="l" t="t" r="r" b="b"/>
              <a:pathLst>
                <a:path w="106679" h="224154">
                  <a:moveTo>
                    <a:pt x="19329" y="0"/>
                  </a:moveTo>
                  <a:lnTo>
                    <a:pt x="0" y="216204"/>
                  </a:lnTo>
                  <a:lnTo>
                    <a:pt x="87312" y="224015"/>
                  </a:lnTo>
                  <a:lnTo>
                    <a:pt x="106641" y="7810"/>
                  </a:lnTo>
                  <a:lnTo>
                    <a:pt x="19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030345" y="4767944"/>
              <a:ext cx="106680" cy="224154"/>
            </a:xfrm>
            <a:custGeom>
              <a:avLst/>
              <a:gdLst/>
              <a:ahLst/>
              <a:cxnLst/>
              <a:rect l="l" t="t" r="r" b="b"/>
              <a:pathLst>
                <a:path w="106679" h="224154">
                  <a:moveTo>
                    <a:pt x="87312" y="224015"/>
                  </a:moveTo>
                  <a:lnTo>
                    <a:pt x="0" y="216204"/>
                  </a:lnTo>
                  <a:lnTo>
                    <a:pt x="19329" y="0"/>
                  </a:lnTo>
                  <a:lnTo>
                    <a:pt x="106641" y="7810"/>
                  </a:lnTo>
                  <a:lnTo>
                    <a:pt x="87312" y="224015"/>
                  </a:lnTo>
                  <a:close/>
                </a:path>
              </a:pathLst>
            </a:custGeom>
            <a:ln w="366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781851" y="4996754"/>
              <a:ext cx="439420" cy="39370"/>
            </a:xfrm>
            <a:custGeom>
              <a:avLst/>
              <a:gdLst/>
              <a:ahLst/>
              <a:cxnLst/>
              <a:rect l="l" t="t" r="r" b="b"/>
              <a:pathLst>
                <a:path w="439420" h="39370">
                  <a:moveTo>
                    <a:pt x="439178" y="39242"/>
                  </a:moveTo>
                  <a:lnTo>
                    <a:pt x="0" y="0"/>
                  </a:lnTo>
                </a:path>
              </a:pathLst>
            </a:custGeom>
            <a:ln w="488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27930" y="1707654"/>
              <a:ext cx="2336165" cy="1858010"/>
            </a:xfrm>
            <a:custGeom>
              <a:avLst/>
              <a:gdLst/>
              <a:ahLst/>
              <a:cxnLst/>
              <a:rect l="l" t="t" r="r" b="b"/>
              <a:pathLst>
                <a:path w="2336165" h="1858010">
                  <a:moveTo>
                    <a:pt x="357860" y="314896"/>
                  </a:moveTo>
                  <a:lnTo>
                    <a:pt x="137490" y="295211"/>
                  </a:lnTo>
                  <a:lnTo>
                    <a:pt x="112966" y="569620"/>
                  </a:lnTo>
                  <a:lnTo>
                    <a:pt x="333336" y="589318"/>
                  </a:lnTo>
                  <a:lnTo>
                    <a:pt x="357860" y="314896"/>
                  </a:lnTo>
                  <a:close/>
                </a:path>
                <a:path w="2336165" h="1858010">
                  <a:moveTo>
                    <a:pt x="368147" y="739140"/>
                  </a:moveTo>
                  <a:lnTo>
                    <a:pt x="99949" y="715162"/>
                  </a:lnTo>
                  <a:lnTo>
                    <a:pt x="0" y="1833740"/>
                  </a:lnTo>
                  <a:lnTo>
                    <a:pt x="268185" y="1857705"/>
                  </a:lnTo>
                  <a:lnTo>
                    <a:pt x="368147" y="739140"/>
                  </a:lnTo>
                  <a:close/>
                </a:path>
                <a:path w="2336165" h="1858010">
                  <a:moveTo>
                    <a:pt x="955941" y="70764"/>
                  </a:moveTo>
                  <a:lnTo>
                    <a:pt x="163868" y="0"/>
                  </a:lnTo>
                  <a:lnTo>
                    <a:pt x="143256" y="230746"/>
                  </a:lnTo>
                  <a:lnTo>
                    <a:pt x="935329" y="301536"/>
                  </a:lnTo>
                  <a:lnTo>
                    <a:pt x="955941" y="70764"/>
                  </a:lnTo>
                  <a:close/>
                </a:path>
                <a:path w="2336165" h="1858010">
                  <a:moveTo>
                    <a:pt x="1353604" y="170230"/>
                  </a:moveTo>
                  <a:lnTo>
                    <a:pt x="1260043" y="161861"/>
                  </a:lnTo>
                  <a:lnTo>
                    <a:pt x="1256284" y="203974"/>
                  </a:lnTo>
                  <a:lnTo>
                    <a:pt x="1349832" y="212331"/>
                  </a:lnTo>
                  <a:lnTo>
                    <a:pt x="1353604" y="170230"/>
                  </a:lnTo>
                  <a:close/>
                </a:path>
                <a:path w="2336165" h="1858010">
                  <a:moveTo>
                    <a:pt x="1602816" y="192493"/>
                  </a:moveTo>
                  <a:lnTo>
                    <a:pt x="1416748" y="175869"/>
                  </a:lnTo>
                  <a:lnTo>
                    <a:pt x="1412976" y="217982"/>
                  </a:lnTo>
                  <a:lnTo>
                    <a:pt x="1599044" y="234594"/>
                  </a:lnTo>
                  <a:lnTo>
                    <a:pt x="1602816" y="192493"/>
                  </a:lnTo>
                  <a:close/>
                </a:path>
                <a:path w="2336165" h="1858010">
                  <a:moveTo>
                    <a:pt x="1723644" y="203288"/>
                  </a:moveTo>
                  <a:lnTo>
                    <a:pt x="1639697" y="195795"/>
                  </a:lnTo>
                  <a:lnTo>
                    <a:pt x="1635950" y="237883"/>
                  </a:lnTo>
                  <a:lnTo>
                    <a:pt x="1719884" y="245389"/>
                  </a:lnTo>
                  <a:lnTo>
                    <a:pt x="1723644" y="203288"/>
                  </a:lnTo>
                  <a:close/>
                </a:path>
                <a:path w="2336165" h="1858010">
                  <a:moveTo>
                    <a:pt x="1837994" y="213512"/>
                  </a:moveTo>
                  <a:lnTo>
                    <a:pt x="1763407" y="206844"/>
                  </a:lnTo>
                  <a:lnTo>
                    <a:pt x="1759648" y="248958"/>
                  </a:lnTo>
                  <a:lnTo>
                    <a:pt x="1834235" y="255612"/>
                  </a:lnTo>
                  <a:lnTo>
                    <a:pt x="1837994" y="213512"/>
                  </a:lnTo>
                  <a:close/>
                </a:path>
                <a:path w="2336165" h="1858010">
                  <a:moveTo>
                    <a:pt x="1959610" y="224370"/>
                  </a:moveTo>
                  <a:lnTo>
                    <a:pt x="1885022" y="217703"/>
                  </a:lnTo>
                  <a:lnTo>
                    <a:pt x="1881263" y="259816"/>
                  </a:lnTo>
                  <a:lnTo>
                    <a:pt x="1955850" y="266471"/>
                  </a:lnTo>
                  <a:lnTo>
                    <a:pt x="1959610" y="224370"/>
                  </a:lnTo>
                  <a:close/>
                </a:path>
                <a:path w="2336165" h="1858010">
                  <a:moveTo>
                    <a:pt x="2184908" y="244513"/>
                  </a:moveTo>
                  <a:lnTo>
                    <a:pt x="2006117" y="228536"/>
                  </a:lnTo>
                  <a:lnTo>
                    <a:pt x="2002358" y="270624"/>
                  </a:lnTo>
                  <a:lnTo>
                    <a:pt x="2181148" y="286613"/>
                  </a:lnTo>
                  <a:lnTo>
                    <a:pt x="2184908" y="244513"/>
                  </a:lnTo>
                  <a:close/>
                </a:path>
                <a:path w="2336165" h="1858010">
                  <a:moveTo>
                    <a:pt x="2335898" y="258000"/>
                  </a:moveTo>
                  <a:lnTo>
                    <a:pt x="2261311" y="251333"/>
                  </a:lnTo>
                  <a:lnTo>
                    <a:pt x="2257552" y="293446"/>
                  </a:lnTo>
                  <a:lnTo>
                    <a:pt x="2332139" y="300101"/>
                  </a:lnTo>
                  <a:lnTo>
                    <a:pt x="2335898" y="258000"/>
                  </a:lnTo>
                  <a:close/>
                </a:path>
              </a:pathLst>
            </a:custGeom>
            <a:solidFill>
              <a:srgbClr val="A4BAC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513481" y="5048836"/>
              <a:ext cx="724535" cy="1244600"/>
            </a:xfrm>
            <a:custGeom>
              <a:avLst/>
              <a:gdLst/>
              <a:ahLst/>
              <a:cxnLst/>
              <a:rect l="l" t="t" r="r" b="b"/>
              <a:pathLst>
                <a:path w="724534" h="1244600">
                  <a:moveTo>
                    <a:pt x="83997" y="0"/>
                  </a:moveTo>
                  <a:lnTo>
                    <a:pt x="0" y="939825"/>
                  </a:lnTo>
                  <a:lnTo>
                    <a:pt x="382549" y="974001"/>
                  </a:lnTo>
                  <a:lnTo>
                    <a:pt x="465124" y="1222248"/>
                  </a:lnTo>
                  <a:lnTo>
                    <a:pt x="714603" y="1244536"/>
                  </a:lnTo>
                  <a:lnTo>
                    <a:pt x="640308" y="997026"/>
                  </a:lnTo>
                  <a:lnTo>
                    <a:pt x="724293" y="57226"/>
                  </a:lnTo>
                  <a:lnTo>
                    <a:pt x="83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758248" y="2388215"/>
              <a:ext cx="685800" cy="7670800"/>
            </a:xfrm>
            <a:custGeom>
              <a:avLst/>
              <a:gdLst/>
              <a:ahLst/>
              <a:cxnLst/>
              <a:rect l="l" t="t" r="r" b="b"/>
              <a:pathLst>
                <a:path w="685800" h="7670800">
                  <a:moveTo>
                    <a:pt x="685411" y="0"/>
                  </a:moveTo>
                  <a:lnTo>
                    <a:pt x="0" y="7670183"/>
                  </a:lnTo>
                  <a:lnTo>
                    <a:pt x="685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758248" y="2388215"/>
              <a:ext cx="685800" cy="7670800"/>
            </a:xfrm>
            <a:custGeom>
              <a:avLst/>
              <a:gdLst/>
              <a:ahLst/>
              <a:cxnLst/>
              <a:rect l="l" t="t" r="r" b="b"/>
              <a:pathLst>
                <a:path w="685800" h="7670800">
                  <a:moveTo>
                    <a:pt x="685411" y="0"/>
                  </a:moveTo>
                  <a:lnTo>
                    <a:pt x="0" y="7670183"/>
                  </a:lnTo>
                  <a:lnTo>
                    <a:pt x="685411" y="0"/>
                  </a:lnTo>
                </a:path>
              </a:pathLst>
            </a:custGeom>
            <a:ln w="244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506394" y="2970999"/>
              <a:ext cx="6036310" cy="5523865"/>
            </a:xfrm>
            <a:custGeom>
              <a:avLst/>
              <a:gdLst/>
              <a:ahLst/>
              <a:cxnLst/>
              <a:rect l="l" t="t" r="r" b="b"/>
              <a:pathLst>
                <a:path w="6036309" h="5523865">
                  <a:moveTo>
                    <a:pt x="4320375" y="4931181"/>
                  </a:moveTo>
                  <a:lnTo>
                    <a:pt x="4294556" y="4976292"/>
                  </a:lnTo>
                  <a:lnTo>
                    <a:pt x="4249890" y="5013045"/>
                  </a:lnTo>
                  <a:lnTo>
                    <a:pt x="4168889" y="5036464"/>
                  </a:lnTo>
                  <a:lnTo>
                    <a:pt x="4109288" y="5041620"/>
                  </a:lnTo>
                  <a:lnTo>
                    <a:pt x="4034040" y="5041570"/>
                  </a:lnTo>
                  <a:lnTo>
                    <a:pt x="3940975" y="5035689"/>
                  </a:lnTo>
                  <a:lnTo>
                    <a:pt x="0" y="4683518"/>
                  </a:lnTo>
                  <a:lnTo>
                    <a:pt x="536168" y="4979936"/>
                  </a:lnTo>
                  <a:lnTo>
                    <a:pt x="3943604" y="5284432"/>
                  </a:lnTo>
                  <a:lnTo>
                    <a:pt x="4010495" y="5294096"/>
                  </a:lnTo>
                  <a:lnTo>
                    <a:pt x="4069067" y="5309590"/>
                  </a:lnTo>
                  <a:lnTo>
                    <a:pt x="4119562" y="5329898"/>
                  </a:lnTo>
                  <a:lnTo>
                    <a:pt x="4162209" y="5354053"/>
                  </a:lnTo>
                  <a:lnTo>
                    <a:pt x="4197286" y="5381028"/>
                  </a:lnTo>
                  <a:lnTo>
                    <a:pt x="4225010" y="5409844"/>
                  </a:lnTo>
                  <a:lnTo>
                    <a:pt x="4259415" y="5469013"/>
                  </a:lnTo>
                  <a:lnTo>
                    <a:pt x="4267441" y="5523573"/>
                  </a:lnTo>
                  <a:lnTo>
                    <a:pt x="4320375" y="4931181"/>
                  </a:lnTo>
                  <a:close/>
                </a:path>
                <a:path w="6036309" h="5523865">
                  <a:moveTo>
                    <a:pt x="4463986" y="3324047"/>
                  </a:moveTo>
                  <a:lnTo>
                    <a:pt x="4438764" y="3362642"/>
                  </a:lnTo>
                  <a:lnTo>
                    <a:pt x="4394593" y="3393795"/>
                  </a:lnTo>
                  <a:lnTo>
                    <a:pt x="4313961" y="3412998"/>
                  </a:lnTo>
                  <a:lnTo>
                    <a:pt x="4254487" y="3416706"/>
                  </a:lnTo>
                  <a:lnTo>
                    <a:pt x="4179328" y="3415741"/>
                  </a:lnTo>
                  <a:lnTo>
                    <a:pt x="4086275" y="3409531"/>
                  </a:lnTo>
                  <a:lnTo>
                    <a:pt x="968590" y="3130918"/>
                  </a:lnTo>
                  <a:lnTo>
                    <a:pt x="365188" y="3076625"/>
                  </a:lnTo>
                  <a:lnTo>
                    <a:pt x="367385" y="3079089"/>
                  </a:lnTo>
                  <a:lnTo>
                    <a:pt x="289115" y="3084474"/>
                  </a:lnTo>
                  <a:lnTo>
                    <a:pt x="246062" y="3096628"/>
                  </a:lnTo>
                  <a:lnTo>
                    <a:pt x="205600" y="3114548"/>
                  </a:lnTo>
                  <a:lnTo>
                    <a:pt x="168249" y="3137827"/>
                  </a:lnTo>
                  <a:lnTo>
                    <a:pt x="134556" y="3165995"/>
                  </a:lnTo>
                  <a:lnTo>
                    <a:pt x="105029" y="3198609"/>
                  </a:lnTo>
                  <a:lnTo>
                    <a:pt x="80213" y="3235248"/>
                  </a:lnTo>
                  <a:lnTo>
                    <a:pt x="60629" y="3275469"/>
                  </a:lnTo>
                  <a:lnTo>
                    <a:pt x="46799" y="3318814"/>
                  </a:lnTo>
                  <a:lnTo>
                    <a:pt x="39255" y="3364839"/>
                  </a:lnTo>
                  <a:lnTo>
                    <a:pt x="38519" y="3411486"/>
                  </a:lnTo>
                  <a:lnTo>
                    <a:pt x="44437" y="3456597"/>
                  </a:lnTo>
                  <a:lnTo>
                    <a:pt x="56591" y="3499650"/>
                  </a:lnTo>
                  <a:lnTo>
                    <a:pt x="74510" y="3540112"/>
                  </a:lnTo>
                  <a:lnTo>
                    <a:pt x="97790" y="3577463"/>
                  </a:lnTo>
                  <a:lnTo>
                    <a:pt x="125945" y="3611156"/>
                  </a:lnTo>
                  <a:lnTo>
                    <a:pt x="158572" y="3640683"/>
                  </a:lnTo>
                  <a:lnTo>
                    <a:pt x="195211" y="3665499"/>
                  </a:lnTo>
                  <a:lnTo>
                    <a:pt x="235432" y="3685095"/>
                  </a:lnTo>
                  <a:lnTo>
                    <a:pt x="278777" y="3698925"/>
                  </a:lnTo>
                  <a:lnTo>
                    <a:pt x="324815" y="3706457"/>
                  </a:lnTo>
                  <a:lnTo>
                    <a:pt x="371462" y="3707193"/>
                  </a:lnTo>
                  <a:lnTo>
                    <a:pt x="416572" y="3701275"/>
                  </a:lnTo>
                  <a:lnTo>
                    <a:pt x="459625" y="3689121"/>
                  </a:lnTo>
                  <a:lnTo>
                    <a:pt x="500087" y="3671201"/>
                  </a:lnTo>
                  <a:lnTo>
                    <a:pt x="537425" y="3647922"/>
                  </a:lnTo>
                  <a:lnTo>
                    <a:pt x="571119" y="3619754"/>
                  </a:lnTo>
                  <a:lnTo>
                    <a:pt x="600646" y="3587127"/>
                  </a:lnTo>
                  <a:lnTo>
                    <a:pt x="625462" y="3550488"/>
                  </a:lnTo>
                  <a:lnTo>
                    <a:pt x="645058" y="3510280"/>
                  </a:lnTo>
                  <a:lnTo>
                    <a:pt x="658876" y="3466935"/>
                  </a:lnTo>
                  <a:lnTo>
                    <a:pt x="666419" y="3420897"/>
                  </a:lnTo>
                  <a:lnTo>
                    <a:pt x="666559" y="3411550"/>
                  </a:lnTo>
                  <a:lnTo>
                    <a:pt x="667207" y="3412248"/>
                  </a:lnTo>
                  <a:lnTo>
                    <a:pt x="691134" y="3360534"/>
                  </a:lnTo>
                  <a:lnTo>
                    <a:pt x="762114" y="3334994"/>
                  </a:lnTo>
                  <a:lnTo>
                    <a:pt x="822337" y="3333127"/>
                  </a:lnTo>
                  <a:lnTo>
                    <a:pt x="902817" y="3339134"/>
                  </a:lnTo>
                  <a:lnTo>
                    <a:pt x="4091965" y="3624110"/>
                  </a:lnTo>
                  <a:lnTo>
                    <a:pt x="4165841" y="3634613"/>
                  </a:lnTo>
                  <a:lnTo>
                    <a:pt x="4229557" y="3651059"/>
                  </a:lnTo>
                  <a:lnTo>
                    <a:pt x="4283456" y="3672306"/>
                  </a:lnTo>
                  <a:lnTo>
                    <a:pt x="4327830" y="3697147"/>
                  </a:lnTo>
                  <a:lnTo>
                    <a:pt x="4363021" y="3724427"/>
                  </a:lnTo>
                  <a:lnTo>
                    <a:pt x="4389361" y="3752951"/>
                  </a:lnTo>
                  <a:lnTo>
                    <a:pt x="4416717" y="3809111"/>
                  </a:lnTo>
                  <a:lnTo>
                    <a:pt x="4418381" y="3834371"/>
                  </a:lnTo>
                  <a:lnTo>
                    <a:pt x="4463986" y="3324047"/>
                  </a:lnTo>
                  <a:close/>
                </a:path>
                <a:path w="6036309" h="5523865">
                  <a:moveTo>
                    <a:pt x="4935893" y="15049"/>
                  </a:moveTo>
                  <a:lnTo>
                    <a:pt x="4767491" y="0"/>
                  </a:lnTo>
                  <a:lnTo>
                    <a:pt x="4698225" y="517334"/>
                  </a:lnTo>
                  <a:lnTo>
                    <a:pt x="4661852" y="790778"/>
                  </a:lnTo>
                  <a:lnTo>
                    <a:pt x="4646434" y="911237"/>
                  </a:lnTo>
                  <a:lnTo>
                    <a:pt x="4639983" y="969606"/>
                  </a:lnTo>
                  <a:lnTo>
                    <a:pt x="4635030" y="1010424"/>
                  </a:lnTo>
                  <a:lnTo>
                    <a:pt x="4626280" y="1052652"/>
                  </a:lnTo>
                  <a:lnTo>
                    <a:pt x="4611052" y="1091171"/>
                  </a:lnTo>
                  <a:lnTo>
                    <a:pt x="4586656" y="1120825"/>
                  </a:lnTo>
                  <a:lnTo>
                    <a:pt x="4550410" y="1136510"/>
                  </a:lnTo>
                  <a:lnTo>
                    <a:pt x="4499635" y="1133094"/>
                  </a:lnTo>
                  <a:lnTo>
                    <a:pt x="4499534" y="1134224"/>
                  </a:lnTo>
                  <a:lnTo>
                    <a:pt x="4274845" y="1114145"/>
                  </a:lnTo>
                  <a:lnTo>
                    <a:pt x="4264266" y="1232662"/>
                  </a:lnTo>
                  <a:lnTo>
                    <a:pt x="4603597" y="1262989"/>
                  </a:lnTo>
                  <a:lnTo>
                    <a:pt x="4531398" y="1877860"/>
                  </a:lnTo>
                  <a:lnTo>
                    <a:pt x="4509744" y="1922145"/>
                  </a:lnTo>
                  <a:lnTo>
                    <a:pt x="4477296" y="1952307"/>
                  </a:lnTo>
                  <a:lnTo>
                    <a:pt x="4432325" y="1966074"/>
                  </a:lnTo>
                  <a:lnTo>
                    <a:pt x="4373080" y="1961146"/>
                  </a:lnTo>
                  <a:lnTo>
                    <a:pt x="3450298" y="1687995"/>
                  </a:lnTo>
                  <a:lnTo>
                    <a:pt x="3406838" y="1675701"/>
                  </a:lnTo>
                  <a:lnTo>
                    <a:pt x="3362502" y="1663496"/>
                  </a:lnTo>
                  <a:lnTo>
                    <a:pt x="3316922" y="1651457"/>
                  </a:lnTo>
                  <a:lnTo>
                    <a:pt x="3269729" y="1639595"/>
                  </a:lnTo>
                  <a:lnTo>
                    <a:pt x="3220555" y="1627949"/>
                  </a:lnTo>
                  <a:lnTo>
                    <a:pt x="3169043" y="1616583"/>
                  </a:lnTo>
                  <a:lnTo>
                    <a:pt x="3114840" y="1605534"/>
                  </a:lnTo>
                  <a:lnTo>
                    <a:pt x="3057563" y="1594827"/>
                  </a:lnTo>
                  <a:lnTo>
                    <a:pt x="2996857" y="1584528"/>
                  </a:lnTo>
                  <a:lnTo>
                    <a:pt x="2932341" y="1574660"/>
                  </a:lnTo>
                  <a:lnTo>
                    <a:pt x="2587231" y="1543812"/>
                  </a:lnTo>
                  <a:lnTo>
                    <a:pt x="2141232" y="1516532"/>
                  </a:lnTo>
                  <a:lnTo>
                    <a:pt x="320065" y="1353781"/>
                  </a:lnTo>
                  <a:lnTo>
                    <a:pt x="293420" y="1652130"/>
                  </a:lnTo>
                  <a:lnTo>
                    <a:pt x="3324517" y="1922970"/>
                  </a:lnTo>
                  <a:lnTo>
                    <a:pt x="3821709" y="2060460"/>
                  </a:lnTo>
                  <a:lnTo>
                    <a:pt x="4193349" y="2162619"/>
                  </a:lnTo>
                  <a:lnTo>
                    <a:pt x="4424934" y="2225103"/>
                  </a:lnTo>
                  <a:lnTo>
                    <a:pt x="4506341" y="2248789"/>
                  </a:lnTo>
                  <a:lnTo>
                    <a:pt x="4546130" y="2278824"/>
                  </a:lnTo>
                  <a:lnTo>
                    <a:pt x="4555668" y="2335136"/>
                  </a:lnTo>
                  <a:lnTo>
                    <a:pt x="4546333" y="2437650"/>
                  </a:lnTo>
                  <a:lnTo>
                    <a:pt x="4733099" y="1274559"/>
                  </a:lnTo>
                  <a:lnTo>
                    <a:pt x="4800625" y="1280579"/>
                  </a:lnTo>
                  <a:lnTo>
                    <a:pt x="4804892" y="1232674"/>
                  </a:lnTo>
                  <a:lnTo>
                    <a:pt x="4826901" y="1234630"/>
                  </a:lnTo>
                  <a:lnTo>
                    <a:pt x="4935893" y="15049"/>
                  </a:lnTo>
                  <a:close/>
                </a:path>
                <a:path w="6036309" h="5523865">
                  <a:moveTo>
                    <a:pt x="6036145" y="2245207"/>
                  </a:moveTo>
                  <a:lnTo>
                    <a:pt x="4921466" y="2161019"/>
                  </a:lnTo>
                  <a:lnTo>
                    <a:pt x="4873523" y="2148357"/>
                  </a:lnTo>
                  <a:lnTo>
                    <a:pt x="4841875" y="2121217"/>
                  </a:lnTo>
                  <a:lnTo>
                    <a:pt x="4825670" y="2080374"/>
                  </a:lnTo>
                  <a:lnTo>
                    <a:pt x="4824069" y="2026589"/>
                  </a:lnTo>
                  <a:lnTo>
                    <a:pt x="4782553" y="2491219"/>
                  </a:lnTo>
                  <a:lnTo>
                    <a:pt x="4794669" y="2446045"/>
                  </a:lnTo>
                  <a:lnTo>
                    <a:pt x="4814176" y="2416175"/>
                  </a:lnTo>
                  <a:lnTo>
                    <a:pt x="4849228" y="2401087"/>
                  </a:lnTo>
                  <a:lnTo>
                    <a:pt x="4907953" y="2400274"/>
                  </a:lnTo>
                  <a:lnTo>
                    <a:pt x="6036145" y="2497137"/>
                  </a:lnTo>
                  <a:lnTo>
                    <a:pt x="6036145" y="2400274"/>
                  </a:lnTo>
                  <a:lnTo>
                    <a:pt x="6036145" y="2245207"/>
                  </a:lnTo>
                  <a:close/>
                </a:path>
                <a:path w="6036309" h="5523865">
                  <a:moveTo>
                    <a:pt x="6036157" y="3584613"/>
                  </a:moveTo>
                  <a:lnTo>
                    <a:pt x="4805146" y="3462731"/>
                  </a:lnTo>
                  <a:lnTo>
                    <a:pt x="4765535" y="3452774"/>
                  </a:lnTo>
                  <a:lnTo>
                    <a:pt x="4718037" y="3399586"/>
                  </a:lnTo>
                  <a:lnTo>
                    <a:pt x="4709236" y="3357295"/>
                  </a:lnTo>
                  <a:lnTo>
                    <a:pt x="4709820" y="3305149"/>
                  </a:lnTo>
                  <a:lnTo>
                    <a:pt x="4660595" y="3856012"/>
                  </a:lnTo>
                  <a:lnTo>
                    <a:pt x="4673460" y="3802303"/>
                  </a:lnTo>
                  <a:lnTo>
                    <a:pt x="4693501" y="3766616"/>
                  </a:lnTo>
                  <a:lnTo>
                    <a:pt x="4728845" y="3748189"/>
                  </a:lnTo>
                  <a:lnTo>
                    <a:pt x="4787671" y="3746258"/>
                  </a:lnTo>
                  <a:lnTo>
                    <a:pt x="6036157" y="3868216"/>
                  </a:lnTo>
                  <a:lnTo>
                    <a:pt x="6036157" y="3746258"/>
                  </a:lnTo>
                  <a:lnTo>
                    <a:pt x="6036157" y="35846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648565" y="4755206"/>
              <a:ext cx="16510" cy="181610"/>
            </a:xfrm>
            <a:custGeom>
              <a:avLst/>
              <a:gdLst/>
              <a:ahLst/>
              <a:cxnLst/>
              <a:rect l="l" t="t" r="r" b="b"/>
              <a:pathLst>
                <a:path w="16509" h="181610">
                  <a:moveTo>
                    <a:pt x="0" y="181444"/>
                  </a:moveTo>
                  <a:lnTo>
                    <a:pt x="16217" y="0"/>
                  </a:lnTo>
                </a:path>
              </a:pathLst>
            </a:custGeom>
            <a:ln w="366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905280" y="3584931"/>
              <a:ext cx="108585" cy="311785"/>
            </a:xfrm>
            <a:custGeom>
              <a:avLst/>
              <a:gdLst/>
              <a:ahLst/>
              <a:cxnLst/>
              <a:rect l="l" t="t" r="r" b="b"/>
              <a:pathLst>
                <a:path w="108585" h="311785">
                  <a:moveTo>
                    <a:pt x="18770" y="0"/>
                  </a:moveTo>
                  <a:lnTo>
                    <a:pt x="0" y="209969"/>
                  </a:lnTo>
                  <a:lnTo>
                    <a:pt x="7392" y="247561"/>
                  </a:lnTo>
                  <a:lnTo>
                    <a:pt x="23361" y="277015"/>
                  </a:lnTo>
                  <a:lnTo>
                    <a:pt x="47913" y="298330"/>
                  </a:lnTo>
                  <a:lnTo>
                    <a:pt x="81051" y="311505"/>
                  </a:lnTo>
                  <a:lnTo>
                    <a:pt x="108165" y="7988"/>
                  </a:lnTo>
                  <a:lnTo>
                    <a:pt x="18770" y="0"/>
                  </a:lnTo>
                  <a:close/>
                </a:path>
              </a:pathLst>
            </a:custGeom>
            <a:solidFill>
              <a:srgbClr val="A4BAC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584406" y="2309011"/>
              <a:ext cx="599440" cy="2275205"/>
            </a:xfrm>
            <a:custGeom>
              <a:avLst/>
              <a:gdLst/>
              <a:ahLst/>
              <a:cxnLst/>
              <a:rect l="l" t="t" r="r" b="b"/>
              <a:pathLst>
                <a:path w="599440" h="2275204">
                  <a:moveTo>
                    <a:pt x="599186" y="1222641"/>
                  </a:moveTo>
                  <a:lnTo>
                    <a:pt x="202095" y="1187170"/>
                  </a:lnTo>
                  <a:lnTo>
                    <a:pt x="307632" y="6324"/>
                  </a:lnTo>
                  <a:lnTo>
                    <a:pt x="236943" y="0"/>
                  </a:lnTo>
                  <a:lnTo>
                    <a:pt x="131406" y="1180858"/>
                  </a:lnTo>
                  <a:lnTo>
                    <a:pt x="93992" y="1177505"/>
                  </a:lnTo>
                  <a:lnTo>
                    <a:pt x="0" y="2229447"/>
                  </a:lnTo>
                  <a:lnTo>
                    <a:pt x="505193" y="2274595"/>
                  </a:lnTo>
                  <a:lnTo>
                    <a:pt x="599186" y="12226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034155" y="2389540"/>
              <a:ext cx="688975" cy="1457960"/>
            </a:xfrm>
            <a:custGeom>
              <a:avLst/>
              <a:gdLst/>
              <a:ahLst/>
              <a:cxnLst/>
              <a:rect l="l" t="t" r="r" b="b"/>
              <a:pathLst>
                <a:path w="688975" h="1457960">
                  <a:moveTo>
                    <a:pt x="688428" y="0"/>
                  </a:moveTo>
                  <a:lnTo>
                    <a:pt x="558203" y="1457337"/>
                  </a:lnTo>
                  <a:lnTo>
                    <a:pt x="0" y="1407452"/>
                  </a:lnTo>
                </a:path>
              </a:pathLst>
            </a:custGeom>
            <a:ln w="733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334413" y="4957545"/>
              <a:ext cx="484505" cy="140970"/>
            </a:xfrm>
            <a:custGeom>
              <a:avLst/>
              <a:gdLst/>
              <a:ahLst/>
              <a:cxnLst/>
              <a:rect l="l" t="t" r="r" b="b"/>
              <a:pathLst>
                <a:path w="484504" h="140970">
                  <a:moveTo>
                    <a:pt x="8788" y="0"/>
                  </a:moveTo>
                  <a:lnTo>
                    <a:pt x="0" y="98234"/>
                  </a:lnTo>
                  <a:lnTo>
                    <a:pt x="475564" y="140728"/>
                  </a:lnTo>
                  <a:lnTo>
                    <a:pt x="484339" y="42506"/>
                  </a:lnTo>
                  <a:lnTo>
                    <a:pt x="87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334413" y="4957545"/>
              <a:ext cx="484505" cy="140970"/>
            </a:xfrm>
            <a:custGeom>
              <a:avLst/>
              <a:gdLst/>
              <a:ahLst/>
              <a:cxnLst/>
              <a:rect l="l" t="t" r="r" b="b"/>
              <a:pathLst>
                <a:path w="484504" h="140970">
                  <a:moveTo>
                    <a:pt x="0" y="98234"/>
                  </a:moveTo>
                  <a:lnTo>
                    <a:pt x="475564" y="140728"/>
                  </a:lnTo>
                  <a:lnTo>
                    <a:pt x="484339" y="42506"/>
                  </a:lnTo>
                  <a:lnTo>
                    <a:pt x="8788" y="0"/>
                  </a:lnTo>
                  <a:lnTo>
                    <a:pt x="0" y="98234"/>
                  </a:lnTo>
                  <a:close/>
                </a:path>
              </a:pathLst>
            </a:custGeom>
            <a:ln w="488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93194" y="4331591"/>
              <a:ext cx="127000" cy="1415415"/>
            </a:xfrm>
            <a:custGeom>
              <a:avLst/>
              <a:gdLst/>
              <a:ahLst/>
              <a:cxnLst/>
              <a:rect l="l" t="t" r="r" b="b"/>
              <a:pathLst>
                <a:path w="127000" h="1415414">
                  <a:moveTo>
                    <a:pt x="126491" y="0"/>
                  </a:moveTo>
                  <a:lnTo>
                    <a:pt x="0" y="1415389"/>
                  </a:lnTo>
                </a:path>
              </a:pathLst>
            </a:custGeom>
            <a:ln w="488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441209" y="6335847"/>
              <a:ext cx="679450" cy="1332230"/>
            </a:xfrm>
            <a:custGeom>
              <a:avLst/>
              <a:gdLst/>
              <a:ahLst/>
              <a:cxnLst/>
              <a:rect l="l" t="t" r="r" b="b"/>
              <a:pathLst>
                <a:path w="679450" h="1332229">
                  <a:moveTo>
                    <a:pt x="104449" y="0"/>
                  </a:moveTo>
                  <a:lnTo>
                    <a:pt x="3407" y="1130617"/>
                  </a:lnTo>
                  <a:lnTo>
                    <a:pt x="0" y="1177075"/>
                  </a:lnTo>
                  <a:lnTo>
                    <a:pt x="7928" y="1218345"/>
                  </a:lnTo>
                  <a:lnTo>
                    <a:pt x="29505" y="1252225"/>
                  </a:lnTo>
                  <a:lnTo>
                    <a:pt x="67042" y="1276514"/>
                  </a:lnTo>
                  <a:lnTo>
                    <a:pt x="122851" y="1289011"/>
                  </a:lnTo>
                  <a:lnTo>
                    <a:pt x="603089" y="1331925"/>
                  </a:lnTo>
                  <a:lnTo>
                    <a:pt x="679149" y="480606"/>
                  </a:lnTo>
                  <a:lnTo>
                    <a:pt x="258182" y="442988"/>
                  </a:lnTo>
                  <a:lnTo>
                    <a:pt x="296219" y="17145"/>
                  </a:lnTo>
                  <a:lnTo>
                    <a:pt x="1044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73819" y="6772847"/>
              <a:ext cx="546735" cy="698500"/>
            </a:xfrm>
            <a:custGeom>
              <a:avLst/>
              <a:gdLst/>
              <a:ahLst/>
              <a:cxnLst/>
              <a:rect l="l" t="t" r="r" b="b"/>
              <a:pathLst>
                <a:path w="546734" h="698500">
                  <a:moveTo>
                    <a:pt x="58508" y="0"/>
                  </a:moveTo>
                  <a:lnTo>
                    <a:pt x="0" y="654862"/>
                  </a:lnTo>
                  <a:lnTo>
                    <a:pt x="488022" y="698474"/>
                  </a:lnTo>
                  <a:lnTo>
                    <a:pt x="546544" y="43611"/>
                  </a:lnTo>
                  <a:lnTo>
                    <a:pt x="58508" y="0"/>
                  </a:lnTo>
                  <a:close/>
                </a:path>
              </a:pathLst>
            </a:custGeom>
            <a:solidFill>
              <a:srgbClr val="1B3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47495" y="2585341"/>
              <a:ext cx="123532" cy="12352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290735" y="1840276"/>
              <a:ext cx="843915" cy="1137920"/>
            </a:xfrm>
            <a:custGeom>
              <a:avLst/>
              <a:gdLst/>
              <a:ahLst/>
              <a:cxnLst/>
              <a:rect l="l" t="t" r="r" b="b"/>
              <a:pathLst>
                <a:path w="843914" h="1137920">
                  <a:moveTo>
                    <a:pt x="95669" y="0"/>
                  </a:moveTo>
                  <a:lnTo>
                    <a:pt x="0" y="1070762"/>
                  </a:lnTo>
                  <a:lnTo>
                    <a:pt x="238505" y="1092022"/>
                  </a:lnTo>
                  <a:lnTo>
                    <a:pt x="278218" y="648093"/>
                  </a:lnTo>
                  <a:lnTo>
                    <a:pt x="552907" y="672655"/>
                  </a:lnTo>
                  <a:lnTo>
                    <a:pt x="513321" y="1116584"/>
                  </a:lnTo>
                  <a:lnTo>
                    <a:pt x="751840" y="1137843"/>
                  </a:lnTo>
                  <a:lnTo>
                    <a:pt x="804748" y="546684"/>
                  </a:lnTo>
                  <a:lnTo>
                    <a:pt x="800836" y="546315"/>
                  </a:lnTo>
                  <a:lnTo>
                    <a:pt x="843610" y="66840"/>
                  </a:lnTo>
                  <a:lnTo>
                    <a:pt x="95669" y="0"/>
                  </a:lnTo>
                  <a:close/>
                </a:path>
              </a:pathLst>
            </a:custGeom>
            <a:solidFill>
              <a:srgbClr val="FFCD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371286" y="4316134"/>
              <a:ext cx="222250" cy="1363980"/>
            </a:xfrm>
            <a:custGeom>
              <a:avLst/>
              <a:gdLst/>
              <a:ahLst/>
              <a:cxnLst/>
              <a:rect l="l" t="t" r="r" b="b"/>
              <a:pathLst>
                <a:path w="222250" h="1363979">
                  <a:moveTo>
                    <a:pt x="171454" y="0"/>
                  </a:moveTo>
                  <a:lnTo>
                    <a:pt x="143328" y="5676"/>
                  </a:lnTo>
                  <a:lnTo>
                    <a:pt x="120014" y="28839"/>
                  </a:lnTo>
                  <a:lnTo>
                    <a:pt x="107797" y="70470"/>
                  </a:lnTo>
                  <a:lnTo>
                    <a:pt x="157175" y="74890"/>
                  </a:lnTo>
                  <a:lnTo>
                    <a:pt x="49085" y="1284324"/>
                  </a:lnTo>
                  <a:lnTo>
                    <a:pt x="0" y="1279663"/>
                  </a:lnTo>
                  <a:lnTo>
                    <a:pt x="4527" y="1323900"/>
                  </a:lnTo>
                  <a:lnTo>
                    <a:pt x="23194" y="1352199"/>
                  </a:lnTo>
                  <a:lnTo>
                    <a:pt x="49707" y="1363867"/>
                  </a:lnTo>
                  <a:lnTo>
                    <a:pt x="77770" y="1358210"/>
                  </a:lnTo>
                  <a:lnTo>
                    <a:pt x="101086" y="1334534"/>
                  </a:lnTo>
                  <a:lnTo>
                    <a:pt x="113360" y="1292147"/>
                  </a:lnTo>
                  <a:lnTo>
                    <a:pt x="221843" y="78052"/>
                  </a:lnTo>
                  <a:lnTo>
                    <a:pt x="216998" y="37171"/>
                  </a:lnTo>
                  <a:lnTo>
                    <a:pt x="198106" y="10825"/>
                  </a:lnTo>
                  <a:lnTo>
                    <a:pt x="171454" y="0"/>
                  </a:lnTo>
                  <a:close/>
                </a:path>
              </a:pathLst>
            </a:custGeom>
            <a:solidFill>
              <a:srgbClr val="A4BAC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58092" y="5738620"/>
              <a:ext cx="107187" cy="11422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9920" y="4115384"/>
              <a:ext cx="132588" cy="12440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890788" y="3473894"/>
              <a:ext cx="3782060" cy="338455"/>
            </a:xfrm>
            <a:custGeom>
              <a:avLst/>
              <a:gdLst/>
              <a:ahLst/>
              <a:cxnLst/>
              <a:rect l="l" t="t" r="r" b="b"/>
              <a:pathLst>
                <a:path w="3782059" h="338454">
                  <a:moveTo>
                    <a:pt x="3782047" y="337972"/>
                  </a:moveTo>
                  <a:lnTo>
                    <a:pt x="0" y="0"/>
                  </a:lnTo>
                </a:path>
              </a:pathLst>
            </a:custGeom>
            <a:ln w="488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969816" y="3481838"/>
              <a:ext cx="358775" cy="396875"/>
            </a:xfrm>
            <a:custGeom>
              <a:avLst/>
              <a:gdLst/>
              <a:ahLst/>
              <a:cxnLst/>
              <a:rect l="l" t="t" r="r" b="b"/>
              <a:pathLst>
                <a:path w="358775" h="396875">
                  <a:moveTo>
                    <a:pt x="9855" y="0"/>
                  </a:moveTo>
                  <a:lnTo>
                    <a:pt x="0" y="110185"/>
                  </a:lnTo>
                  <a:lnTo>
                    <a:pt x="239483" y="396671"/>
                  </a:lnTo>
                  <a:lnTo>
                    <a:pt x="358584" y="31165"/>
                  </a:lnTo>
                  <a:lnTo>
                    <a:pt x="98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522478" y="3800262"/>
              <a:ext cx="245745" cy="600075"/>
            </a:xfrm>
            <a:custGeom>
              <a:avLst/>
              <a:gdLst/>
              <a:ahLst/>
              <a:cxnLst/>
              <a:rect l="l" t="t" r="r" b="b"/>
              <a:pathLst>
                <a:path w="245745" h="600075">
                  <a:moveTo>
                    <a:pt x="51638" y="0"/>
                  </a:moveTo>
                  <a:lnTo>
                    <a:pt x="0" y="577735"/>
                  </a:lnTo>
                  <a:lnTo>
                    <a:pt x="245325" y="599643"/>
                  </a:lnTo>
                  <a:lnTo>
                    <a:pt x="214619" y="586560"/>
                  </a:lnTo>
                  <a:lnTo>
                    <a:pt x="186572" y="568373"/>
                  </a:lnTo>
                  <a:lnTo>
                    <a:pt x="139323" y="516399"/>
                  </a:lnTo>
                  <a:lnTo>
                    <a:pt x="120557" y="482470"/>
                  </a:lnTo>
                  <a:lnTo>
                    <a:pt x="105319" y="443150"/>
                  </a:lnTo>
                  <a:lnTo>
                    <a:pt x="93828" y="398369"/>
                  </a:lnTo>
                  <a:lnTo>
                    <a:pt x="86300" y="348055"/>
                  </a:lnTo>
                  <a:lnTo>
                    <a:pt x="82953" y="292136"/>
                  </a:lnTo>
                  <a:lnTo>
                    <a:pt x="84006" y="230542"/>
                  </a:lnTo>
                  <a:lnTo>
                    <a:pt x="89674" y="163202"/>
                  </a:lnTo>
                  <a:lnTo>
                    <a:pt x="100177" y="90043"/>
                  </a:lnTo>
                  <a:lnTo>
                    <a:pt x="96399" y="57041"/>
                  </a:lnTo>
                  <a:lnTo>
                    <a:pt x="86914" y="31205"/>
                  </a:lnTo>
                  <a:lnTo>
                    <a:pt x="71925" y="12277"/>
                  </a:lnTo>
                  <a:lnTo>
                    <a:pt x="51638" y="0"/>
                  </a:lnTo>
                  <a:close/>
                </a:path>
              </a:pathLst>
            </a:custGeom>
            <a:solidFill>
              <a:srgbClr val="A4BAC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954622" y="1383461"/>
              <a:ext cx="8588375" cy="2980690"/>
            </a:xfrm>
            <a:custGeom>
              <a:avLst/>
              <a:gdLst/>
              <a:ahLst/>
              <a:cxnLst/>
              <a:rect l="l" t="t" r="r" b="b"/>
              <a:pathLst>
                <a:path w="8588375" h="2980690">
                  <a:moveTo>
                    <a:pt x="1122959" y="2245423"/>
                  </a:moveTo>
                  <a:lnTo>
                    <a:pt x="1039533" y="2237994"/>
                  </a:lnTo>
                  <a:lnTo>
                    <a:pt x="988263" y="2811767"/>
                  </a:lnTo>
                  <a:lnTo>
                    <a:pt x="1071676" y="2819222"/>
                  </a:lnTo>
                  <a:lnTo>
                    <a:pt x="1122959" y="2245423"/>
                  </a:lnTo>
                  <a:close/>
                </a:path>
                <a:path w="8588375" h="2980690">
                  <a:moveTo>
                    <a:pt x="2007514" y="2864345"/>
                  </a:moveTo>
                  <a:lnTo>
                    <a:pt x="1744789" y="2840875"/>
                  </a:lnTo>
                  <a:lnTo>
                    <a:pt x="1734413" y="2957042"/>
                  </a:lnTo>
                  <a:lnTo>
                    <a:pt x="1997138" y="2980512"/>
                  </a:lnTo>
                  <a:lnTo>
                    <a:pt x="2007514" y="2864345"/>
                  </a:lnTo>
                  <a:close/>
                </a:path>
                <a:path w="8588375" h="2980690">
                  <a:moveTo>
                    <a:pt x="8587930" y="732028"/>
                  </a:moveTo>
                  <a:lnTo>
                    <a:pt x="6190818" y="527697"/>
                  </a:lnTo>
                  <a:lnTo>
                    <a:pt x="0" y="0"/>
                  </a:lnTo>
                  <a:lnTo>
                    <a:pt x="338302" y="561594"/>
                  </a:lnTo>
                  <a:lnTo>
                    <a:pt x="636803" y="527697"/>
                  </a:lnTo>
                  <a:lnTo>
                    <a:pt x="4587837" y="880745"/>
                  </a:lnTo>
                  <a:lnTo>
                    <a:pt x="5016360" y="1045273"/>
                  </a:lnTo>
                  <a:lnTo>
                    <a:pt x="5761367" y="1079868"/>
                  </a:lnTo>
                  <a:lnTo>
                    <a:pt x="6127242" y="1030655"/>
                  </a:lnTo>
                  <a:lnTo>
                    <a:pt x="8587930" y="1229372"/>
                  </a:lnTo>
                  <a:lnTo>
                    <a:pt x="8587930" y="1030655"/>
                  </a:lnTo>
                  <a:lnTo>
                    <a:pt x="8587930" y="7320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96803" y="2436963"/>
              <a:ext cx="137210" cy="161798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1765159" y="2262865"/>
              <a:ext cx="915669" cy="1542415"/>
            </a:xfrm>
            <a:custGeom>
              <a:avLst/>
              <a:gdLst/>
              <a:ahLst/>
              <a:cxnLst/>
              <a:rect l="l" t="t" r="r" b="b"/>
              <a:pathLst>
                <a:path w="915670" h="1542414">
                  <a:moveTo>
                    <a:pt x="131572" y="0"/>
                  </a:moveTo>
                  <a:lnTo>
                    <a:pt x="0" y="1472374"/>
                  </a:lnTo>
                  <a:lnTo>
                    <a:pt x="783767" y="1542415"/>
                  </a:lnTo>
                  <a:lnTo>
                    <a:pt x="915327" y="70040"/>
                  </a:lnTo>
                  <a:lnTo>
                    <a:pt x="131572" y="0"/>
                  </a:lnTo>
                  <a:close/>
                </a:path>
              </a:pathLst>
            </a:custGeom>
            <a:solidFill>
              <a:srgbClr val="F38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514539" y="5390683"/>
              <a:ext cx="459105" cy="634365"/>
            </a:xfrm>
            <a:custGeom>
              <a:avLst/>
              <a:gdLst/>
              <a:ahLst/>
              <a:cxnLst/>
              <a:rect l="l" t="t" r="r" b="b"/>
              <a:pathLst>
                <a:path w="459104" h="634364">
                  <a:moveTo>
                    <a:pt x="53428" y="0"/>
                  </a:moveTo>
                  <a:lnTo>
                    <a:pt x="0" y="598055"/>
                  </a:lnTo>
                  <a:lnTo>
                    <a:pt x="405383" y="634276"/>
                  </a:lnTo>
                  <a:lnTo>
                    <a:pt x="458825" y="36220"/>
                  </a:lnTo>
                  <a:lnTo>
                    <a:pt x="53428" y="0"/>
                  </a:lnTo>
                  <a:close/>
                </a:path>
              </a:pathLst>
            </a:custGeom>
            <a:solidFill>
              <a:srgbClr val="FFCD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419964" y="3615068"/>
              <a:ext cx="62865" cy="697865"/>
            </a:xfrm>
            <a:custGeom>
              <a:avLst/>
              <a:gdLst/>
              <a:ahLst/>
              <a:cxnLst/>
              <a:rect l="l" t="t" r="r" b="b"/>
              <a:pathLst>
                <a:path w="62865" h="697864">
                  <a:moveTo>
                    <a:pt x="62356" y="0"/>
                  </a:moveTo>
                  <a:lnTo>
                    <a:pt x="0" y="697712"/>
                  </a:lnTo>
                </a:path>
              </a:pathLst>
            </a:custGeom>
            <a:ln w="366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 rot="300000">
            <a:off x="4945947" y="1496061"/>
            <a:ext cx="921946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69"/>
              </a:lnSpc>
            </a:pPr>
            <a:r>
              <a:rPr sz="950" b="1" spc="-130" dirty="0">
                <a:solidFill>
                  <a:srgbClr val="445363"/>
                </a:solidFill>
                <a:latin typeface="Trebuchet MS"/>
                <a:cs typeface="Trebuchet MS"/>
              </a:rPr>
              <a:t>T</a:t>
            </a:r>
            <a:r>
              <a:rPr sz="950" b="1" spc="-5" dirty="0">
                <a:solidFill>
                  <a:srgbClr val="445363"/>
                </a:solidFill>
                <a:latin typeface="Trebuchet MS"/>
                <a:cs typeface="Trebuchet MS"/>
              </a:rPr>
              <a:t>o</a:t>
            </a:r>
            <a:r>
              <a:rPr sz="950" b="1" spc="-9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50" b="1" dirty="0">
                <a:solidFill>
                  <a:srgbClr val="445363"/>
                </a:solidFill>
                <a:latin typeface="Trebuchet MS"/>
                <a:cs typeface="Trebuchet MS"/>
              </a:rPr>
              <a:t>Hamp</a:t>
            </a:r>
            <a:r>
              <a:rPr sz="950" b="1" spc="-15" dirty="0">
                <a:solidFill>
                  <a:srgbClr val="445363"/>
                </a:solidFill>
                <a:latin typeface="Trebuchet MS"/>
                <a:cs typeface="Trebuchet MS"/>
              </a:rPr>
              <a:t>t</a:t>
            </a:r>
            <a:r>
              <a:rPr sz="950" b="1" spc="-10" dirty="0">
                <a:solidFill>
                  <a:srgbClr val="445363"/>
                </a:solidFill>
                <a:latin typeface="Trebuchet MS"/>
                <a:cs typeface="Trebuchet MS"/>
              </a:rPr>
              <a:t>on</a:t>
            </a:r>
            <a:r>
              <a:rPr sz="950" b="1" spc="-9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50" b="1" spc="-75" dirty="0">
                <a:solidFill>
                  <a:srgbClr val="445363"/>
                </a:solidFill>
                <a:latin typeface="Trebuchet MS"/>
                <a:cs typeface="Trebuchet MS"/>
              </a:rPr>
              <a:t>A</a:t>
            </a:r>
            <a:r>
              <a:rPr sz="950" b="1" spc="-15" dirty="0">
                <a:solidFill>
                  <a:srgbClr val="445363"/>
                </a:solidFill>
                <a:latin typeface="Trebuchet MS"/>
                <a:cs typeface="Trebuchet MS"/>
              </a:rPr>
              <a:t>v</a:t>
            </a:r>
            <a:r>
              <a:rPr sz="950" b="1" spc="-55" dirty="0">
                <a:solidFill>
                  <a:srgbClr val="445363"/>
                </a:solidFill>
                <a:latin typeface="Trebuchet MS"/>
                <a:cs typeface="Trebuchet MS"/>
              </a:rPr>
              <a:t>e.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 rot="300000">
            <a:off x="13227578" y="2249683"/>
            <a:ext cx="1220921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69"/>
              </a:lnSpc>
            </a:pPr>
            <a:r>
              <a:rPr sz="950" b="1" spc="-130" dirty="0">
                <a:solidFill>
                  <a:srgbClr val="445363"/>
                </a:solidFill>
                <a:latin typeface="Trebuchet MS"/>
                <a:cs typeface="Trebuchet MS"/>
              </a:rPr>
              <a:t>T</a:t>
            </a:r>
            <a:r>
              <a:rPr sz="950" b="1" spc="-5" dirty="0">
                <a:solidFill>
                  <a:srgbClr val="445363"/>
                </a:solidFill>
                <a:latin typeface="Trebuchet MS"/>
                <a:cs typeface="Trebuchet MS"/>
              </a:rPr>
              <a:t>o</a:t>
            </a:r>
            <a:r>
              <a:rPr sz="950" b="1" spc="-9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50" b="1" dirty="0">
                <a:solidFill>
                  <a:srgbClr val="445363"/>
                </a:solidFill>
                <a:latin typeface="Trebuchet MS"/>
                <a:cs typeface="Trebuchet MS"/>
              </a:rPr>
              <a:t>Kingshigh</a:t>
            </a:r>
            <a:r>
              <a:rPr sz="950" b="1" spc="-15" dirty="0">
                <a:solidFill>
                  <a:srgbClr val="445363"/>
                </a:solidFill>
                <a:latin typeface="Trebuchet MS"/>
                <a:cs typeface="Trebuchet MS"/>
              </a:rPr>
              <a:t>w</a:t>
            </a:r>
            <a:r>
              <a:rPr sz="950" b="1" dirty="0">
                <a:solidFill>
                  <a:srgbClr val="445363"/>
                </a:solidFill>
                <a:latin typeface="Trebuchet MS"/>
                <a:cs typeface="Trebuchet MS"/>
              </a:rPr>
              <a:t>ay</a:t>
            </a:r>
            <a:r>
              <a:rPr sz="950" b="1" spc="-9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50" b="1" dirty="0">
                <a:solidFill>
                  <a:srgbClr val="445363"/>
                </a:solidFill>
                <a:latin typeface="Trebuchet MS"/>
                <a:cs typeface="Trebuchet MS"/>
              </a:rPr>
              <a:t>Bl</a:t>
            </a:r>
            <a:r>
              <a:rPr sz="950" b="1" spc="-15" dirty="0">
                <a:solidFill>
                  <a:srgbClr val="445363"/>
                </a:solidFill>
                <a:latin typeface="Trebuchet MS"/>
                <a:cs typeface="Trebuchet MS"/>
              </a:rPr>
              <a:t>v</a:t>
            </a:r>
            <a:r>
              <a:rPr sz="950" b="1" spc="-35" dirty="0">
                <a:solidFill>
                  <a:srgbClr val="445363"/>
                </a:solidFill>
                <a:latin typeface="Trebuchet MS"/>
                <a:cs typeface="Trebuchet MS"/>
              </a:rPr>
              <a:t>d.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 rot="16560000">
            <a:off x="13963256" y="3546295"/>
            <a:ext cx="759256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950" b="1" spc="-5" dirty="0">
                <a:solidFill>
                  <a:srgbClr val="445363"/>
                </a:solidFill>
                <a:latin typeface="Trebuchet MS"/>
                <a:cs typeface="Trebuchet MS"/>
              </a:rPr>
              <a:t>Macklind</a:t>
            </a:r>
            <a:r>
              <a:rPr sz="950" b="1" spc="-11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1425" b="1" spc="-142" baseline="2923" dirty="0">
                <a:solidFill>
                  <a:srgbClr val="445363"/>
                </a:solidFill>
                <a:latin typeface="Trebuchet MS"/>
                <a:cs typeface="Trebuchet MS"/>
              </a:rPr>
              <a:t>A</a:t>
            </a:r>
            <a:r>
              <a:rPr sz="1425" b="1" spc="-44" baseline="2923" dirty="0">
                <a:solidFill>
                  <a:srgbClr val="445363"/>
                </a:solidFill>
                <a:latin typeface="Trebuchet MS"/>
                <a:cs typeface="Trebuchet MS"/>
              </a:rPr>
              <a:t>v</a:t>
            </a:r>
            <a:r>
              <a:rPr sz="1425" b="1" spc="-82" baseline="5847" dirty="0">
                <a:solidFill>
                  <a:srgbClr val="445363"/>
                </a:solidFill>
                <a:latin typeface="Trebuchet MS"/>
                <a:cs typeface="Trebuchet MS"/>
              </a:rPr>
              <a:t>e.</a:t>
            </a:r>
            <a:endParaRPr sz="1425" baseline="5847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 rot="16560000">
            <a:off x="13364645" y="9216034"/>
            <a:ext cx="944608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950" b="1" spc="-10" dirty="0">
                <a:solidFill>
                  <a:srgbClr val="445363"/>
                </a:solidFill>
                <a:latin typeface="Trebuchet MS"/>
                <a:cs typeface="Trebuchet MS"/>
              </a:rPr>
              <a:t>Manches</a:t>
            </a:r>
            <a:r>
              <a:rPr sz="950" b="1" spc="-40" dirty="0">
                <a:solidFill>
                  <a:srgbClr val="445363"/>
                </a:solidFill>
                <a:latin typeface="Trebuchet MS"/>
                <a:cs typeface="Trebuchet MS"/>
              </a:rPr>
              <a:t>t</a:t>
            </a:r>
            <a:r>
              <a:rPr sz="1425" b="1" spc="-60" baseline="2923" dirty="0">
                <a:solidFill>
                  <a:srgbClr val="445363"/>
                </a:solidFill>
                <a:latin typeface="Trebuchet MS"/>
                <a:cs typeface="Trebuchet MS"/>
              </a:rPr>
              <a:t>er</a:t>
            </a:r>
            <a:r>
              <a:rPr sz="1425" b="1" spc="-165" baseline="2923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1425" b="1" baseline="5847" dirty="0">
                <a:solidFill>
                  <a:srgbClr val="445363"/>
                </a:solidFill>
                <a:latin typeface="Trebuchet MS"/>
                <a:cs typeface="Trebuchet MS"/>
              </a:rPr>
              <a:t>Bl</a:t>
            </a:r>
            <a:r>
              <a:rPr sz="1425" b="1" spc="-44" baseline="5847" dirty="0">
                <a:solidFill>
                  <a:srgbClr val="445363"/>
                </a:solidFill>
                <a:latin typeface="Trebuchet MS"/>
                <a:cs typeface="Trebuchet MS"/>
              </a:rPr>
              <a:t>v</a:t>
            </a:r>
            <a:r>
              <a:rPr sz="1425" b="1" spc="-52" baseline="5847" dirty="0">
                <a:solidFill>
                  <a:srgbClr val="445363"/>
                </a:solidFill>
                <a:latin typeface="Trebuchet MS"/>
                <a:cs typeface="Trebuchet MS"/>
              </a:rPr>
              <a:t>d.</a:t>
            </a:r>
            <a:endParaRPr sz="1425" baseline="5847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 rot="300000">
            <a:off x="8380827" y="7652571"/>
            <a:ext cx="521339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69"/>
              </a:lnSpc>
            </a:pPr>
            <a:r>
              <a:rPr sz="950" b="1" spc="-30" dirty="0">
                <a:solidFill>
                  <a:srgbClr val="445363"/>
                </a:solidFill>
                <a:latin typeface="Trebuchet MS"/>
                <a:cs typeface="Trebuchet MS"/>
              </a:rPr>
              <a:t>Wise</a:t>
            </a:r>
            <a:r>
              <a:rPr sz="950" b="1" spc="-9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50" b="1" spc="-75" dirty="0">
                <a:solidFill>
                  <a:srgbClr val="445363"/>
                </a:solidFill>
                <a:latin typeface="Trebuchet MS"/>
                <a:cs typeface="Trebuchet MS"/>
              </a:rPr>
              <a:t>A</a:t>
            </a:r>
            <a:r>
              <a:rPr sz="950" b="1" spc="-15" dirty="0">
                <a:solidFill>
                  <a:srgbClr val="445363"/>
                </a:solidFill>
                <a:latin typeface="Trebuchet MS"/>
                <a:cs typeface="Trebuchet MS"/>
              </a:rPr>
              <a:t>v</a:t>
            </a:r>
            <a:r>
              <a:rPr sz="950" b="1" spc="-55" dirty="0">
                <a:solidFill>
                  <a:srgbClr val="445363"/>
                </a:solidFill>
                <a:latin typeface="Trebuchet MS"/>
                <a:cs typeface="Trebuchet MS"/>
              </a:rPr>
              <a:t>e.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 rot="300000">
            <a:off x="10470301" y="6209773"/>
            <a:ext cx="952794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69"/>
              </a:lnSpc>
            </a:pPr>
            <a:r>
              <a:rPr sz="950" b="1" spc="-5" dirty="0">
                <a:solidFill>
                  <a:srgbClr val="445363"/>
                </a:solidFill>
                <a:latin typeface="Trebuchet MS"/>
                <a:cs typeface="Trebuchet MS"/>
              </a:rPr>
              <a:t>Highland</a:t>
            </a:r>
            <a:r>
              <a:rPr sz="950" b="1" spc="-9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50" b="1" spc="-20" dirty="0">
                <a:solidFill>
                  <a:srgbClr val="445363"/>
                </a:solidFill>
                <a:latin typeface="Trebuchet MS"/>
                <a:cs typeface="Trebuchet MS"/>
              </a:rPr>
              <a:t>P</a:t>
            </a:r>
            <a:r>
              <a:rPr sz="950" b="1" spc="-5" dirty="0">
                <a:solidFill>
                  <a:srgbClr val="445363"/>
                </a:solidFill>
                <a:latin typeface="Trebuchet MS"/>
                <a:cs typeface="Trebuchet MS"/>
              </a:rPr>
              <a:t>ark</a:t>
            </a:r>
            <a:r>
              <a:rPr sz="950" b="1" spc="-9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50" b="1" spc="-15" dirty="0">
                <a:solidFill>
                  <a:srgbClr val="445363"/>
                </a:solidFill>
                <a:latin typeface="Trebuchet MS"/>
                <a:cs typeface="Trebuchet MS"/>
              </a:rPr>
              <a:t>D</a:t>
            </a:r>
            <a:r>
              <a:rPr sz="950" b="1" spc="-100" dirty="0">
                <a:solidFill>
                  <a:srgbClr val="445363"/>
                </a:solidFill>
                <a:latin typeface="Trebuchet MS"/>
                <a:cs typeface="Trebuchet MS"/>
              </a:rPr>
              <a:t>r</a:t>
            </a:r>
            <a:r>
              <a:rPr sz="950" b="1" spc="-65" dirty="0">
                <a:solidFill>
                  <a:srgbClr val="445363"/>
                </a:solidFill>
                <a:latin typeface="Trebuchet MS"/>
                <a:cs typeface="Trebuchet MS"/>
              </a:rPr>
              <a:t>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 rot="300000">
            <a:off x="10241014" y="4555194"/>
            <a:ext cx="588218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69"/>
              </a:lnSpc>
            </a:pPr>
            <a:r>
              <a:rPr sz="950" b="1" spc="-20" dirty="0">
                <a:solidFill>
                  <a:srgbClr val="445363"/>
                </a:solidFill>
                <a:latin typeface="Trebuchet MS"/>
                <a:cs typeface="Trebuchet MS"/>
              </a:rPr>
              <a:t>Coll</a:t>
            </a:r>
            <a:r>
              <a:rPr sz="950" b="1" spc="-40" dirty="0">
                <a:solidFill>
                  <a:srgbClr val="445363"/>
                </a:solidFill>
                <a:latin typeface="Trebuchet MS"/>
                <a:cs typeface="Trebuchet MS"/>
              </a:rPr>
              <a:t>e</a:t>
            </a:r>
            <a:r>
              <a:rPr sz="950" b="1" spc="15" dirty="0">
                <a:solidFill>
                  <a:srgbClr val="445363"/>
                </a:solidFill>
                <a:latin typeface="Trebuchet MS"/>
                <a:cs typeface="Trebuchet MS"/>
              </a:rPr>
              <a:t>g</a:t>
            </a:r>
            <a:r>
              <a:rPr sz="950" b="1" spc="-50" dirty="0">
                <a:solidFill>
                  <a:srgbClr val="445363"/>
                </a:solidFill>
                <a:latin typeface="Trebuchet MS"/>
                <a:cs typeface="Trebuchet MS"/>
              </a:rPr>
              <a:t>e</a:t>
            </a:r>
            <a:r>
              <a:rPr sz="950" b="1" spc="-9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50" b="1" spc="-15" dirty="0">
                <a:solidFill>
                  <a:srgbClr val="445363"/>
                </a:solidFill>
                <a:latin typeface="Trebuchet MS"/>
                <a:cs typeface="Trebuchet MS"/>
              </a:rPr>
              <a:t>D</a:t>
            </a:r>
            <a:r>
              <a:rPr sz="950" b="1" spc="-100" dirty="0">
                <a:solidFill>
                  <a:srgbClr val="445363"/>
                </a:solidFill>
                <a:latin typeface="Trebuchet MS"/>
                <a:cs typeface="Trebuchet MS"/>
              </a:rPr>
              <a:t>r</a:t>
            </a:r>
            <a:r>
              <a:rPr sz="950" b="1" spc="-65" dirty="0">
                <a:solidFill>
                  <a:srgbClr val="445363"/>
                </a:solidFill>
                <a:latin typeface="Trebuchet MS"/>
                <a:cs typeface="Trebuchet MS"/>
              </a:rPr>
              <a:t>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 rot="16560000">
            <a:off x="4309922" y="3903734"/>
            <a:ext cx="828895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950" b="1" spc="-10" dirty="0">
                <a:solidFill>
                  <a:srgbClr val="445363"/>
                </a:solidFill>
                <a:latin typeface="Trebuchet MS"/>
                <a:cs typeface="Trebuchet MS"/>
              </a:rPr>
              <a:t>Highlander</a:t>
            </a:r>
            <a:r>
              <a:rPr sz="950" b="1" spc="-125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1425" b="1" spc="-44" baseline="5847" dirty="0">
                <a:solidFill>
                  <a:srgbClr val="445363"/>
                </a:solidFill>
                <a:latin typeface="Trebuchet MS"/>
                <a:cs typeface="Trebuchet MS"/>
              </a:rPr>
              <a:t>D</a:t>
            </a:r>
            <a:r>
              <a:rPr sz="1425" b="1" spc="-179" baseline="5847" dirty="0">
                <a:solidFill>
                  <a:srgbClr val="445363"/>
                </a:solidFill>
                <a:latin typeface="Trebuchet MS"/>
                <a:cs typeface="Trebuchet MS"/>
              </a:rPr>
              <a:t>r</a:t>
            </a:r>
            <a:r>
              <a:rPr sz="1425" b="1" spc="-97" baseline="5847" dirty="0">
                <a:solidFill>
                  <a:srgbClr val="445363"/>
                </a:solidFill>
                <a:latin typeface="Trebuchet MS"/>
                <a:cs typeface="Trebuchet MS"/>
              </a:rPr>
              <a:t>..</a:t>
            </a:r>
            <a:endParaRPr sz="1425" baseline="5847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 rot="300000">
            <a:off x="12019031" y="2653578"/>
            <a:ext cx="42996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sz="2300" b="1" spc="-130" dirty="0">
                <a:solidFill>
                  <a:srgbClr val="FFFFFF"/>
                </a:solidFill>
                <a:latin typeface="Trebuchet MS"/>
                <a:cs typeface="Trebuchet MS"/>
              </a:rPr>
              <a:t>12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4698940" y="1799888"/>
            <a:ext cx="9448800" cy="8131175"/>
            <a:chOff x="4698940" y="1799888"/>
            <a:chExt cx="9448800" cy="8131175"/>
          </a:xfrm>
        </p:grpSpPr>
        <p:sp>
          <p:nvSpPr>
            <p:cNvPr id="72" name="object 72"/>
            <p:cNvSpPr/>
            <p:nvPr/>
          </p:nvSpPr>
          <p:spPr>
            <a:xfrm>
              <a:off x="7195123" y="5006463"/>
              <a:ext cx="389890" cy="332105"/>
            </a:xfrm>
            <a:custGeom>
              <a:avLst/>
              <a:gdLst/>
              <a:ahLst/>
              <a:cxnLst/>
              <a:rect l="l" t="t" r="r" b="b"/>
              <a:pathLst>
                <a:path w="389890" h="332104">
                  <a:moveTo>
                    <a:pt x="26758" y="0"/>
                  </a:moveTo>
                  <a:lnTo>
                    <a:pt x="0" y="299364"/>
                  </a:lnTo>
                  <a:lnTo>
                    <a:pt x="362572" y="331774"/>
                  </a:lnTo>
                  <a:lnTo>
                    <a:pt x="389318" y="32410"/>
                  </a:lnTo>
                  <a:lnTo>
                    <a:pt x="26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20599" y="9554325"/>
              <a:ext cx="358866" cy="370633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37194" y="1946784"/>
              <a:ext cx="148158" cy="14815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12438" y="1965454"/>
              <a:ext cx="148158" cy="148158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96869" y="1981734"/>
              <a:ext cx="148158" cy="14815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69210" y="1996955"/>
              <a:ext cx="148158" cy="148158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47603" y="2012707"/>
              <a:ext cx="148158" cy="148158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26289" y="2122970"/>
              <a:ext cx="148158" cy="14815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01520" y="2141639"/>
              <a:ext cx="148158" cy="148158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85962" y="2157920"/>
              <a:ext cx="148158" cy="14815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58304" y="2173138"/>
              <a:ext cx="148158" cy="148158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36698" y="2188891"/>
              <a:ext cx="148158" cy="148158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15096" y="2302328"/>
              <a:ext cx="148158" cy="148158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928654" y="2763265"/>
              <a:ext cx="242570" cy="816610"/>
            </a:xfrm>
            <a:custGeom>
              <a:avLst/>
              <a:gdLst/>
              <a:ahLst/>
              <a:cxnLst/>
              <a:rect l="l" t="t" r="r" b="b"/>
              <a:pathLst>
                <a:path w="242570" h="816610">
                  <a:moveTo>
                    <a:pt x="194335" y="225679"/>
                  </a:moveTo>
                  <a:lnTo>
                    <a:pt x="191046" y="196329"/>
                  </a:lnTo>
                  <a:lnTo>
                    <a:pt x="177253" y="171373"/>
                  </a:lnTo>
                  <a:lnTo>
                    <a:pt x="155105" y="153428"/>
                  </a:lnTo>
                  <a:lnTo>
                    <a:pt x="126796" y="145059"/>
                  </a:lnTo>
                  <a:lnTo>
                    <a:pt x="97434" y="148323"/>
                  </a:lnTo>
                  <a:lnTo>
                    <a:pt x="72491" y="162128"/>
                  </a:lnTo>
                  <a:lnTo>
                    <a:pt x="54533" y="184264"/>
                  </a:lnTo>
                  <a:lnTo>
                    <a:pt x="46177" y="212585"/>
                  </a:lnTo>
                  <a:lnTo>
                    <a:pt x="49441" y="241935"/>
                  </a:lnTo>
                  <a:lnTo>
                    <a:pt x="63246" y="266877"/>
                  </a:lnTo>
                  <a:lnTo>
                    <a:pt x="85115" y="284632"/>
                  </a:lnTo>
                  <a:lnTo>
                    <a:pt x="60477" y="298246"/>
                  </a:lnTo>
                  <a:lnTo>
                    <a:pt x="42519" y="320395"/>
                  </a:lnTo>
                  <a:lnTo>
                    <a:pt x="34150" y="348703"/>
                  </a:lnTo>
                  <a:lnTo>
                    <a:pt x="37426" y="378066"/>
                  </a:lnTo>
                  <a:lnTo>
                    <a:pt x="51231" y="403009"/>
                  </a:lnTo>
                  <a:lnTo>
                    <a:pt x="65608" y="414680"/>
                  </a:lnTo>
                  <a:lnTo>
                    <a:pt x="49403" y="423633"/>
                  </a:lnTo>
                  <a:lnTo>
                    <a:pt x="31445" y="445782"/>
                  </a:lnTo>
                  <a:lnTo>
                    <a:pt x="23088" y="474103"/>
                  </a:lnTo>
                  <a:lnTo>
                    <a:pt x="26352" y="503453"/>
                  </a:lnTo>
                  <a:lnTo>
                    <a:pt x="40157" y="528396"/>
                  </a:lnTo>
                  <a:lnTo>
                    <a:pt x="62293" y="546354"/>
                  </a:lnTo>
                  <a:lnTo>
                    <a:pt x="62903" y="546544"/>
                  </a:lnTo>
                  <a:lnTo>
                    <a:pt x="62280" y="546608"/>
                  </a:lnTo>
                  <a:lnTo>
                    <a:pt x="37325" y="560400"/>
                  </a:lnTo>
                  <a:lnTo>
                    <a:pt x="19367" y="582549"/>
                  </a:lnTo>
                  <a:lnTo>
                    <a:pt x="11010" y="610857"/>
                  </a:lnTo>
                  <a:lnTo>
                    <a:pt x="14287" y="640219"/>
                  </a:lnTo>
                  <a:lnTo>
                    <a:pt x="28079" y="665162"/>
                  </a:lnTo>
                  <a:lnTo>
                    <a:pt x="42011" y="676465"/>
                  </a:lnTo>
                  <a:lnTo>
                    <a:pt x="26314" y="685152"/>
                  </a:lnTo>
                  <a:lnTo>
                    <a:pt x="8356" y="707301"/>
                  </a:lnTo>
                  <a:lnTo>
                    <a:pt x="0" y="735609"/>
                  </a:lnTo>
                  <a:lnTo>
                    <a:pt x="3263" y="764959"/>
                  </a:lnTo>
                  <a:lnTo>
                    <a:pt x="17068" y="789914"/>
                  </a:lnTo>
                  <a:lnTo>
                    <a:pt x="39204" y="807872"/>
                  </a:lnTo>
                  <a:lnTo>
                    <a:pt x="67525" y="816229"/>
                  </a:lnTo>
                  <a:lnTo>
                    <a:pt x="96875" y="812952"/>
                  </a:lnTo>
                  <a:lnTo>
                    <a:pt x="121831" y="799160"/>
                  </a:lnTo>
                  <a:lnTo>
                    <a:pt x="139776" y="777011"/>
                  </a:lnTo>
                  <a:lnTo>
                    <a:pt x="148158" y="748690"/>
                  </a:lnTo>
                  <a:lnTo>
                    <a:pt x="144868" y="719340"/>
                  </a:lnTo>
                  <a:lnTo>
                    <a:pt x="131076" y="694397"/>
                  </a:lnTo>
                  <a:lnTo>
                    <a:pt x="117132" y="683107"/>
                  </a:lnTo>
                  <a:lnTo>
                    <a:pt x="132842" y="674420"/>
                  </a:lnTo>
                  <a:lnTo>
                    <a:pt x="150799" y="652272"/>
                  </a:lnTo>
                  <a:lnTo>
                    <a:pt x="159169" y="623951"/>
                  </a:lnTo>
                  <a:lnTo>
                    <a:pt x="155879" y="594614"/>
                  </a:lnTo>
                  <a:lnTo>
                    <a:pt x="142087" y="569658"/>
                  </a:lnTo>
                  <a:lnTo>
                    <a:pt x="119938" y="551700"/>
                  </a:lnTo>
                  <a:lnTo>
                    <a:pt x="119316" y="551522"/>
                  </a:lnTo>
                  <a:lnTo>
                    <a:pt x="119964" y="551446"/>
                  </a:lnTo>
                  <a:lnTo>
                    <a:pt x="144919" y="537641"/>
                  </a:lnTo>
                  <a:lnTo>
                    <a:pt x="162877" y="515505"/>
                  </a:lnTo>
                  <a:lnTo>
                    <a:pt x="171246" y="487184"/>
                  </a:lnTo>
                  <a:lnTo>
                    <a:pt x="167957" y="457835"/>
                  </a:lnTo>
                  <a:lnTo>
                    <a:pt x="154165" y="432892"/>
                  </a:lnTo>
                  <a:lnTo>
                    <a:pt x="139763" y="421220"/>
                  </a:lnTo>
                  <a:lnTo>
                    <a:pt x="155981" y="412254"/>
                  </a:lnTo>
                  <a:lnTo>
                    <a:pt x="173939" y="390105"/>
                  </a:lnTo>
                  <a:lnTo>
                    <a:pt x="182308" y="361784"/>
                  </a:lnTo>
                  <a:lnTo>
                    <a:pt x="179031" y="332447"/>
                  </a:lnTo>
                  <a:lnTo>
                    <a:pt x="165227" y="307492"/>
                  </a:lnTo>
                  <a:lnTo>
                    <a:pt x="143344" y="289763"/>
                  </a:lnTo>
                  <a:lnTo>
                    <a:pt x="167995" y="276136"/>
                  </a:lnTo>
                  <a:lnTo>
                    <a:pt x="185953" y="253987"/>
                  </a:lnTo>
                  <a:lnTo>
                    <a:pt x="194335" y="225679"/>
                  </a:lnTo>
                  <a:close/>
                </a:path>
                <a:path w="242570" h="816610">
                  <a:moveTo>
                    <a:pt x="242544" y="80619"/>
                  </a:moveTo>
                  <a:lnTo>
                    <a:pt x="239268" y="51269"/>
                  </a:lnTo>
                  <a:lnTo>
                    <a:pt x="225463" y="26327"/>
                  </a:lnTo>
                  <a:lnTo>
                    <a:pt x="203314" y="8369"/>
                  </a:lnTo>
                  <a:lnTo>
                    <a:pt x="175006" y="0"/>
                  </a:lnTo>
                  <a:lnTo>
                    <a:pt x="145656" y="3276"/>
                  </a:lnTo>
                  <a:lnTo>
                    <a:pt x="120713" y="17068"/>
                  </a:lnTo>
                  <a:lnTo>
                    <a:pt x="102755" y="39217"/>
                  </a:lnTo>
                  <a:lnTo>
                    <a:pt x="94386" y="67525"/>
                  </a:lnTo>
                  <a:lnTo>
                    <a:pt x="97663" y="96875"/>
                  </a:lnTo>
                  <a:lnTo>
                    <a:pt x="111467" y="121831"/>
                  </a:lnTo>
                  <a:lnTo>
                    <a:pt x="133604" y="139788"/>
                  </a:lnTo>
                  <a:lnTo>
                    <a:pt x="161925" y="148158"/>
                  </a:lnTo>
                  <a:lnTo>
                    <a:pt x="191274" y="144881"/>
                  </a:lnTo>
                  <a:lnTo>
                    <a:pt x="216217" y="131076"/>
                  </a:lnTo>
                  <a:lnTo>
                    <a:pt x="234175" y="108940"/>
                  </a:lnTo>
                  <a:lnTo>
                    <a:pt x="242544" y="80619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00374" y="5301255"/>
              <a:ext cx="148158" cy="14815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22223" y="5053760"/>
              <a:ext cx="148158" cy="14815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41087" y="4840150"/>
              <a:ext cx="148158" cy="148158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43347" y="4734589"/>
              <a:ext cx="148158" cy="14815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29417" y="4092231"/>
              <a:ext cx="148158" cy="148158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083265" y="3387069"/>
              <a:ext cx="148158" cy="148158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099614" y="3202011"/>
              <a:ext cx="148158" cy="148158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115137" y="3026124"/>
              <a:ext cx="148158" cy="148158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861141" y="3180956"/>
              <a:ext cx="148158" cy="148158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876664" y="3005070"/>
              <a:ext cx="148158" cy="14815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621797" y="3159823"/>
              <a:ext cx="148158" cy="148158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637334" y="2983937"/>
              <a:ext cx="148158" cy="148158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397667" y="2962781"/>
              <a:ext cx="148158" cy="148158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156498" y="2941487"/>
              <a:ext cx="148158" cy="148158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293232" y="3816695"/>
              <a:ext cx="148158" cy="148158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90340" y="2320990"/>
              <a:ext cx="148145" cy="148158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74769" y="2337278"/>
              <a:ext cx="148158" cy="148158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47111" y="2352493"/>
              <a:ext cx="148158" cy="148158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25504" y="2368245"/>
              <a:ext cx="148158" cy="148158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6376540" y="7698075"/>
              <a:ext cx="280035" cy="280035"/>
            </a:xfrm>
            <a:custGeom>
              <a:avLst/>
              <a:gdLst/>
              <a:ahLst/>
              <a:cxnLst/>
              <a:rect l="l" t="t" r="r" b="b"/>
              <a:pathLst>
                <a:path w="280034" h="280034">
                  <a:moveTo>
                    <a:pt x="152488" y="0"/>
                  </a:moveTo>
                  <a:lnTo>
                    <a:pt x="107603" y="3187"/>
                  </a:lnTo>
                  <a:lnTo>
                    <a:pt x="67401" y="19628"/>
                  </a:lnTo>
                  <a:lnTo>
                    <a:pt x="34393" y="47224"/>
                  </a:lnTo>
                  <a:lnTo>
                    <a:pt x="11089" y="83878"/>
                  </a:lnTo>
                  <a:lnTo>
                    <a:pt x="0" y="127495"/>
                  </a:lnTo>
                  <a:lnTo>
                    <a:pt x="3176" y="172375"/>
                  </a:lnTo>
                  <a:lnTo>
                    <a:pt x="19612" y="212577"/>
                  </a:lnTo>
                  <a:lnTo>
                    <a:pt x="47208" y="245587"/>
                  </a:lnTo>
                  <a:lnTo>
                    <a:pt x="83865" y="268893"/>
                  </a:lnTo>
                  <a:lnTo>
                    <a:pt x="127482" y="279984"/>
                  </a:lnTo>
                  <a:lnTo>
                    <a:pt x="172364" y="276802"/>
                  </a:lnTo>
                  <a:lnTo>
                    <a:pt x="212568" y="260366"/>
                  </a:lnTo>
                  <a:lnTo>
                    <a:pt x="245580" y="232771"/>
                  </a:lnTo>
                  <a:lnTo>
                    <a:pt x="268885" y="196117"/>
                  </a:lnTo>
                  <a:lnTo>
                    <a:pt x="279971" y="152501"/>
                  </a:lnTo>
                  <a:lnTo>
                    <a:pt x="276785" y="107608"/>
                  </a:lnTo>
                  <a:lnTo>
                    <a:pt x="260347" y="67400"/>
                  </a:lnTo>
                  <a:lnTo>
                    <a:pt x="232755" y="34388"/>
                  </a:lnTo>
                  <a:lnTo>
                    <a:pt x="196103" y="11084"/>
                  </a:lnTo>
                  <a:lnTo>
                    <a:pt x="152488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676021" y="7417573"/>
              <a:ext cx="217924" cy="212251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883626" y="8022051"/>
              <a:ext cx="224535" cy="224536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143576" y="7672741"/>
              <a:ext cx="211683" cy="21168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728381" y="7744170"/>
              <a:ext cx="149682" cy="149682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005560" y="8324824"/>
              <a:ext cx="170294" cy="170294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811375" y="9567980"/>
              <a:ext cx="351229" cy="362754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933121" y="7877403"/>
              <a:ext cx="211683" cy="211696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4698940" y="6750070"/>
              <a:ext cx="103505" cy="103505"/>
            </a:xfrm>
            <a:custGeom>
              <a:avLst/>
              <a:gdLst/>
              <a:ahLst/>
              <a:cxnLst/>
              <a:rect l="l" t="t" r="r" b="b"/>
              <a:pathLst>
                <a:path w="103504" h="103504">
                  <a:moveTo>
                    <a:pt x="56057" y="0"/>
                  </a:moveTo>
                  <a:lnTo>
                    <a:pt x="35665" y="2266"/>
                  </a:lnTo>
                  <a:lnTo>
                    <a:pt x="18322" y="11834"/>
                  </a:lnTo>
                  <a:lnTo>
                    <a:pt x="5833" y="27201"/>
                  </a:lnTo>
                  <a:lnTo>
                    <a:pt x="0" y="46862"/>
                  </a:lnTo>
                  <a:lnTo>
                    <a:pt x="2260" y="67248"/>
                  </a:lnTo>
                  <a:lnTo>
                    <a:pt x="11828" y="84586"/>
                  </a:lnTo>
                  <a:lnTo>
                    <a:pt x="27194" y="97074"/>
                  </a:lnTo>
                  <a:lnTo>
                    <a:pt x="46850" y="102908"/>
                  </a:lnTo>
                  <a:lnTo>
                    <a:pt x="67242" y="100656"/>
                  </a:lnTo>
                  <a:lnTo>
                    <a:pt x="84585" y="91093"/>
                  </a:lnTo>
                  <a:lnTo>
                    <a:pt x="97074" y="75726"/>
                  </a:lnTo>
                  <a:lnTo>
                    <a:pt x="102908" y="56057"/>
                  </a:lnTo>
                  <a:lnTo>
                    <a:pt x="100654" y="35672"/>
                  </a:lnTo>
                  <a:lnTo>
                    <a:pt x="91089" y="18332"/>
                  </a:lnTo>
                  <a:lnTo>
                    <a:pt x="75720" y="5840"/>
                  </a:lnTo>
                  <a:lnTo>
                    <a:pt x="56057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257664" y="6780604"/>
              <a:ext cx="145529" cy="145516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436379" y="6739962"/>
              <a:ext cx="108775" cy="108788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4814938" y="6764819"/>
              <a:ext cx="412115" cy="149860"/>
            </a:xfrm>
            <a:custGeom>
              <a:avLst/>
              <a:gdLst/>
              <a:ahLst/>
              <a:cxnLst/>
              <a:rect l="l" t="t" r="r" b="b"/>
              <a:pathLst>
                <a:path w="412114" h="149859">
                  <a:moveTo>
                    <a:pt x="135242" y="88099"/>
                  </a:moveTo>
                  <a:lnTo>
                    <a:pt x="132270" y="61302"/>
                  </a:lnTo>
                  <a:lnTo>
                    <a:pt x="119697" y="38506"/>
                  </a:lnTo>
                  <a:lnTo>
                    <a:pt x="99504" y="22098"/>
                  </a:lnTo>
                  <a:lnTo>
                    <a:pt x="73660" y="14427"/>
                  </a:lnTo>
                  <a:lnTo>
                    <a:pt x="46863" y="17399"/>
                  </a:lnTo>
                  <a:lnTo>
                    <a:pt x="24066" y="29972"/>
                  </a:lnTo>
                  <a:lnTo>
                    <a:pt x="7658" y="50165"/>
                  </a:lnTo>
                  <a:lnTo>
                    <a:pt x="0" y="76009"/>
                  </a:lnTo>
                  <a:lnTo>
                    <a:pt x="2946" y="102806"/>
                  </a:lnTo>
                  <a:lnTo>
                    <a:pt x="15519" y="125603"/>
                  </a:lnTo>
                  <a:lnTo>
                    <a:pt x="35725" y="142011"/>
                  </a:lnTo>
                  <a:lnTo>
                    <a:pt x="61569" y="149682"/>
                  </a:lnTo>
                  <a:lnTo>
                    <a:pt x="88366" y="146723"/>
                  </a:lnTo>
                  <a:lnTo>
                    <a:pt x="111163" y="134137"/>
                  </a:lnTo>
                  <a:lnTo>
                    <a:pt x="127571" y="113944"/>
                  </a:lnTo>
                  <a:lnTo>
                    <a:pt x="135242" y="88099"/>
                  </a:lnTo>
                  <a:close/>
                </a:path>
                <a:path w="412114" h="149859">
                  <a:moveTo>
                    <a:pt x="248246" y="64668"/>
                  </a:moveTo>
                  <a:lnTo>
                    <a:pt x="245922" y="43700"/>
                  </a:lnTo>
                  <a:lnTo>
                    <a:pt x="236093" y="25869"/>
                  </a:lnTo>
                  <a:lnTo>
                    <a:pt x="220281" y="13030"/>
                  </a:lnTo>
                  <a:lnTo>
                    <a:pt x="200075" y="7023"/>
                  </a:lnTo>
                  <a:lnTo>
                    <a:pt x="179082" y="9347"/>
                  </a:lnTo>
                  <a:lnTo>
                    <a:pt x="161251" y="19177"/>
                  </a:lnTo>
                  <a:lnTo>
                    <a:pt x="148399" y="34988"/>
                  </a:lnTo>
                  <a:lnTo>
                    <a:pt x="142405" y="55206"/>
                  </a:lnTo>
                  <a:lnTo>
                    <a:pt x="144716" y="76187"/>
                  </a:lnTo>
                  <a:lnTo>
                    <a:pt x="154559" y="94018"/>
                  </a:lnTo>
                  <a:lnTo>
                    <a:pt x="170370" y="106857"/>
                  </a:lnTo>
                  <a:lnTo>
                    <a:pt x="190601" y="112852"/>
                  </a:lnTo>
                  <a:lnTo>
                    <a:pt x="211556" y="110540"/>
                  </a:lnTo>
                  <a:lnTo>
                    <a:pt x="229400" y="100711"/>
                  </a:lnTo>
                  <a:lnTo>
                    <a:pt x="242239" y="84899"/>
                  </a:lnTo>
                  <a:lnTo>
                    <a:pt x="248246" y="64668"/>
                  </a:lnTo>
                  <a:close/>
                </a:path>
                <a:path w="412114" h="149859">
                  <a:moveTo>
                    <a:pt x="411543" y="79260"/>
                  </a:moveTo>
                  <a:lnTo>
                    <a:pt x="408343" y="50431"/>
                  </a:lnTo>
                  <a:lnTo>
                    <a:pt x="394817" y="25908"/>
                  </a:lnTo>
                  <a:lnTo>
                    <a:pt x="373087" y="8255"/>
                  </a:lnTo>
                  <a:lnTo>
                    <a:pt x="345287" y="0"/>
                  </a:lnTo>
                  <a:lnTo>
                    <a:pt x="316445" y="3175"/>
                  </a:lnTo>
                  <a:lnTo>
                    <a:pt x="291922" y="16700"/>
                  </a:lnTo>
                  <a:lnTo>
                    <a:pt x="274256" y="38442"/>
                  </a:lnTo>
                  <a:lnTo>
                    <a:pt x="266014" y="66255"/>
                  </a:lnTo>
                  <a:lnTo>
                    <a:pt x="269189" y="95084"/>
                  </a:lnTo>
                  <a:lnTo>
                    <a:pt x="282727" y="119608"/>
                  </a:lnTo>
                  <a:lnTo>
                    <a:pt x="304457" y="137261"/>
                  </a:lnTo>
                  <a:lnTo>
                    <a:pt x="332282" y="145516"/>
                  </a:lnTo>
                  <a:lnTo>
                    <a:pt x="361111" y="142328"/>
                  </a:lnTo>
                  <a:lnTo>
                    <a:pt x="385622" y="128803"/>
                  </a:lnTo>
                  <a:lnTo>
                    <a:pt x="403288" y="107073"/>
                  </a:lnTo>
                  <a:lnTo>
                    <a:pt x="411543" y="7926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596730" y="2124590"/>
              <a:ext cx="224917" cy="224916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929881" y="2723984"/>
              <a:ext cx="161277" cy="161290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686073" y="2593962"/>
              <a:ext cx="220497" cy="220497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9007473" y="2193482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5">
                  <a:moveTo>
                    <a:pt x="83997" y="0"/>
                  </a:moveTo>
                  <a:lnTo>
                    <a:pt x="53437" y="3383"/>
                  </a:lnTo>
                  <a:lnTo>
                    <a:pt x="27449" y="17721"/>
                  </a:lnTo>
                  <a:lnTo>
                    <a:pt x="8736" y="40753"/>
                  </a:lnTo>
                  <a:lnTo>
                    <a:pt x="0" y="70218"/>
                  </a:lnTo>
                  <a:lnTo>
                    <a:pt x="3375" y="100771"/>
                  </a:lnTo>
                  <a:lnTo>
                    <a:pt x="17710" y="126755"/>
                  </a:lnTo>
                  <a:lnTo>
                    <a:pt x="40740" y="145466"/>
                  </a:lnTo>
                  <a:lnTo>
                    <a:pt x="70205" y="154203"/>
                  </a:lnTo>
                  <a:lnTo>
                    <a:pt x="100764" y="150825"/>
                  </a:lnTo>
                  <a:lnTo>
                    <a:pt x="126749" y="136498"/>
                  </a:lnTo>
                  <a:lnTo>
                    <a:pt x="145461" y="113471"/>
                  </a:lnTo>
                  <a:lnTo>
                    <a:pt x="154203" y="83997"/>
                  </a:lnTo>
                  <a:lnTo>
                    <a:pt x="150827" y="53444"/>
                  </a:lnTo>
                  <a:lnTo>
                    <a:pt x="136493" y="27458"/>
                  </a:lnTo>
                  <a:lnTo>
                    <a:pt x="113462" y="8743"/>
                  </a:lnTo>
                  <a:lnTo>
                    <a:pt x="83997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375811" y="2200644"/>
              <a:ext cx="185229" cy="185216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8878582" y="2292615"/>
              <a:ext cx="167640" cy="167640"/>
            </a:xfrm>
            <a:custGeom>
              <a:avLst/>
              <a:gdLst/>
              <a:ahLst/>
              <a:cxnLst/>
              <a:rect l="l" t="t" r="r" b="b"/>
              <a:pathLst>
                <a:path w="167640" h="167639">
                  <a:moveTo>
                    <a:pt x="91274" y="0"/>
                  </a:moveTo>
                  <a:lnTo>
                    <a:pt x="58069" y="3661"/>
                  </a:lnTo>
                  <a:lnTo>
                    <a:pt x="29830" y="19237"/>
                  </a:lnTo>
                  <a:lnTo>
                    <a:pt x="9495" y="44266"/>
                  </a:lnTo>
                  <a:lnTo>
                    <a:pt x="0" y="76288"/>
                  </a:lnTo>
                  <a:lnTo>
                    <a:pt x="3665" y="109499"/>
                  </a:lnTo>
                  <a:lnTo>
                    <a:pt x="19238" y="137741"/>
                  </a:lnTo>
                  <a:lnTo>
                    <a:pt x="44268" y="158081"/>
                  </a:lnTo>
                  <a:lnTo>
                    <a:pt x="76301" y="167589"/>
                  </a:lnTo>
                  <a:lnTo>
                    <a:pt x="109501" y="163914"/>
                  </a:lnTo>
                  <a:lnTo>
                    <a:pt x="137741" y="148334"/>
                  </a:lnTo>
                  <a:lnTo>
                    <a:pt x="158079" y="123303"/>
                  </a:lnTo>
                  <a:lnTo>
                    <a:pt x="167576" y="91274"/>
                  </a:lnTo>
                  <a:lnTo>
                    <a:pt x="163908" y="58075"/>
                  </a:lnTo>
                  <a:lnTo>
                    <a:pt x="148332" y="29835"/>
                  </a:lnTo>
                  <a:lnTo>
                    <a:pt x="123303" y="9496"/>
                  </a:lnTo>
                  <a:lnTo>
                    <a:pt x="91274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214442" y="2547444"/>
              <a:ext cx="279678" cy="287736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133671" y="3712096"/>
              <a:ext cx="136715" cy="136715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1557871" y="2397058"/>
              <a:ext cx="97256" cy="97231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1288905" y="4251476"/>
              <a:ext cx="194487" cy="194487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1515600" y="4365450"/>
              <a:ext cx="105841" cy="105829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4000311" y="3933788"/>
              <a:ext cx="147002" cy="147015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3927790" y="4816980"/>
              <a:ext cx="135242" cy="135254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3379967" y="4697204"/>
              <a:ext cx="141135" cy="141109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3541123" y="4706873"/>
              <a:ext cx="151472" cy="151485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3708591" y="5243399"/>
              <a:ext cx="117614" cy="117601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3426723" y="5144392"/>
              <a:ext cx="149555" cy="149555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3074029" y="5080864"/>
              <a:ext cx="170510" cy="170522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2496741" y="4954050"/>
              <a:ext cx="147002" cy="147015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2725559" y="4988497"/>
              <a:ext cx="217563" cy="217563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2206044" y="4922721"/>
              <a:ext cx="158762" cy="158762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1969153" y="4914897"/>
              <a:ext cx="129438" cy="129451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9717710" y="4794351"/>
              <a:ext cx="2100580" cy="338455"/>
            </a:xfrm>
            <a:custGeom>
              <a:avLst/>
              <a:gdLst/>
              <a:ahLst/>
              <a:cxnLst/>
              <a:rect l="l" t="t" r="r" b="b"/>
              <a:pathLst>
                <a:path w="2100579" h="338454">
                  <a:moveTo>
                    <a:pt x="141109" y="76860"/>
                  </a:moveTo>
                  <a:lnTo>
                    <a:pt x="138023" y="48895"/>
                  </a:lnTo>
                  <a:lnTo>
                    <a:pt x="124904" y="25120"/>
                  </a:lnTo>
                  <a:lnTo>
                    <a:pt x="103835" y="7988"/>
                  </a:lnTo>
                  <a:lnTo>
                    <a:pt x="76847" y="0"/>
                  </a:lnTo>
                  <a:lnTo>
                    <a:pt x="48895" y="3086"/>
                  </a:lnTo>
                  <a:lnTo>
                    <a:pt x="25120" y="16205"/>
                  </a:lnTo>
                  <a:lnTo>
                    <a:pt x="8001" y="37274"/>
                  </a:lnTo>
                  <a:lnTo>
                    <a:pt x="0" y="64249"/>
                  </a:lnTo>
                  <a:lnTo>
                    <a:pt x="3086" y="92214"/>
                  </a:lnTo>
                  <a:lnTo>
                    <a:pt x="16205" y="115989"/>
                  </a:lnTo>
                  <a:lnTo>
                    <a:pt x="37287" y="133121"/>
                  </a:lnTo>
                  <a:lnTo>
                    <a:pt x="64249" y="141122"/>
                  </a:lnTo>
                  <a:lnTo>
                    <a:pt x="92202" y="138023"/>
                  </a:lnTo>
                  <a:lnTo>
                    <a:pt x="115989" y="124904"/>
                  </a:lnTo>
                  <a:lnTo>
                    <a:pt x="133108" y="103822"/>
                  </a:lnTo>
                  <a:lnTo>
                    <a:pt x="141109" y="76860"/>
                  </a:lnTo>
                  <a:close/>
                </a:path>
                <a:path w="2100579" h="338454">
                  <a:moveTo>
                    <a:pt x="1624774" y="231889"/>
                  </a:moveTo>
                  <a:lnTo>
                    <a:pt x="1619783" y="186715"/>
                  </a:lnTo>
                  <a:lnTo>
                    <a:pt x="1598599" y="148285"/>
                  </a:lnTo>
                  <a:lnTo>
                    <a:pt x="1564538" y="120624"/>
                  </a:lnTo>
                  <a:lnTo>
                    <a:pt x="1520964" y="107696"/>
                  </a:lnTo>
                  <a:lnTo>
                    <a:pt x="1475790" y="112687"/>
                  </a:lnTo>
                  <a:lnTo>
                    <a:pt x="1437373" y="133883"/>
                  </a:lnTo>
                  <a:lnTo>
                    <a:pt x="1411871" y="165277"/>
                  </a:lnTo>
                  <a:lnTo>
                    <a:pt x="1416113" y="150977"/>
                  </a:lnTo>
                  <a:lnTo>
                    <a:pt x="1411287" y="107289"/>
                  </a:lnTo>
                  <a:lnTo>
                    <a:pt x="1390789" y="70129"/>
                  </a:lnTo>
                  <a:lnTo>
                    <a:pt x="1357858" y="43370"/>
                  </a:lnTo>
                  <a:lnTo>
                    <a:pt x="1315707" y="30873"/>
                  </a:lnTo>
                  <a:lnTo>
                    <a:pt x="1272019" y="35699"/>
                  </a:lnTo>
                  <a:lnTo>
                    <a:pt x="1234859" y="56197"/>
                  </a:lnTo>
                  <a:lnTo>
                    <a:pt x="1208100" y="89128"/>
                  </a:lnTo>
                  <a:lnTo>
                    <a:pt x="1195616" y="131267"/>
                  </a:lnTo>
                  <a:lnTo>
                    <a:pt x="1200442" y="174955"/>
                  </a:lnTo>
                  <a:lnTo>
                    <a:pt x="1220939" y="212115"/>
                  </a:lnTo>
                  <a:lnTo>
                    <a:pt x="1253871" y="238874"/>
                  </a:lnTo>
                  <a:lnTo>
                    <a:pt x="1296022" y="251383"/>
                  </a:lnTo>
                  <a:lnTo>
                    <a:pt x="1339697" y="246545"/>
                  </a:lnTo>
                  <a:lnTo>
                    <a:pt x="1376857" y="226060"/>
                  </a:lnTo>
                  <a:lnTo>
                    <a:pt x="1401445" y="195795"/>
                  </a:lnTo>
                  <a:lnTo>
                    <a:pt x="1396784" y="211505"/>
                  </a:lnTo>
                  <a:lnTo>
                    <a:pt x="1401775" y="256692"/>
                  </a:lnTo>
                  <a:lnTo>
                    <a:pt x="1422971" y="295122"/>
                  </a:lnTo>
                  <a:lnTo>
                    <a:pt x="1457020" y="322783"/>
                  </a:lnTo>
                  <a:lnTo>
                    <a:pt x="1500593" y="335699"/>
                  </a:lnTo>
                  <a:lnTo>
                    <a:pt x="1545767" y="330708"/>
                  </a:lnTo>
                  <a:lnTo>
                    <a:pt x="1584185" y="309524"/>
                  </a:lnTo>
                  <a:lnTo>
                    <a:pt x="1611858" y="275475"/>
                  </a:lnTo>
                  <a:lnTo>
                    <a:pt x="1624774" y="231889"/>
                  </a:lnTo>
                  <a:close/>
                </a:path>
                <a:path w="2100579" h="338454">
                  <a:moveTo>
                    <a:pt x="1779536" y="211416"/>
                  </a:moveTo>
                  <a:lnTo>
                    <a:pt x="1776412" y="183197"/>
                  </a:lnTo>
                  <a:lnTo>
                    <a:pt x="1763166" y="159194"/>
                  </a:lnTo>
                  <a:lnTo>
                    <a:pt x="1741893" y="141909"/>
                  </a:lnTo>
                  <a:lnTo>
                    <a:pt x="1714677" y="133832"/>
                  </a:lnTo>
                  <a:lnTo>
                    <a:pt x="1686445" y="136944"/>
                  </a:lnTo>
                  <a:lnTo>
                    <a:pt x="1662455" y="150190"/>
                  </a:lnTo>
                  <a:lnTo>
                    <a:pt x="1645158" y="171462"/>
                  </a:lnTo>
                  <a:lnTo>
                    <a:pt x="1637093" y="198691"/>
                  </a:lnTo>
                  <a:lnTo>
                    <a:pt x="1640217" y="226910"/>
                  </a:lnTo>
                  <a:lnTo>
                    <a:pt x="1653451" y="250913"/>
                  </a:lnTo>
                  <a:lnTo>
                    <a:pt x="1674723" y="268198"/>
                  </a:lnTo>
                  <a:lnTo>
                    <a:pt x="1701952" y="276275"/>
                  </a:lnTo>
                  <a:lnTo>
                    <a:pt x="1730171" y="273151"/>
                  </a:lnTo>
                  <a:lnTo>
                    <a:pt x="1754174" y="259905"/>
                  </a:lnTo>
                  <a:lnTo>
                    <a:pt x="1771459" y="238633"/>
                  </a:lnTo>
                  <a:lnTo>
                    <a:pt x="1779536" y="211416"/>
                  </a:lnTo>
                  <a:close/>
                </a:path>
                <a:path w="2100579" h="338454">
                  <a:moveTo>
                    <a:pt x="2100224" y="199009"/>
                  </a:moveTo>
                  <a:lnTo>
                    <a:pt x="2096744" y="149987"/>
                  </a:lnTo>
                  <a:lnTo>
                    <a:pt x="2078799" y="106070"/>
                  </a:lnTo>
                  <a:lnTo>
                    <a:pt x="2048662" y="70027"/>
                  </a:lnTo>
                  <a:lnTo>
                    <a:pt x="2008632" y="44564"/>
                  </a:lnTo>
                  <a:lnTo>
                    <a:pt x="1961007" y="32461"/>
                  </a:lnTo>
                  <a:lnTo>
                    <a:pt x="1911985" y="35928"/>
                  </a:lnTo>
                  <a:lnTo>
                    <a:pt x="1868068" y="53886"/>
                  </a:lnTo>
                  <a:lnTo>
                    <a:pt x="1832025" y="84023"/>
                  </a:lnTo>
                  <a:lnTo>
                    <a:pt x="1806575" y="124053"/>
                  </a:lnTo>
                  <a:lnTo>
                    <a:pt x="1794471" y="171678"/>
                  </a:lnTo>
                  <a:lnTo>
                    <a:pt x="1797939" y="220700"/>
                  </a:lnTo>
                  <a:lnTo>
                    <a:pt x="1815884" y="264604"/>
                  </a:lnTo>
                  <a:lnTo>
                    <a:pt x="1846021" y="300659"/>
                  </a:lnTo>
                  <a:lnTo>
                    <a:pt x="1886051" y="326110"/>
                  </a:lnTo>
                  <a:lnTo>
                    <a:pt x="1933676" y="338226"/>
                  </a:lnTo>
                  <a:lnTo>
                    <a:pt x="1982685" y="334746"/>
                  </a:lnTo>
                  <a:lnTo>
                    <a:pt x="2026602" y="316788"/>
                  </a:lnTo>
                  <a:lnTo>
                    <a:pt x="2062657" y="286651"/>
                  </a:lnTo>
                  <a:lnTo>
                    <a:pt x="2088108" y="246634"/>
                  </a:lnTo>
                  <a:lnTo>
                    <a:pt x="2100224" y="199009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362846" y="4907899"/>
              <a:ext cx="149948" cy="149936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9850692" y="4742319"/>
              <a:ext cx="929640" cy="254635"/>
            </a:xfrm>
            <a:custGeom>
              <a:avLst/>
              <a:gdLst/>
              <a:ahLst/>
              <a:cxnLst/>
              <a:rect l="l" t="t" r="r" b="b"/>
              <a:pathLst>
                <a:path w="929640" h="254635">
                  <a:moveTo>
                    <a:pt x="194043" y="105689"/>
                  </a:moveTo>
                  <a:lnTo>
                    <a:pt x="189801" y="67233"/>
                  </a:lnTo>
                  <a:lnTo>
                    <a:pt x="171767" y="34544"/>
                  </a:lnTo>
                  <a:lnTo>
                    <a:pt x="142786" y="10998"/>
                  </a:lnTo>
                  <a:lnTo>
                    <a:pt x="105702" y="0"/>
                  </a:lnTo>
                  <a:lnTo>
                    <a:pt x="67246" y="4241"/>
                  </a:lnTo>
                  <a:lnTo>
                    <a:pt x="34556" y="22288"/>
                  </a:lnTo>
                  <a:lnTo>
                    <a:pt x="10998" y="51269"/>
                  </a:lnTo>
                  <a:lnTo>
                    <a:pt x="0" y="88353"/>
                  </a:lnTo>
                  <a:lnTo>
                    <a:pt x="4254" y="126796"/>
                  </a:lnTo>
                  <a:lnTo>
                    <a:pt x="22288" y="159486"/>
                  </a:lnTo>
                  <a:lnTo>
                    <a:pt x="51269" y="183045"/>
                  </a:lnTo>
                  <a:lnTo>
                    <a:pt x="88366" y="194043"/>
                  </a:lnTo>
                  <a:lnTo>
                    <a:pt x="126809" y="189788"/>
                  </a:lnTo>
                  <a:lnTo>
                    <a:pt x="159499" y="171754"/>
                  </a:lnTo>
                  <a:lnTo>
                    <a:pt x="183045" y="142773"/>
                  </a:lnTo>
                  <a:lnTo>
                    <a:pt x="194043" y="105689"/>
                  </a:lnTo>
                  <a:close/>
                </a:path>
                <a:path w="929640" h="254635">
                  <a:moveTo>
                    <a:pt x="929360" y="158292"/>
                  </a:moveTo>
                  <a:lnTo>
                    <a:pt x="924725" y="116382"/>
                  </a:lnTo>
                  <a:lnTo>
                    <a:pt x="905065" y="80746"/>
                  </a:lnTo>
                  <a:lnTo>
                    <a:pt x="873480" y="55067"/>
                  </a:lnTo>
                  <a:lnTo>
                    <a:pt x="833056" y="43078"/>
                  </a:lnTo>
                  <a:lnTo>
                    <a:pt x="791146" y="47713"/>
                  </a:lnTo>
                  <a:lnTo>
                    <a:pt x="755510" y="67373"/>
                  </a:lnTo>
                  <a:lnTo>
                    <a:pt x="729843" y="98958"/>
                  </a:lnTo>
                  <a:lnTo>
                    <a:pt x="717854" y="139382"/>
                  </a:lnTo>
                  <a:lnTo>
                    <a:pt x="722490" y="181292"/>
                  </a:lnTo>
                  <a:lnTo>
                    <a:pt x="742149" y="216928"/>
                  </a:lnTo>
                  <a:lnTo>
                    <a:pt x="773747" y="242608"/>
                  </a:lnTo>
                  <a:lnTo>
                    <a:pt x="814158" y="254596"/>
                  </a:lnTo>
                  <a:lnTo>
                    <a:pt x="856068" y="249961"/>
                  </a:lnTo>
                  <a:lnTo>
                    <a:pt x="891717" y="230301"/>
                  </a:lnTo>
                  <a:lnTo>
                    <a:pt x="917384" y="198716"/>
                  </a:lnTo>
                  <a:lnTo>
                    <a:pt x="929360" y="158292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0093640" y="4736251"/>
              <a:ext cx="158762" cy="158762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0767697" y="4894559"/>
              <a:ext cx="176530" cy="176530"/>
            </a:xfrm>
            <a:custGeom>
              <a:avLst/>
              <a:gdLst/>
              <a:ahLst/>
              <a:cxnLst/>
              <a:rect l="l" t="t" r="r" b="b"/>
              <a:pathLst>
                <a:path w="176529" h="176529">
                  <a:moveTo>
                    <a:pt x="96088" y="0"/>
                  </a:moveTo>
                  <a:lnTo>
                    <a:pt x="61132" y="3857"/>
                  </a:lnTo>
                  <a:lnTo>
                    <a:pt x="31403" y="20254"/>
                  </a:lnTo>
                  <a:lnTo>
                    <a:pt x="9995" y="46604"/>
                  </a:lnTo>
                  <a:lnTo>
                    <a:pt x="0" y="80314"/>
                  </a:lnTo>
                  <a:lnTo>
                    <a:pt x="3862" y="115261"/>
                  </a:lnTo>
                  <a:lnTo>
                    <a:pt x="20261" y="144984"/>
                  </a:lnTo>
                  <a:lnTo>
                    <a:pt x="46611" y="166395"/>
                  </a:lnTo>
                  <a:lnTo>
                    <a:pt x="80327" y="176402"/>
                  </a:lnTo>
                  <a:lnTo>
                    <a:pt x="115268" y="172535"/>
                  </a:lnTo>
                  <a:lnTo>
                    <a:pt x="144991" y="156136"/>
                  </a:lnTo>
                  <a:lnTo>
                    <a:pt x="166400" y="129790"/>
                  </a:lnTo>
                  <a:lnTo>
                    <a:pt x="176402" y="96075"/>
                  </a:lnTo>
                  <a:lnTo>
                    <a:pt x="172535" y="61127"/>
                  </a:lnTo>
                  <a:lnTo>
                    <a:pt x="156138" y="31402"/>
                  </a:lnTo>
                  <a:lnTo>
                    <a:pt x="129795" y="9995"/>
                  </a:lnTo>
                  <a:lnTo>
                    <a:pt x="96088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1100704" y="5738935"/>
              <a:ext cx="178917" cy="178904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1793718" y="6072322"/>
              <a:ext cx="141884" cy="141884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0892184" y="5988395"/>
              <a:ext cx="149275" cy="149275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0725511" y="6581268"/>
              <a:ext cx="167576" cy="167589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1212059" y="6471856"/>
              <a:ext cx="151256" cy="151269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0317947" y="6563250"/>
              <a:ext cx="99542" cy="99529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9475203" y="6195301"/>
              <a:ext cx="205104" cy="391795"/>
            </a:xfrm>
            <a:custGeom>
              <a:avLst/>
              <a:gdLst/>
              <a:ahLst/>
              <a:cxnLst/>
              <a:rect l="l" t="t" r="r" b="b"/>
              <a:pathLst>
                <a:path w="205104" h="391795">
                  <a:moveTo>
                    <a:pt x="149682" y="323049"/>
                  </a:moveTo>
                  <a:lnTo>
                    <a:pt x="146405" y="293395"/>
                  </a:lnTo>
                  <a:lnTo>
                    <a:pt x="132499" y="268173"/>
                  </a:lnTo>
                  <a:lnTo>
                    <a:pt x="110147" y="250012"/>
                  </a:lnTo>
                  <a:lnTo>
                    <a:pt x="81534" y="241528"/>
                  </a:lnTo>
                  <a:lnTo>
                    <a:pt x="51879" y="244805"/>
                  </a:lnTo>
                  <a:lnTo>
                    <a:pt x="26657" y="258711"/>
                  </a:lnTo>
                  <a:lnTo>
                    <a:pt x="8496" y="281076"/>
                  </a:lnTo>
                  <a:lnTo>
                    <a:pt x="0" y="309664"/>
                  </a:lnTo>
                  <a:lnTo>
                    <a:pt x="3276" y="339331"/>
                  </a:lnTo>
                  <a:lnTo>
                    <a:pt x="17195" y="364553"/>
                  </a:lnTo>
                  <a:lnTo>
                    <a:pt x="39547" y="382727"/>
                  </a:lnTo>
                  <a:lnTo>
                    <a:pt x="68160" y="391210"/>
                  </a:lnTo>
                  <a:lnTo>
                    <a:pt x="97815" y="387934"/>
                  </a:lnTo>
                  <a:lnTo>
                    <a:pt x="123037" y="374015"/>
                  </a:lnTo>
                  <a:lnTo>
                    <a:pt x="141198" y="351663"/>
                  </a:lnTo>
                  <a:lnTo>
                    <a:pt x="149682" y="323049"/>
                  </a:lnTo>
                  <a:close/>
                </a:path>
                <a:path w="205104" h="391795">
                  <a:moveTo>
                    <a:pt x="204660" y="57645"/>
                  </a:moveTo>
                  <a:lnTo>
                    <a:pt x="202336" y="36664"/>
                  </a:lnTo>
                  <a:lnTo>
                    <a:pt x="192493" y="18834"/>
                  </a:lnTo>
                  <a:lnTo>
                    <a:pt x="176682" y="5994"/>
                  </a:lnTo>
                  <a:lnTo>
                    <a:pt x="156476" y="0"/>
                  </a:lnTo>
                  <a:lnTo>
                    <a:pt x="135483" y="2311"/>
                  </a:lnTo>
                  <a:lnTo>
                    <a:pt x="117652" y="12153"/>
                  </a:lnTo>
                  <a:lnTo>
                    <a:pt x="104813" y="27952"/>
                  </a:lnTo>
                  <a:lnTo>
                    <a:pt x="98818" y="48183"/>
                  </a:lnTo>
                  <a:lnTo>
                    <a:pt x="101130" y="69151"/>
                  </a:lnTo>
                  <a:lnTo>
                    <a:pt x="110959" y="86995"/>
                  </a:lnTo>
                  <a:lnTo>
                    <a:pt x="126771" y="99834"/>
                  </a:lnTo>
                  <a:lnTo>
                    <a:pt x="147002" y="105829"/>
                  </a:lnTo>
                  <a:lnTo>
                    <a:pt x="167970" y="103517"/>
                  </a:lnTo>
                  <a:lnTo>
                    <a:pt x="185813" y="93675"/>
                  </a:lnTo>
                  <a:lnTo>
                    <a:pt x="198653" y="77876"/>
                  </a:lnTo>
                  <a:lnTo>
                    <a:pt x="204660" y="57645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423097" y="7019974"/>
              <a:ext cx="149682" cy="149682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9485805" y="6318331"/>
              <a:ext cx="149860" cy="149860"/>
            </a:xfrm>
            <a:custGeom>
              <a:avLst/>
              <a:gdLst/>
              <a:ahLst/>
              <a:cxnLst/>
              <a:rect l="l" t="t" r="r" b="b"/>
              <a:pathLst>
                <a:path w="149859" h="149860">
                  <a:moveTo>
                    <a:pt x="81521" y="0"/>
                  </a:moveTo>
                  <a:lnTo>
                    <a:pt x="51867" y="3270"/>
                  </a:lnTo>
                  <a:lnTo>
                    <a:pt x="26644" y="17179"/>
                  </a:lnTo>
                  <a:lnTo>
                    <a:pt x="8480" y="39533"/>
                  </a:lnTo>
                  <a:lnTo>
                    <a:pt x="0" y="68135"/>
                  </a:lnTo>
                  <a:lnTo>
                    <a:pt x="3275" y="97795"/>
                  </a:lnTo>
                  <a:lnTo>
                    <a:pt x="17186" y="123020"/>
                  </a:lnTo>
                  <a:lnTo>
                    <a:pt x="39540" y="141189"/>
                  </a:lnTo>
                  <a:lnTo>
                    <a:pt x="68148" y="149682"/>
                  </a:lnTo>
                  <a:lnTo>
                    <a:pt x="97806" y="146399"/>
                  </a:lnTo>
                  <a:lnTo>
                    <a:pt x="123026" y="132484"/>
                  </a:lnTo>
                  <a:lnTo>
                    <a:pt x="141191" y="110129"/>
                  </a:lnTo>
                  <a:lnTo>
                    <a:pt x="149682" y="81521"/>
                  </a:lnTo>
                  <a:lnTo>
                    <a:pt x="146404" y="51863"/>
                  </a:lnTo>
                  <a:lnTo>
                    <a:pt x="132489" y="26644"/>
                  </a:lnTo>
                  <a:lnTo>
                    <a:pt x="110130" y="8483"/>
                  </a:lnTo>
                  <a:lnTo>
                    <a:pt x="81521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402479" y="7250739"/>
              <a:ext cx="149682" cy="149682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429706" y="7445456"/>
              <a:ext cx="213918" cy="289747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6897255" y="3808374"/>
              <a:ext cx="6967855" cy="1920875"/>
            </a:xfrm>
            <a:custGeom>
              <a:avLst/>
              <a:gdLst/>
              <a:ahLst/>
              <a:cxnLst/>
              <a:rect l="l" t="t" r="r" b="b"/>
              <a:pathLst>
                <a:path w="6967855" h="1920875">
                  <a:moveTo>
                    <a:pt x="937374" y="1411820"/>
                  </a:moveTo>
                  <a:lnTo>
                    <a:pt x="865073" y="1325740"/>
                  </a:lnTo>
                  <a:lnTo>
                    <a:pt x="729335" y="1313891"/>
                  </a:lnTo>
                  <a:lnTo>
                    <a:pt x="735063" y="1248079"/>
                  </a:lnTo>
                  <a:lnTo>
                    <a:pt x="685698" y="1243774"/>
                  </a:lnTo>
                  <a:lnTo>
                    <a:pt x="660958" y="1527606"/>
                  </a:lnTo>
                  <a:lnTo>
                    <a:pt x="298958" y="1496060"/>
                  </a:lnTo>
                  <a:lnTo>
                    <a:pt x="323697" y="1212215"/>
                  </a:lnTo>
                  <a:lnTo>
                    <a:pt x="270230" y="1207554"/>
                  </a:lnTo>
                  <a:lnTo>
                    <a:pt x="264998" y="1267548"/>
                  </a:lnTo>
                  <a:lnTo>
                    <a:pt x="119291" y="1254848"/>
                  </a:lnTo>
                  <a:lnTo>
                    <a:pt x="45135" y="1317117"/>
                  </a:lnTo>
                  <a:lnTo>
                    <a:pt x="0" y="1834959"/>
                  </a:lnTo>
                  <a:lnTo>
                    <a:pt x="284276" y="1859737"/>
                  </a:lnTo>
                  <a:lnTo>
                    <a:pt x="285623" y="1839353"/>
                  </a:lnTo>
                  <a:lnTo>
                    <a:pt x="614705" y="1868030"/>
                  </a:lnTo>
                  <a:lnTo>
                    <a:pt x="612228" y="1896414"/>
                  </a:lnTo>
                  <a:lnTo>
                    <a:pt x="893000" y="1920875"/>
                  </a:lnTo>
                  <a:lnTo>
                    <a:pt x="937374" y="1411820"/>
                  </a:lnTo>
                  <a:close/>
                </a:path>
                <a:path w="6967855" h="1920875">
                  <a:moveTo>
                    <a:pt x="6967715" y="179933"/>
                  </a:moveTo>
                  <a:lnTo>
                    <a:pt x="4908347" y="0"/>
                  </a:lnTo>
                  <a:lnTo>
                    <a:pt x="4890795" y="200863"/>
                  </a:lnTo>
                  <a:lnTo>
                    <a:pt x="5017655" y="211950"/>
                  </a:lnTo>
                  <a:lnTo>
                    <a:pt x="4972939" y="723620"/>
                  </a:lnTo>
                  <a:lnTo>
                    <a:pt x="6702488" y="874737"/>
                  </a:lnTo>
                  <a:lnTo>
                    <a:pt x="6690855" y="1007935"/>
                  </a:lnTo>
                  <a:lnTo>
                    <a:pt x="6893827" y="1025652"/>
                  </a:lnTo>
                  <a:lnTo>
                    <a:pt x="6967715" y="179933"/>
                  </a:lnTo>
                  <a:close/>
                </a:path>
              </a:pathLst>
            </a:custGeom>
            <a:solidFill>
              <a:srgbClr val="1B3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015371" y="4195277"/>
              <a:ext cx="879475" cy="879475"/>
            </a:xfrm>
            <a:custGeom>
              <a:avLst/>
              <a:gdLst/>
              <a:ahLst/>
              <a:cxnLst/>
              <a:rect l="l" t="t" r="r" b="b"/>
              <a:pathLst>
                <a:path w="879475" h="879475">
                  <a:moveTo>
                    <a:pt x="72085" y="0"/>
                  </a:moveTo>
                  <a:lnTo>
                    <a:pt x="0" y="806919"/>
                  </a:lnTo>
                  <a:lnTo>
                    <a:pt x="806907" y="879017"/>
                  </a:lnTo>
                  <a:lnTo>
                    <a:pt x="879005" y="72097"/>
                  </a:lnTo>
                  <a:lnTo>
                    <a:pt x="72085" y="0"/>
                  </a:lnTo>
                  <a:close/>
                </a:path>
              </a:pathLst>
            </a:custGeom>
            <a:solidFill>
              <a:srgbClr val="0083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538758" y="1897678"/>
              <a:ext cx="229870" cy="2566670"/>
            </a:xfrm>
            <a:custGeom>
              <a:avLst/>
              <a:gdLst/>
              <a:ahLst/>
              <a:cxnLst/>
              <a:rect l="l" t="t" r="r" b="b"/>
              <a:pathLst>
                <a:path w="229870" h="2566670">
                  <a:moveTo>
                    <a:pt x="229336" y="0"/>
                  </a:moveTo>
                  <a:lnTo>
                    <a:pt x="0" y="256625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538758" y="1897678"/>
              <a:ext cx="229870" cy="2566670"/>
            </a:xfrm>
            <a:custGeom>
              <a:avLst/>
              <a:gdLst/>
              <a:ahLst/>
              <a:cxnLst/>
              <a:rect l="l" t="t" r="r" b="b"/>
              <a:pathLst>
                <a:path w="229870" h="2566670">
                  <a:moveTo>
                    <a:pt x="229336" y="0"/>
                  </a:moveTo>
                  <a:lnTo>
                    <a:pt x="0" y="2566250"/>
                  </a:lnTo>
                </a:path>
              </a:pathLst>
            </a:custGeom>
            <a:ln w="1955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785393" y="2205819"/>
              <a:ext cx="606425" cy="588645"/>
            </a:xfrm>
            <a:custGeom>
              <a:avLst/>
              <a:gdLst/>
              <a:ahLst/>
              <a:cxnLst/>
              <a:rect l="l" t="t" r="r" b="b"/>
              <a:pathLst>
                <a:path w="606425" h="588644">
                  <a:moveTo>
                    <a:pt x="48132" y="0"/>
                  </a:moveTo>
                  <a:lnTo>
                    <a:pt x="0" y="538365"/>
                  </a:lnTo>
                  <a:lnTo>
                    <a:pt x="557720" y="588200"/>
                  </a:lnTo>
                  <a:lnTo>
                    <a:pt x="605840" y="49834"/>
                  </a:lnTo>
                  <a:lnTo>
                    <a:pt x="48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981224" y="2216469"/>
              <a:ext cx="1280795" cy="742315"/>
            </a:xfrm>
            <a:custGeom>
              <a:avLst/>
              <a:gdLst/>
              <a:ahLst/>
              <a:cxnLst/>
              <a:rect l="l" t="t" r="r" b="b"/>
              <a:pathLst>
                <a:path w="1280795" h="742314">
                  <a:moveTo>
                    <a:pt x="255358" y="0"/>
                  </a:moveTo>
                  <a:lnTo>
                    <a:pt x="253225" y="22974"/>
                  </a:lnTo>
                  <a:lnTo>
                    <a:pt x="50342" y="4279"/>
                  </a:lnTo>
                  <a:lnTo>
                    <a:pt x="0" y="545718"/>
                  </a:lnTo>
                  <a:lnTo>
                    <a:pt x="189458" y="563333"/>
                  </a:lnTo>
                  <a:lnTo>
                    <a:pt x="186448" y="595871"/>
                  </a:lnTo>
                  <a:lnTo>
                    <a:pt x="299364" y="606374"/>
                  </a:lnTo>
                  <a:lnTo>
                    <a:pt x="302196" y="575754"/>
                  </a:lnTo>
                  <a:lnTo>
                    <a:pt x="782586" y="620433"/>
                  </a:lnTo>
                  <a:lnTo>
                    <a:pt x="774230" y="710298"/>
                  </a:lnTo>
                  <a:lnTo>
                    <a:pt x="1112977" y="741794"/>
                  </a:lnTo>
                  <a:lnTo>
                    <a:pt x="1121346" y="651929"/>
                  </a:lnTo>
                  <a:lnTo>
                    <a:pt x="1176845" y="657097"/>
                  </a:lnTo>
                  <a:lnTo>
                    <a:pt x="1193736" y="475272"/>
                  </a:lnTo>
                  <a:lnTo>
                    <a:pt x="1264564" y="481863"/>
                  </a:lnTo>
                  <a:lnTo>
                    <a:pt x="1280591" y="309613"/>
                  </a:lnTo>
                  <a:lnTo>
                    <a:pt x="1213586" y="303377"/>
                  </a:lnTo>
                  <a:lnTo>
                    <a:pt x="1230503" y="121577"/>
                  </a:lnTo>
                  <a:lnTo>
                    <a:pt x="1178826" y="116763"/>
                  </a:lnTo>
                  <a:lnTo>
                    <a:pt x="1181671" y="86144"/>
                  </a:lnTo>
                  <a:lnTo>
                    <a:pt x="842924" y="54635"/>
                  </a:lnTo>
                  <a:lnTo>
                    <a:pt x="840790" y="77596"/>
                  </a:lnTo>
                  <a:lnTo>
                    <a:pt x="358508" y="32753"/>
                  </a:lnTo>
                  <a:lnTo>
                    <a:pt x="360629" y="9778"/>
                  </a:lnTo>
                  <a:lnTo>
                    <a:pt x="255358" y="0"/>
                  </a:lnTo>
                  <a:close/>
                </a:path>
              </a:pathLst>
            </a:custGeom>
            <a:solidFill>
              <a:srgbClr val="DDDD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754754" y="2923526"/>
              <a:ext cx="1924685" cy="887730"/>
            </a:xfrm>
            <a:custGeom>
              <a:avLst/>
              <a:gdLst/>
              <a:ahLst/>
              <a:cxnLst/>
              <a:rect l="l" t="t" r="r" b="b"/>
              <a:pathLst>
                <a:path w="1924684" h="887729">
                  <a:moveTo>
                    <a:pt x="0" y="0"/>
                  </a:moveTo>
                  <a:lnTo>
                    <a:pt x="1924532" y="887577"/>
                  </a:lnTo>
                </a:path>
              </a:pathLst>
            </a:custGeom>
            <a:ln w="366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069473" y="2903240"/>
              <a:ext cx="521334" cy="40640"/>
            </a:xfrm>
            <a:custGeom>
              <a:avLst/>
              <a:gdLst/>
              <a:ahLst/>
              <a:cxnLst/>
              <a:rect l="l" t="t" r="r" b="b"/>
              <a:pathLst>
                <a:path w="521334" h="40639">
                  <a:moveTo>
                    <a:pt x="0" y="0"/>
                  </a:moveTo>
                  <a:lnTo>
                    <a:pt x="521195" y="40563"/>
                  </a:lnTo>
                </a:path>
              </a:pathLst>
            </a:custGeom>
            <a:ln w="366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017567" y="3094360"/>
              <a:ext cx="147320" cy="11430"/>
            </a:xfrm>
            <a:custGeom>
              <a:avLst/>
              <a:gdLst/>
              <a:ahLst/>
              <a:cxnLst/>
              <a:rect l="l" t="t" r="r" b="b"/>
              <a:pathLst>
                <a:path w="147320" h="11430">
                  <a:moveTo>
                    <a:pt x="0" y="0"/>
                  </a:moveTo>
                  <a:lnTo>
                    <a:pt x="146723" y="11430"/>
                  </a:lnTo>
                </a:path>
              </a:pathLst>
            </a:custGeom>
            <a:ln w="366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125172" y="2907756"/>
              <a:ext cx="55880" cy="669290"/>
            </a:xfrm>
            <a:custGeom>
              <a:avLst/>
              <a:gdLst/>
              <a:ahLst/>
              <a:cxnLst/>
              <a:rect l="l" t="t" r="r" b="b"/>
              <a:pathLst>
                <a:path w="55879" h="669289">
                  <a:moveTo>
                    <a:pt x="55575" y="0"/>
                  </a:moveTo>
                  <a:lnTo>
                    <a:pt x="0" y="668858"/>
                  </a:lnTo>
                </a:path>
              </a:pathLst>
            </a:custGeom>
            <a:ln w="366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 txBox="1"/>
          <p:nvPr/>
        </p:nvSpPr>
        <p:spPr>
          <a:xfrm rot="300000">
            <a:off x="10421320" y="2505011"/>
            <a:ext cx="42996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sz="2300" b="1" spc="-130" dirty="0">
                <a:solidFill>
                  <a:srgbClr val="FFFFFF"/>
                </a:solidFill>
                <a:latin typeface="Trebuchet MS"/>
                <a:cs typeface="Trebuchet MS"/>
              </a:rPr>
              <a:t>11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2956220" y="2454413"/>
            <a:ext cx="1278255" cy="1494790"/>
          </a:xfrm>
          <a:custGeom>
            <a:avLst/>
            <a:gdLst/>
            <a:ahLst/>
            <a:cxnLst/>
            <a:rect l="l" t="t" r="r" b="b"/>
            <a:pathLst>
              <a:path w="1278255" h="1494789">
                <a:moveTo>
                  <a:pt x="48941" y="0"/>
                </a:moveTo>
                <a:lnTo>
                  <a:pt x="20810" y="285432"/>
                </a:lnTo>
                <a:lnTo>
                  <a:pt x="10911" y="352409"/>
                </a:lnTo>
                <a:lnTo>
                  <a:pt x="0" y="523733"/>
                </a:lnTo>
                <a:lnTo>
                  <a:pt x="16251" y="754996"/>
                </a:lnTo>
                <a:lnTo>
                  <a:pt x="87841" y="1001788"/>
                </a:lnTo>
                <a:lnTo>
                  <a:pt x="193821" y="1212980"/>
                </a:lnTo>
                <a:lnTo>
                  <a:pt x="320174" y="1332680"/>
                </a:lnTo>
                <a:lnTo>
                  <a:pt x="548827" y="1405260"/>
                </a:lnTo>
                <a:lnTo>
                  <a:pt x="961702" y="1475092"/>
                </a:lnTo>
                <a:lnTo>
                  <a:pt x="1159797" y="1494612"/>
                </a:lnTo>
                <a:lnTo>
                  <a:pt x="1278034" y="295389"/>
                </a:lnTo>
                <a:lnTo>
                  <a:pt x="1122497" y="105829"/>
                </a:lnTo>
                <a:lnTo>
                  <a:pt x="489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 rot="300000">
            <a:off x="12600383" y="4087202"/>
            <a:ext cx="42996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sz="2300" b="1" spc="-130" dirty="0">
                <a:solidFill>
                  <a:srgbClr val="FFFFFF"/>
                </a:solidFill>
                <a:latin typeface="Trebuchet MS"/>
                <a:cs typeface="Trebuchet MS"/>
              </a:rPr>
              <a:t>13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68" name="object 168"/>
          <p:cNvSpPr txBox="1"/>
          <p:nvPr/>
        </p:nvSpPr>
        <p:spPr>
          <a:xfrm rot="300000">
            <a:off x="9319799" y="1858256"/>
            <a:ext cx="886715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69"/>
              </a:lnSpc>
            </a:pPr>
            <a:r>
              <a:rPr sz="950" b="1" spc="-5" dirty="0">
                <a:solidFill>
                  <a:srgbClr val="445363"/>
                </a:solidFill>
                <a:latin typeface="Trebuchet MS"/>
                <a:cs typeface="Trebuchet MS"/>
              </a:rPr>
              <a:t>Oakland</a:t>
            </a:r>
            <a:r>
              <a:rPr sz="950" b="1" spc="-9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50" b="1" spc="-75" dirty="0">
                <a:solidFill>
                  <a:srgbClr val="445363"/>
                </a:solidFill>
                <a:latin typeface="Trebuchet MS"/>
                <a:cs typeface="Trebuchet MS"/>
              </a:rPr>
              <a:t>A</a:t>
            </a:r>
            <a:r>
              <a:rPr sz="950" b="1" spc="-10" dirty="0">
                <a:solidFill>
                  <a:srgbClr val="445363"/>
                </a:solidFill>
                <a:latin typeface="Trebuchet MS"/>
                <a:cs typeface="Trebuchet MS"/>
              </a:rPr>
              <a:t>v</a:t>
            </a:r>
            <a:r>
              <a:rPr sz="950" b="1" spc="-35" dirty="0">
                <a:solidFill>
                  <a:srgbClr val="445363"/>
                </a:solidFill>
                <a:latin typeface="Trebuchet MS"/>
                <a:cs typeface="Trebuchet MS"/>
              </a:rPr>
              <a:t>enue</a:t>
            </a:r>
            <a:endParaRPr sz="950">
              <a:latin typeface="Trebuchet MS"/>
              <a:cs typeface="Trebuchet MS"/>
            </a:endParaRPr>
          </a:p>
        </p:txBody>
      </p:sp>
      <p:pic>
        <p:nvPicPr>
          <p:cNvPr id="169" name="object 169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1209327" y="4033724"/>
            <a:ext cx="85979" cy="87642"/>
          </a:xfrm>
          <a:prstGeom prst="rect">
            <a:avLst/>
          </a:prstGeom>
        </p:spPr>
      </p:pic>
      <p:pic>
        <p:nvPicPr>
          <p:cNvPr id="170" name="object 170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1209327" y="3140137"/>
            <a:ext cx="85979" cy="87642"/>
          </a:xfrm>
          <a:prstGeom prst="rect">
            <a:avLst/>
          </a:prstGeom>
        </p:spPr>
      </p:pic>
      <p:pic>
        <p:nvPicPr>
          <p:cNvPr id="171" name="object 171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1209327" y="4218209"/>
            <a:ext cx="85979" cy="87642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1209327" y="3506374"/>
            <a:ext cx="85979" cy="87642"/>
          </a:xfrm>
          <a:prstGeom prst="rect">
            <a:avLst/>
          </a:prstGeom>
        </p:spPr>
      </p:pic>
      <p:pic>
        <p:nvPicPr>
          <p:cNvPr id="173" name="object 173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1209327" y="3877986"/>
            <a:ext cx="85979" cy="87642"/>
          </a:xfrm>
          <a:prstGeom prst="rect">
            <a:avLst/>
          </a:prstGeom>
        </p:spPr>
      </p:pic>
      <p:pic>
        <p:nvPicPr>
          <p:cNvPr id="174" name="object 174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1209327" y="3687514"/>
            <a:ext cx="85979" cy="87642"/>
          </a:xfrm>
          <a:prstGeom prst="rect">
            <a:avLst/>
          </a:prstGeom>
        </p:spPr>
      </p:pic>
      <p:sp>
        <p:nvSpPr>
          <p:cNvPr id="175" name="object 175"/>
          <p:cNvSpPr txBox="1"/>
          <p:nvPr/>
        </p:nvSpPr>
        <p:spPr>
          <a:xfrm>
            <a:off x="1196625" y="2579796"/>
            <a:ext cx="1957705" cy="196659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2250" spc="254" dirty="0">
                <a:solidFill>
                  <a:srgbClr val="231F20"/>
                </a:solidFill>
                <a:latin typeface="Calibri"/>
                <a:cs typeface="Calibri"/>
              </a:rPr>
              <a:t>Campus</a:t>
            </a:r>
            <a:r>
              <a:rPr sz="225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170" dirty="0">
                <a:solidFill>
                  <a:srgbClr val="231F20"/>
                </a:solidFill>
                <a:latin typeface="Calibri"/>
                <a:cs typeface="Calibri"/>
              </a:rPr>
              <a:t>Map</a:t>
            </a:r>
            <a:endParaRPr sz="2250">
              <a:latin typeface="Calibri"/>
              <a:cs typeface="Calibri"/>
            </a:endParaRPr>
          </a:p>
          <a:p>
            <a:pPr marL="338455">
              <a:lnSpc>
                <a:spcPct val="100000"/>
              </a:lnSpc>
              <a:spcBef>
                <a:spcPts val="415"/>
              </a:spcBef>
            </a:pP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Administration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endParaRPr sz="1050">
              <a:latin typeface="Calibri"/>
              <a:cs typeface="Calibri"/>
            </a:endParaRPr>
          </a:p>
          <a:p>
            <a:pPr marL="338455" marR="376555">
              <a:lnSpc>
                <a:spcPct val="113100"/>
              </a:lnSpc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Classroom Facilities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Student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38455" marR="368935">
              <a:lnSpc>
                <a:spcPct val="113100"/>
              </a:lnSpc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Library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20" dirty="0">
                <a:solidFill>
                  <a:srgbClr val="231F20"/>
                </a:solidFill>
                <a:latin typeface="Calibri"/>
                <a:cs typeface="Calibri"/>
              </a:rPr>
              <a:t>Art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Gallery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35" dirty="0">
                <a:solidFill>
                  <a:srgbClr val="231F20"/>
                </a:solidFill>
                <a:latin typeface="Calibri"/>
                <a:cs typeface="Calibri"/>
              </a:rPr>
              <a:t>Arts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 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Theatre</a:t>
            </a:r>
            <a:endParaRPr sz="1050">
              <a:latin typeface="Calibri"/>
              <a:cs typeface="Calibri"/>
            </a:endParaRPr>
          </a:p>
          <a:p>
            <a:pPr marL="338455" marR="5080">
              <a:lnSpc>
                <a:spcPct val="113100"/>
              </a:lnSpc>
            </a:pP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Nursing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Health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Sciences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Physical</a:t>
            </a: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Education</a:t>
            </a:r>
            <a:endParaRPr sz="1050">
              <a:latin typeface="Calibri"/>
              <a:cs typeface="Calibri"/>
            </a:endParaRPr>
          </a:p>
          <a:p>
            <a:pPr marL="338455">
              <a:lnSpc>
                <a:spcPct val="100000"/>
              </a:lnSpc>
              <a:spcBef>
                <a:spcPts val="165"/>
              </a:spcBef>
            </a:pP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Water</a:t>
            </a:r>
            <a:r>
              <a:rPr sz="105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Feature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1196625" y="4653371"/>
            <a:ext cx="1839595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260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r>
              <a:rPr sz="2250" spc="1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245" dirty="0">
                <a:solidFill>
                  <a:srgbClr val="231F20"/>
                </a:solidFill>
                <a:latin typeface="Calibri"/>
                <a:cs typeface="Calibri"/>
              </a:rPr>
              <a:t>Key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1196625" y="5098072"/>
            <a:ext cx="2115820" cy="4149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14350">
              <a:lnSpc>
                <a:spcPct val="100000"/>
              </a:lnSpc>
              <a:spcBef>
                <a:spcPts val="90"/>
              </a:spcBef>
            </a:pPr>
            <a:r>
              <a:rPr sz="1150" spc="20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r>
              <a:rPr sz="115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spc="-5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15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spc="5" dirty="0">
                <a:solidFill>
                  <a:srgbClr val="231F20"/>
                </a:solidFill>
                <a:latin typeface="Calibri"/>
                <a:cs typeface="Calibri"/>
              </a:rPr>
              <a:t>be</a:t>
            </a:r>
            <a:r>
              <a:rPr sz="115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231F20"/>
                </a:solidFill>
                <a:latin typeface="Calibri"/>
                <a:cs typeface="Calibri"/>
              </a:rPr>
              <a:t>Renovated</a:t>
            </a:r>
            <a:endParaRPr sz="1150">
              <a:latin typeface="Calibri"/>
              <a:cs typeface="Calibri"/>
            </a:endParaRPr>
          </a:p>
          <a:p>
            <a:pPr marL="514350" marR="5080">
              <a:lnSpc>
                <a:spcPct val="198300"/>
              </a:lnSpc>
            </a:pPr>
            <a:r>
              <a:rPr sz="1150" spc="20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r>
              <a:rPr sz="115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spc="-5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15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spc="5" dirty="0">
                <a:solidFill>
                  <a:srgbClr val="231F20"/>
                </a:solidFill>
                <a:latin typeface="Calibri"/>
                <a:cs typeface="Calibri"/>
              </a:rPr>
              <a:t>be</a:t>
            </a:r>
            <a:r>
              <a:rPr sz="1150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spc="10" dirty="0">
                <a:solidFill>
                  <a:srgbClr val="231F20"/>
                </a:solidFill>
                <a:latin typeface="Calibri"/>
                <a:cs typeface="Calibri"/>
              </a:rPr>
              <a:t>Demolished </a:t>
            </a:r>
            <a:r>
              <a:rPr sz="1150" spc="-2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spc="20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r>
              <a:rPr sz="115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spc="-5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15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spc="5" dirty="0">
                <a:solidFill>
                  <a:srgbClr val="231F20"/>
                </a:solidFill>
                <a:latin typeface="Calibri"/>
                <a:cs typeface="Calibri"/>
              </a:rPr>
              <a:t>be</a:t>
            </a:r>
            <a:r>
              <a:rPr sz="115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231F20"/>
                </a:solidFill>
                <a:latin typeface="Calibri"/>
                <a:cs typeface="Calibri"/>
              </a:rPr>
              <a:t>Vacated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buAutoNum type="arabicPeriod"/>
              <a:tabLst>
                <a:tab pos="338455" algn="l"/>
                <a:tab pos="339090" algn="l"/>
              </a:tabLst>
            </a:pPr>
            <a:r>
              <a:rPr sz="1050" spc="90" dirty="0">
                <a:solidFill>
                  <a:srgbClr val="25408F"/>
                </a:solidFill>
                <a:latin typeface="Calibri"/>
                <a:cs typeface="Calibri"/>
              </a:rPr>
              <a:t>Theatre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100" dirty="0">
                <a:solidFill>
                  <a:srgbClr val="25408F"/>
                </a:solidFill>
                <a:latin typeface="Calibri"/>
                <a:cs typeface="Calibri"/>
              </a:rPr>
              <a:t>Library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65" dirty="0">
                <a:solidFill>
                  <a:srgbClr val="25408F"/>
                </a:solidFill>
                <a:latin typeface="Calibri"/>
                <a:cs typeface="Calibri"/>
              </a:rPr>
              <a:t>Art</a:t>
            </a:r>
            <a:r>
              <a:rPr sz="1050" spc="20" dirty="0">
                <a:solidFill>
                  <a:srgbClr val="25408F"/>
                </a:solidFill>
                <a:latin typeface="Calibri"/>
                <a:cs typeface="Calibri"/>
              </a:rPr>
              <a:t> </a:t>
            </a:r>
            <a:r>
              <a:rPr sz="1050" spc="90" dirty="0">
                <a:solidFill>
                  <a:srgbClr val="25408F"/>
                </a:solidFill>
                <a:latin typeface="Calibri"/>
                <a:cs typeface="Calibri"/>
              </a:rPr>
              <a:t>Gallery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45" dirty="0">
                <a:solidFill>
                  <a:srgbClr val="25408F"/>
                </a:solidFill>
                <a:latin typeface="Calibri"/>
                <a:cs typeface="Calibri"/>
              </a:rPr>
              <a:t>C</a:t>
            </a:r>
            <a:r>
              <a:rPr sz="1050" spc="-5" dirty="0">
                <a:solidFill>
                  <a:srgbClr val="25408F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5408F"/>
                </a:solidFill>
                <a:latin typeface="Calibri"/>
                <a:cs typeface="Calibri"/>
              </a:rPr>
              <a:t>Tower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15" dirty="0">
                <a:solidFill>
                  <a:srgbClr val="25408F"/>
                </a:solidFill>
                <a:latin typeface="Calibri"/>
                <a:cs typeface="Calibri"/>
              </a:rPr>
              <a:t>D</a:t>
            </a:r>
            <a:r>
              <a:rPr sz="1050" spc="-10" dirty="0">
                <a:solidFill>
                  <a:srgbClr val="25408F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5408F"/>
                </a:solidFill>
                <a:latin typeface="Calibri"/>
                <a:cs typeface="Calibri"/>
              </a:rPr>
              <a:t>Tower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60" dirty="0">
                <a:solidFill>
                  <a:srgbClr val="25408F"/>
                </a:solidFill>
                <a:latin typeface="Calibri"/>
                <a:cs typeface="Calibri"/>
              </a:rPr>
              <a:t>E</a:t>
            </a:r>
            <a:r>
              <a:rPr sz="1050" spc="-10" dirty="0">
                <a:solidFill>
                  <a:srgbClr val="25408F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5408F"/>
                </a:solidFill>
                <a:latin typeface="Calibri"/>
                <a:cs typeface="Calibri"/>
              </a:rPr>
              <a:t>Tower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65" dirty="0">
                <a:solidFill>
                  <a:srgbClr val="25408F"/>
                </a:solidFill>
                <a:latin typeface="Calibri"/>
                <a:cs typeface="Calibri"/>
              </a:rPr>
              <a:t>F</a:t>
            </a:r>
            <a:r>
              <a:rPr sz="1050" spc="-10" dirty="0">
                <a:solidFill>
                  <a:srgbClr val="25408F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5408F"/>
                </a:solidFill>
                <a:latin typeface="Calibri"/>
                <a:cs typeface="Calibri"/>
              </a:rPr>
              <a:t>Tower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dirty="0">
                <a:solidFill>
                  <a:srgbClr val="25408F"/>
                </a:solidFill>
                <a:latin typeface="Calibri"/>
                <a:cs typeface="Calibri"/>
              </a:rPr>
              <a:t>G</a:t>
            </a:r>
            <a:r>
              <a:rPr sz="1050" spc="-5" dirty="0">
                <a:solidFill>
                  <a:srgbClr val="25408F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5408F"/>
                </a:solidFill>
                <a:latin typeface="Calibri"/>
                <a:cs typeface="Calibri"/>
              </a:rPr>
              <a:t>Tower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90" dirty="0">
                <a:solidFill>
                  <a:srgbClr val="25408F"/>
                </a:solidFill>
                <a:latin typeface="Calibri"/>
                <a:cs typeface="Calibri"/>
              </a:rPr>
              <a:t>Student</a:t>
            </a:r>
            <a:r>
              <a:rPr sz="1050" spc="25" dirty="0">
                <a:solidFill>
                  <a:srgbClr val="25408F"/>
                </a:solidFill>
                <a:latin typeface="Calibri"/>
                <a:cs typeface="Calibri"/>
              </a:rPr>
              <a:t> </a:t>
            </a:r>
            <a:r>
              <a:rPr sz="1050" spc="90" dirty="0">
                <a:solidFill>
                  <a:srgbClr val="25408F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trike="sngStrike" spc="95" dirty="0">
                <a:solidFill>
                  <a:srgbClr val="D2232A"/>
                </a:solidFill>
                <a:latin typeface="Calibri"/>
                <a:cs typeface="Calibri"/>
              </a:rPr>
              <a:t>Hospitality</a:t>
            </a:r>
            <a:r>
              <a:rPr sz="1050" strike="sngStrike" spc="10" dirty="0">
                <a:solidFill>
                  <a:srgbClr val="D2232A"/>
                </a:solidFill>
                <a:latin typeface="Calibri"/>
                <a:cs typeface="Calibri"/>
              </a:rPr>
              <a:t> </a:t>
            </a:r>
            <a:r>
              <a:rPr sz="1050" strike="sngStrike" spc="90" dirty="0">
                <a:solidFill>
                  <a:srgbClr val="D2232A"/>
                </a:solidFill>
                <a:latin typeface="Calibri"/>
                <a:cs typeface="Calibri"/>
              </a:rPr>
              <a:t>Studies</a:t>
            </a:r>
            <a:r>
              <a:rPr sz="1050" strike="sngStrike" spc="30" dirty="0">
                <a:solidFill>
                  <a:srgbClr val="D2232A"/>
                </a:solidFill>
                <a:latin typeface="Calibri"/>
                <a:cs typeface="Calibri"/>
              </a:rPr>
              <a:t> </a:t>
            </a:r>
            <a:r>
              <a:rPr sz="1050" strike="sngStrike" spc="90" dirty="0">
                <a:solidFill>
                  <a:srgbClr val="D2232A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38455" marR="649605" indent="-326390">
              <a:lnSpc>
                <a:spcPts val="1430"/>
              </a:lnSpc>
              <a:spcBef>
                <a:spcPts val="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Center </a:t>
            </a:r>
            <a:r>
              <a:rPr sz="1050" spc="25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Nursing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Health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Sciences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8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100" dirty="0">
                <a:solidFill>
                  <a:srgbClr val="25408F"/>
                </a:solidFill>
                <a:latin typeface="Calibri"/>
                <a:cs typeface="Calibri"/>
              </a:rPr>
              <a:t>Physical</a:t>
            </a:r>
            <a:r>
              <a:rPr sz="1050" spc="60" dirty="0">
                <a:solidFill>
                  <a:srgbClr val="25408F"/>
                </a:solidFill>
                <a:latin typeface="Calibri"/>
                <a:cs typeface="Calibri"/>
              </a:rPr>
              <a:t> </a:t>
            </a:r>
            <a:r>
              <a:rPr sz="1050" spc="90" dirty="0">
                <a:solidFill>
                  <a:srgbClr val="25408F"/>
                </a:solidFill>
                <a:latin typeface="Calibri"/>
                <a:cs typeface="Calibri"/>
              </a:rPr>
              <a:t>Education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Parking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Garage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trike="sngStrike" spc="20" dirty="0">
                <a:solidFill>
                  <a:srgbClr val="F18C21"/>
                </a:solidFill>
                <a:latin typeface="Calibri"/>
                <a:cs typeface="Calibri"/>
              </a:rPr>
              <a:t>Art</a:t>
            </a:r>
            <a:r>
              <a:rPr sz="1050" strike="sngStrike" spc="30" dirty="0">
                <a:solidFill>
                  <a:srgbClr val="F18C21"/>
                </a:solidFill>
                <a:latin typeface="Calibri"/>
                <a:cs typeface="Calibri"/>
              </a:rPr>
              <a:t> </a:t>
            </a:r>
            <a:r>
              <a:rPr sz="1050" strike="sngStrike" spc="40" dirty="0">
                <a:solidFill>
                  <a:srgbClr val="F18C21"/>
                </a:solidFill>
                <a:latin typeface="Calibri"/>
                <a:cs typeface="Calibri"/>
              </a:rPr>
              <a:t>Annex</a:t>
            </a:r>
            <a:endParaRPr sz="1050">
              <a:latin typeface="Calibri"/>
              <a:cs typeface="Calibri"/>
            </a:endParaRPr>
          </a:p>
          <a:p>
            <a:pPr marL="338455" marR="237490" indent="-325755">
              <a:lnSpc>
                <a:spcPts val="1430"/>
              </a:lnSpc>
              <a:spcBef>
                <a:spcPts val="70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trike="sngStrike" spc="65" dirty="0">
                <a:solidFill>
                  <a:srgbClr val="F18C21"/>
                </a:solidFill>
                <a:latin typeface="Calibri"/>
                <a:cs typeface="Calibri"/>
              </a:rPr>
              <a:t>Highland</a:t>
            </a:r>
            <a:r>
              <a:rPr sz="1050" strike="sngStrike" spc="60" dirty="0">
                <a:solidFill>
                  <a:srgbClr val="F18C21"/>
                </a:solidFill>
                <a:latin typeface="Calibri"/>
                <a:cs typeface="Calibri"/>
              </a:rPr>
              <a:t> </a:t>
            </a:r>
            <a:r>
              <a:rPr sz="1050" strike="sngStrike" spc="45" dirty="0">
                <a:solidFill>
                  <a:srgbClr val="F18C21"/>
                </a:solidFill>
                <a:latin typeface="Calibri"/>
                <a:cs typeface="Calibri"/>
              </a:rPr>
              <a:t>Park</a:t>
            </a:r>
            <a:r>
              <a:rPr sz="1050" strike="sngStrike" spc="75" dirty="0">
                <a:solidFill>
                  <a:srgbClr val="F18C21"/>
                </a:solidFill>
                <a:latin typeface="Calibri"/>
                <a:cs typeface="Calibri"/>
              </a:rPr>
              <a:t> </a:t>
            </a:r>
            <a:r>
              <a:rPr sz="1050" strike="sngStrike" spc="65" dirty="0">
                <a:solidFill>
                  <a:srgbClr val="F18C21"/>
                </a:solidFill>
                <a:latin typeface="Calibri"/>
                <a:cs typeface="Calibri"/>
              </a:rPr>
              <a:t>Building</a:t>
            </a:r>
            <a:r>
              <a:rPr sz="1050" strike="sngStrike" spc="80" dirty="0">
                <a:solidFill>
                  <a:srgbClr val="F18C21"/>
                </a:solidFill>
                <a:latin typeface="Calibri"/>
                <a:cs typeface="Calibri"/>
              </a:rPr>
              <a:t> </a:t>
            </a:r>
            <a:r>
              <a:rPr sz="1050" strike="sngStrike" dirty="0">
                <a:solidFill>
                  <a:srgbClr val="F18C21"/>
                </a:solidFill>
                <a:latin typeface="Calibri"/>
                <a:cs typeface="Calibri"/>
              </a:rPr>
              <a:t>- </a:t>
            </a:r>
            <a:r>
              <a:rPr sz="1050" strike="noStrike" spc="5" dirty="0">
                <a:solidFill>
                  <a:srgbClr val="F18C21"/>
                </a:solidFill>
                <a:latin typeface="Calibri"/>
                <a:cs typeface="Calibri"/>
              </a:rPr>
              <a:t> </a:t>
            </a:r>
            <a:r>
              <a:rPr sz="1050" strike="sngStrike" spc="60" dirty="0">
                <a:solidFill>
                  <a:srgbClr val="F18C21"/>
                </a:solidFill>
                <a:latin typeface="Calibri"/>
                <a:cs typeface="Calibri"/>
              </a:rPr>
              <a:t>Facilities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178" name="object 178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1209327" y="4398949"/>
            <a:ext cx="85979" cy="87642"/>
          </a:xfrm>
          <a:prstGeom prst="rect">
            <a:avLst/>
          </a:prstGeom>
        </p:spPr>
      </p:pic>
      <p:grpSp>
        <p:nvGrpSpPr>
          <p:cNvPr id="179" name="object 179"/>
          <p:cNvGrpSpPr/>
          <p:nvPr/>
        </p:nvGrpSpPr>
        <p:grpSpPr>
          <a:xfrm>
            <a:off x="15116886" y="9739002"/>
            <a:ext cx="261620" cy="273050"/>
            <a:chOff x="15116886" y="9739002"/>
            <a:chExt cx="261620" cy="273050"/>
          </a:xfrm>
        </p:grpSpPr>
        <p:sp>
          <p:nvSpPr>
            <p:cNvPr id="180" name="object 180"/>
            <p:cNvSpPr/>
            <p:nvPr/>
          </p:nvSpPr>
          <p:spPr>
            <a:xfrm>
              <a:off x="15128951" y="9762432"/>
              <a:ext cx="237490" cy="237490"/>
            </a:xfrm>
            <a:custGeom>
              <a:avLst/>
              <a:gdLst/>
              <a:ahLst/>
              <a:cxnLst/>
              <a:rect l="l" t="t" r="r" b="b"/>
              <a:pathLst>
                <a:path w="237490" h="237490">
                  <a:moveTo>
                    <a:pt x="118579" y="237134"/>
                  </a:moveTo>
                  <a:lnTo>
                    <a:pt x="164730" y="227816"/>
                  </a:lnTo>
                  <a:lnTo>
                    <a:pt x="202418" y="202404"/>
                  </a:lnTo>
                  <a:lnTo>
                    <a:pt x="227829" y="164712"/>
                  </a:lnTo>
                  <a:lnTo>
                    <a:pt x="237147" y="118554"/>
                  </a:lnTo>
                  <a:lnTo>
                    <a:pt x="227829" y="72405"/>
                  </a:lnTo>
                  <a:lnTo>
                    <a:pt x="202418" y="34721"/>
                  </a:lnTo>
                  <a:lnTo>
                    <a:pt x="164730" y="9315"/>
                  </a:lnTo>
                  <a:lnTo>
                    <a:pt x="118579" y="0"/>
                  </a:lnTo>
                  <a:lnTo>
                    <a:pt x="72421" y="9315"/>
                  </a:lnTo>
                  <a:lnTo>
                    <a:pt x="34729" y="34721"/>
                  </a:lnTo>
                  <a:lnTo>
                    <a:pt x="9318" y="72405"/>
                  </a:lnTo>
                  <a:lnTo>
                    <a:pt x="0" y="118554"/>
                  </a:lnTo>
                  <a:lnTo>
                    <a:pt x="9318" y="164712"/>
                  </a:lnTo>
                  <a:lnTo>
                    <a:pt x="34729" y="202404"/>
                  </a:lnTo>
                  <a:lnTo>
                    <a:pt x="72421" y="227816"/>
                  </a:lnTo>
                  <a:lnTo>
                    <a:pt x="118579" y="237134"/>
                  </a:lnTo>
                  <a:close/>
                </a:path>
              </a:pathLst>
            </a:custGeom>
            <a:ln w="2413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5246496" y="9751067"/>
              <a:ext cx="0" cy="137795"/>
            </a:xfrm>
            <a:custGeom>
              <a:avLst/>
              <a:gdLst/>
              <a:ahLst/>
              <a:cxnLst/>
              <a:rect l="l" t="t" r="r" b="b"/>
              <a:pathLst>
                <a:path h="137795">
                  <a:moveTo>
                    <a:pt x="0" y="0"/>
                  </a:moveTo>
                  <a:lnTo>
                    <a:pt x="0" y="137261"/>
                  </a:lnTo>
                </a:path>
              </a:pathLst>
            </a:custGeom>
            <a:ln w="2413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2" name="object 182"/>
          <p:cNvSpPr txBox="1"/>
          <p:nvPr/>
        </p:nvSpPr>
        <p:spPr>
          <a:xfrm>
            <a:off x="15182566" y="9558553"/>
            <a:ext cx="121920" cy="199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1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endParaRPr sz="1150">
              <a:latin typeface="Calibri"/>
              <a:cs typeface="Calibri"/>
            </a:endParaRPr>
          </a:p>
        </p:txBody>
      </p:sp>
      <p:grpSp>
        <p:nvGrpSpPr>
          <p:cNvPr id="183" name="object 183"/>
          <p:cNvGrpSpPr/>
          <p:nvPr/>
        </p:nvGrpSpPr>
        <p:grpSpPr>
          <a:xfrm>
            <a:off x="14932311" y="1005839"/>
            <a:ext cx="610235" cy="1784350"/>
            <a:chOff x="14932311" y="1005839"/>
            <a:chExt cx="610235" cy="1784350"/>
          </a:xfrm>
        </p:grpSpPr>
        <p:sp>
          <p:nvSpPr>
            <p:cNvPr id="184" name="object 184"/>
            <p:cNvSpPr/>
            <p:nvPr/>
          </p:nvSpPr>
          <p:spPr>
            <a:xfrm>
              <a:off x="14932311" y="278564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9055" y="0"/>
                  </a:moveTo>
                  <a:lnTo>
                    <a:pt x="0" y="3238"/>
                  </a:lnTo>
                  <a:lnTo>
                    <a:pt x="2057" y="3975"/>
                  </a:lnTo>
                  <a:lnTo>
                    <a:pt x="11112" y="736"/>
                  </a:lnTo>
                  <a:lnTo>
                    <a:pt x="9055" y="12"/>
                  </a:lnTo>
                  <a:close/>
                </a:path>
              </a:pathLst>
            </a:custGeom>
            <a:solidFill>
              <a:srgbClr val="E23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5298229" y="1005839"/>
              <a:ext cx="244475" cy="506730"/>
            </a:xfrm>
            <a:custGeom>
              <a:avLst/>
              <a:gdLst/>
              <a:ahLst/>
              <a:cxnLst/>
              <a:rect l="l" t="t" r="r" b="b"/>
              <a:pathLst>
                <a:path w="244475" h="506730">
                  <a:moveTo>
                    <a:pt x="244309" y="0"/>
                  </a:moveTo>
                  <a:lnTo>
                    <a:pt x="0" y="0"/>
                  </a:lnTo>
                  <a:lnTo>
                    <a:pt x="0" y="506729"/>
                  </a:lnTo>
                  <a:lnTo>
                    <a:pt x="244309" y="506729"/>
                  </a:lnTo>
                  <a:lnTo>
                    <a:pt x="244309" y="0"/>
                  </a:lnTo>
                  <a:close/>
                </a:path>
              </a:pathLst>
            </a:custGeom>
            <a:solidFill>
              <a:srgbClr val="FDC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" name="object 186"/>
          <p:cNvSpPr txBox="1"/>
          <p:nvPr/>
        </p:nvSpPr>
        <p:spPr>
          <a:xfrm>
            <a:off x="15326467" y="1181428"/>
            <a:ext cx="203200" cy="21590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spc="95" dirty="0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87" name="object 187"/>
          <p:cNvGrpSpPr/>
          <p:nvPr/>
        </p:nvGrpSpPr>
        <p:grpSpPr>
          <a:xfrm>
            <a:off x="4932891" y="1794891"/>
            <a:ext cx="9319895" cy="5715000"/>
            <a:chOff x="4932891" y="1794891"/>
            <a:chExt cx="9319895" cy="5715000"/>
          </a:xfrm>
        </p:grpSpPr>
        <p:sp>
          <p:nvSpPr>
            <p:cNvPr id="188" name="object 188"/>
            <p:cNvSpPr/>
            <p:nvPr/>
          </p:nvSpPr>
          <p:spPr>
            <a:xfrm>
              <a:off x="6893962" y="5014798"/>
              <a:ext cx="939165" cy="715010"/>
            </a:xfrm>
            <a:custGeom>
              <a:avLst/>
              <a:gdLst/>
              <a:ahLst/>
              <a:cxnLst/>
              <a:rect l="l" t="t" r="r" b="b"/>
              <a:pathLst>
                <a:path w="939165" h="715010">
                  <a:moveTo>
                    <a:pt x="273634" y="0"/>
                  </a:moveTo>
                  <a:lnTo>
                    <a:pt x="265823" y="59943"/>
                  </a:lnTo>
                  <a:lnTo>
                    <a:pt x="118148" y="49402"/>
                  </a:lnTo>
                  <a:lnTo>
                    <a:pt x="46913" y="112064"/>
                  </a:lnTo>
                  <a:lnTo>
                    <a:pt x="0" y="628053"/>
                  </a:lnTo>
                  <a:lnTo>
                    <a:pt x="284937" y="653249"/>
                  </a:lnTo>
                  <a:lnTo>
                    <a:pt x="287540" y="631532"/>
                  </a:lnTo>
                  <a:lnTo>
                    <a:pt x="619658" y="662800"/>
                  </a:lnTo>
                  <a:lnTo>
                    <a:pt x="617639" y="687349"/>
                  </a:lnTo>
                  <a:lnTo>
                    <a:pt x="896480" y="714489"/>
                  </a:lnTo>
                  <a:lnTo>
                    <a:pt x="939050" y="205879"/>
                  </a:lnTo>
                  <a:lnTo>
                    <a:pt x="865212" y="119011"/>
                  </a:lnTo>
                  <a:lnTo>
                    <a:pt x="731431" y="106845"/>
                  </a:lnTo>
                  <a:lnTo>
                    <a:pt x="738377" y="44297"/>
                  </a:lnTo>
                  <a:lnTo>
                    <a:pt x="687997" y="39090"/>
                  </a:lnTo>
                  <a:lnTo>
                    <a:pt x="661936" y="322275"/>
                  </a:lnTo>
                  <a:lnTo>
                    <a:pt x="300570" y="291007"/>
                  </a:lnTo>
                  <a:lnTo>
                    <a:pt x="324891" y="4343"/>
                  </a:lnTo>
                  <a:lnTo>
                    <a:pt x="2736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893962" y="5014798"/>
              <a:ext cx="939165" cy="715010"/>
            </a:xfrm>
            <a:custGeom>
              <a:avLst/>
              <a:gdLst/>
              <a:ahLst/>
              <a:cxnLst/>
              <a:rect l="l" t="t" r="r" b="b"/>
              <a:pathLst>
                <a:path w="939165" h="715010">
                  <a:moveTo>
                    <a:pt x="324891" y="4343"/>
                  </a:moveTo>
                  <a:lnTo>
                    <a:pt x="300570" y="291007"/>
                  </a:lnTo>
                  <a:lnTo>
                    <a:pt x="661936" y="322275"/>
                  </a:lnTo>
                  <a:lnTo>
                    <a:pt x="687997" y="39090"/>
                  </a:lnTo>
                  <a:lnTo>
                    <a:pt x="738377" y="44297"/>
                  </a:lnTo>
                  <a:lnTo>
                    <a:pt x="731431" y="106845"/>
                  </a:lnTo>
                  <a:lnTo>
                    <a:pt x="865212" y="119011"/>
                  </a:lnTo>
                  <a:lnTo>
                    <a:pt x="939050" y="205879"/>
                  </a:lnTo>
                  <a:lnTo>
                    <a:pt x="896480" y="714489"/>
                  </a:lnTo>
                  <a:lnTo>
                    <a:pt x="617639" y="687349"/>
                  </a:lnTo>
                  <a:lnTo>
                    <a:pt x="619658" y="662800"/>
                  </a:lnTo>
                  <a:lnTo>
                    <a:pt x="287540" y="631532"/>
                  </a:lnTo>
                  <a:lnTo>
                    <a:pt x="284937" y="653249"/>
                  </a:lnTo>
                  <a:lnTo>
                    <a:pt x="0" y="628053"/>
                  </a:lnTo>
                  <a:lnTo>
                    <a:pt x="46913" y="112064"/>
                  </a:lnTo>
                  <a:lnTo>
                    <a:pt x="118148" y="49402"/>
                  </a:lnTo>
                  <a:lnTo>
                    <a:pt x="265823" y="59943"/>
                  </a:lnTo>
                  <a:lnTo>
                    <a:pt x="273634" y="0"/>
                  </a:lnTo>
                  <a:lnTo>
                    <a:pt x="324891" y="4343"/>
                  </a:lnTo>
                  <a:close/>
                </a:path>
              </a:pathLst>
            </a:custGeom>
            <a:ln w="7239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1511870" y="5392674"/>
              <a:ext cx="461009" cy="634365"/>
            </a:xfrm>
            <a:custGeom>
              <a:avLst/>
              <a:gdLst/>
              <a:ahLst/>
              <a:cxnLst/>
              <a:rect l="l" t="t" r="r" b="b"/>
              <a:pathLst>
                <a:path w="461009" h="634364">
                  <a:moveTo>
                    <a:pt x="52120" y="0"/>
                  </a:moveTo>
                  <a:lnTo>
                    <a:pt x="0" y="599389"/>
                  </a:lnTo>
                  <a:lnTo>
                    <a:pt x="403936" y="634136"/>
                  </a:lnTo>
                  <a:lnTo>
                    <a:pt x="460400" y="34747"/>
                  </a:lnTo>
                  <a:lnTo>
                    <a:pt x="52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1511870" y="5392674"/>
              <a:ext cx="461009" cy="634365"/>
            </a:xfrm>
            <a:custGeom>
              <a:avLst/>
              <a:gdLst/>
              <a:ahLst/>
              <a:cxnLst/>
              <a:rect l="l" t="t" r="r" b="b"/>
              <a:pathLst>
                <a:path w="461009" h="634364">
                  <a:moveTo>
                    <a:pt x="0" y="599389"/>
                  </a:moveTo>
                  <a:lnTo>
                    <a:pt x="52120" y="0"/>
                  </a:lnTo>
                  <a:lnTo>
                    <a:pt x="460400" y="34747"/>
                  </a:lnTo>
                  <a:lnTo>
                    <a:pt x="403936" y="634136"/>
                  </a:lnTo>
                  <a:lnTo>
                    <a:pt x="0" y="599389"/>
                  </a:lnTo>
                  <a:close/>
                </a:path>
              </a:pathLst>
            </a:custGeom>
            <a:ln w="72390">
              <a:solidFill>
                <a:srgbClr val="F18C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574706" y="6773875"/>
              <a:ext cx="539115" cy="699770"/>
            </a:xfrm>
            <a:custGeom>
              <a:avLst/>
              <a:gdLst/>
              <a:ahLst/>
              <a:cxnLst/>
              <a:rect l="l" t="t" r="r" b="b"/>
              <a:pathLst>
                <a:path w="539115" h="699770">
                  <a:moveTo>
                    <a:pt x="56743" y="0"/>
                  </a:moveTo>
                  <a:lnTo>
                    <a:pt x="0" y="655853"/>
                  </a:lnTo>
                  <a:lnTo>
                    <a:pt x="484301" y="699287"/>
                  </a:lnTo>
                  <a:lnTo>
                    <a:pt x="538594" y="47777"/>
                  </a:lnTo>
                  <a:lnTo>
                    <a:pt x="567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574706" y="6773875"/>
              <a:ext cx="539115" cy="699770"/>
            </a:xfrm>
            <a:custGeom>
              <a:avLst/>
              <a:gdLst/>
              <a:ahLst/>
              <a:cxnLst/>
              <a:rect l="l" t="t" r="r" b="b"/>
              <a:pathLst>
                <a:path w="539115" h="699770">
                  <a:moveTo>
                    <a:pt x="56743" y="0"/>
                  </a:moveTo>
                  <a:lnTo>
                    <a:pt x="0" y="655853"/>
                  </a:lnTo>
                  <a:lnTo>
                    <a:pt x="484301" y="699287"/>
                  </a:lnTo>
                  <a:lnTo>
                    <a:pt x="538594" y="47777"/>
                  </a:lnTo>
                  <a:lnTo>
                    <a:pt x="56743" y="0"/>
                  </a:lnTo>
                  <a:close/>
                </a:path>
              </a:pathLst>
            </a:custGeom>
            <a:ln w="72390">
              <a:solidFill>
                <a:srgbClr val="F18C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159783" y="2769259"/>
              <a:ext cx="1828800" cy="480059"/>
            </a:xfrm>
            <a:custGeom>
              <a:avLst/>
              <a:gdLst/>
              <a:ahLst/>
              <a:cxnLst/>
              <a:rect l="l" t="t" r="r" b="b"/>
              <a:pathLst>
                <a:path w="1828800" h="480060">
                  <a:moveTo>
                    <a:pt x="26060" y="0"/>
                  </a:moveTo>
                  <a:lnTo>
                    <a:pt x="0" y="317068"/>
                  </a:lnTo>
                  <a:lnTo>
                    <a:pt x="1801647" y="479513"/>
                  </a:lnTo>
                  <a:lnTo>
                    <a:pt x="1828571" y="163969"/>
                  </a:lnTo>
                  <a:lnTo>
                    <a:pt x="26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159783" y="2769259"/>
              <a:ext cx="1828800" cy="480059"/>
            </a:xfrm>
            <a:custGeom>
              <a:avLst/>
              <a:gdLst/>
              <a:ahLst/>
              <a:cxnLst/>
              <a:rect l="l" t="t" r="r" b="b"/>
              <a:pathLst>
                <a:path w="1828800" h="480060">
                  <a:moveTo>
                    <a:pt x="26060" y="0"/>
                  </a:moveTo>
                  <a:lnTo>
                    <a:pt x="1828571" y="163969"/>
                  </a:lnTo>
                  <a:lnTo>
                    <a:pt x="1801647" y="479513"/>
                  </a:lnTo>
                  <a:lnTo>
                    <a:pt x="0" y="317068"/>
                  </a:lnTo>
                  <a:lnTo>
                    <a:pt x="26060" y="0"/>
                  </a:lnTo>
                  <a:close/>
                </a:path>
              </a:pathLst>
            </a:custGeom>
            <a:ln w="72390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969086" y="3578870"/>
              <a:ext cx="2988310" cy="679450"/>
            </a:xfrm>
            <a:custGeom>
              <a:avLst/>
              <a:gdLst/>
              <a:ahLst/>
              <a:cxnLst/>
              <a:rect l="l" t="t" r="r" b="b"/>
              <a:pathLst>
                <a:path w="2988309" h="679450">
                  <a:moveTo>
                    <a:pt x="25946" y="0"/>
                  </a:moveTo>
                  <a:lnTo>
                    <a:pt x="0" y="297091"/>
                  </a:lnTo>
                  <a:lnTo>
                    <a:pt x="2216759" y="494499"/>
                  </a:lnTo>
                  <a:lnTo>
                    <a:pt x="2204593" y="621969"/>
                  </a:lnTo>
                  <a:lnTo>
                    <a:pt x="2828302" y="679310"/>
                  </a:lnTo>
                  <a:lnTo>
                    <a:pt x="2840469" y="550748"/>
                  </a:lnTo>
                  <a:lnTo>
                    <a:pt x="2962084" y="561162"/>
                  </a:lnTo>
                  <a:lnTo>
                    <a:pt x="2988144" y="258864"/>
                  </a:lnTo>
                  <a:lnTo>
                    <a:pt x="259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969086" y="3578870"/>
              <a:ext cx="2988310" cy="679450"/>
            </a:xfrm>
            <a:custGeom>
              <a:avLst/>
              <a:gdLst/>
              <a:ahLst/>
              <a:cxnLst/>
              <a:rect l="l" t="t" r="r" b="b"/>
              <a:pathLst>
                <a:path w="2988309" h="679450">
                  <a:moveTo>
                    <a:pt x="25946" y="0"/>
                  </a:moveTo>
                  <a:lnTo>
                    <a:pt x="2988144" y="258864"/>
                  </a:lnTo>
                  <a:lnTo>
                    <a:pt x="2962084" y="561162"/>
                  </a:lnTo>
                  <a:lnTo>
                    <a:pt x="2840469" y="550748"/>
                  </a:lnTo>
                  <a:lnTo>
                    <a:pt x="2828302" y="679310"/>
                  </a:lnTo>
                  <a:lnTo>
                    <a:pt x="2204593" y="621969"/>
                  </a:lnTo>
                  <a:lnTo>
                    <a:pt x="2216759" y="494499"/>
                  </a:lnTo>
                  <a:lnTo>
                    <a:pt x="0" y="297091"/>
                  </a:lnTo>
                  <a:lnTo>
                    <a:pt x="25946" y="0"/>
                  </a:lnTo>
                  <a:close/>
                </a:path>
              </a:pathLst>
            </a:custGeom>
            <a:ln w="72390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1759438" y="2252395"/>
              <a:ext cx="938530" cy="1550670"/>
            </a:xfrm>
            <a:custGeom>
              <a:avLst/>
              <a:gdLst/>
              <a:ahLst/>
              <a:cxnLst/>
              <a:rect l="l" t="t" r="r" b="b"/>
              <a:pathLst>
                <a:path w="938529" h="1550670">
                  <a:moveTo>
                    <a:pt x="118364" y="0"/>
                  </a:moveTo>
                  <a:lnTo>
                    <a:pt x="0" y="1495221"/>
                  </a:lnTo>
                  <a:lnTo>
                    <a:pt x="464615" y="1529609"/>
                  </a:lnTo>
                  <a:lnTo>
                    <a:pt x="703640" y="1546386"/>
                  </a:lnTo>
                  <a:lnTo>
                    <a:pt x="792813" y="1550339"/>
                  </a:lnTo>
                  <a:lnTo>
                    <a:pt x="807872" y="1546250"/>
                  </a:lnTo>
                  <a:lnTo>
                    <a:pt x="830064" y="1310485"/>
                  </a:lnTo>
                  <a:lnTo>
                    <a:pt x="874652" y="800271"/>
                  </a:lnTo>
                  <a:lnTo>
                    <a:pt x="938174" y="60807"/>
                  </a:lnTo>
                  <a:lnTo>
                    <a:pt x="118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1759438" y="2252395"/>
              <a:ext cx="938530" cy="1550670"/>
            </a:xfrm>
            <a:custGeom>
              <a:avLst/>
              <a:gdLst/>
              <a:ahLst/>
              <a:cxnLst/>
              <a:rect l="l" t="t" r="r" b="b"/>
              <a:pathLst>
                <a:path w="938529" h="1550670">
                  <a:moveTo>
                    <a:pt x="118364" y="0"/>
                  </a:moveTo>
                  <a:lnTo>
                    <a:pt x="0" y="1495221"/>
                  </a:lnTo>
                  <a:lnTo>
                    <a:pt x="464615" y="1529609"/>
                  </a:lnTo>
                  <a:lnTo>
                    <a:pt x="703640" y="1546386"/>
                  </a:lnTo>
                  <a:lnTo>
                    <a:pt x="792813" y="1550339"/>
                  </a:lnTo>
                  <a:lnTo>
                    <a:pt x="807872" y="1546250"/>
                  </a:lnTo>
                  <a:lnTo>
                    <a:pt x="830064" y="1310485"/>
                  </a:lnTo>
                  <a:lnTo>
                    <a:pt x="874652" y="800271"/>
                  </a:lnTo>
                  <a:lnTo>
                    <a:pt x="918425" y="291686"/>
                  </a:lnTo>
                  <a:lnTo>
                    <a:pt x="938174" y="60807"/>
                  </a:lnTo>
                  <a:lnTo>
                    <a:pt x="118364" y="0"/>
                  </a:lnTo>
                  <a:close/>
                </a:path>
              </a:pathLst>
            </a:custGeom>
            <a:ln w="60325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274747" y="1831086"/>
              <a:ext cx="864869" cy="1164590"/>
            </a:xfrm>
            <a:custGeom>
              <a:avLst/>
              <a:gdLst/>
              <a:ahLst/>
              <a:cxnLst/>
              <a:rect l="l" t="t" r="r" b="b"/>
              <a:pathLst>
                <a:path w="864870" h="1164589">
                  <a:moveTo>
                    <a:pt x="95554" y="0"/>
                  </a:moveTo>
                  <a:lnTo>
                    <a:pt x="0" y="1081506"/>
                  </a:lnTo>
                  <a:lnTo>
                    <a:pt x="260604" y="1107567"/>
                  </a:lnTo>
                  <a:lnTo>
                    <a:pt x="312724" y="749236"/>
                  </a:lnTo>
                  <a:lnTo>
                    <a:pt x="534238" y="777468"/>
                  </a:lnTo>
                  <a:lnTo>
                    <a:pt x="508177" y="1137970"/>
                  </a:lnTo>
                  <a:lnTo>
                    <a:pt x="768781" y="1164031"/>
                  </a:lnTo>
                  <a:lnTo>
                    <a:pt x="864336" y="78181"/>
                  </a:lnTo>
                  <a:lnTo>
                    <a:pt x="95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274747" y="1831086"/>
              <a:ext cx="864869" cy="1164590"/>
            </a:xfrm>
            <a:custGeom>
              <a:avLst/>
              <a:gdLst/>
              <a:ahLst/>
              <a:cxnLst/>
              <a:rect l="l" t="t" r="r" b="b"/>
              <a:pathLst>
                <a:path w="864870" h="1164589">
                  <a:moveTo>
                    <a:pt x="0" y="1081506"/>
                  </a:moveTo>
                  <a:lnTo>
                    <a:pt x="95554" y="0"/>
                  </a:lnTo>
                  <a:lnTo>
                    <a:pt x="864336" y="78181"/>
                  </a:lnTo>
                  <a:lnTo>
                    <a:pt x="768781" y="1164031"/>
                  </a:lnTo>
                  <a:lnTo>
                    <a:pt x="508177" y="1137970"/>
                  </a:lnTo>
                  <a:lnTo>
                    <a:pt x="534238" y="777468"/>
                  </a:lnTo>
                  <a:lnTo>
                    <a:pt x="312724" y="749236"/>
                  </a:lnTo>
                  <a:lnTo>
                    <a:pt x="260604" y="1107567"/>
                  </a:lnTo>
                  <a:lnTo>
                    <a:pt x="0" y="1081506"/>
                  </a:lnTo>
                  <a:close/>
                </a:path>
              </a:pathLst>
            </a:custGeom>
            <a:ln w="72390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194530" y="1996137"/>
              <a:ext cx="880110" cy="812800"/>
            </a:xfrm>
            <a:custGeom>
              <a:avLst/>
              <a:gdLst/>
              <a:ahLst/>
              <a:cxnLst/>
              <a:rect l="l" t="t" r="r" b="b"/>
              <a:pathLst>
                <a:path w="880109" h="812800">
                  <a:moveTo>
                    <a:pt x="52120" y="0"/>
                  </a:moveTo>
                  <a:lnTo>
                    <a:pt x="0" y="733767"/>
                  </a:lnTo>
                  <a:lnTo>
                    <a:pt x="801865" y="812215"/>
                  </a:lnTo>
                  <a:lnTo>
                    <a:pt x="879602" y="82524"/>
                  </a:lnTo>
                  <a:lnTo>
                    <a:pt x="52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194530" y="1996137"/>
              <a:ext cx="880110" cy="812800"/>
            </a:xfrm>
            <a:custGeom>
              <a:avLst/>
              <a:gdLst/>
              <a:ahLst/>
              <a:cxnLst/>
              <a:rect l="l" t="t" r="r" b="b"/>
              <a:pathLst>
                <a:path w="880109" h="812800">
                  <a:moveTo>
                    <a:pt x="0" y="733767"/>
                  </a:moveTo>
                  <a:lnTo>
                    <a:pt x="52120" y="0"/>
                  </a:lnTo>
                  <a:lnTo>
                    <a:pt x="879602" y="82524"/>
                  </a:lnTo>
                  <a:lnTo>
                    <a:pt x="801865" y="812215"/>
                  </a:lnTo>
                  <a:lnTo>
                    <a:pt x="0" y="733767"/>
                  </a:lnTo>
                  <a:close/>
                </a:path>
              </a:pathLst>
            </a:custGeom>
            <a:ln w="72390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007764" y="4198245"/>
              <a:ext cx="880110" cy="873125"/>
            </a:xfrm>
            <a:custGeom>
              <a:avLst/>
              <a:gdLst/>
              <a:ahLst/>
              <a:cxnLst/>
              <a:rect l="l" t="t" r="r" b="b"/>
              <a:pathLst>
                <a:path w="880109" h="873125">
                  <a:moveTo>
                    <a:pt x="78181" y="0"/>
                  </a:moveTo>
                  <a:lnTo>
                    <a:pt x="0" y="798093"/>
                  </a:lnTo>
                  <a:lnTo>
                    <a:pt x="812215" y="873023"/>
                  </a:lnTo>
                  <a:lnTo>
                    <a:pt x="879538" y="78181"/>
                  </a:lnTo>
                  <a:lnTo>
                    <a:pt x="781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007764" y="4198245"/>
              <a:ext cx="880110" cy="873125"/>
            </a:xfrm>
            <a:custGeom>
              <a:avLst/>
              <a:gdLst/>
              <a:ahLst/>
              <a:cxnLst/>
              <a:rect l="l" t="t" r="r" b="b"/>
              <a:pathLst>
                <a:path w="880109" h="873125">
                  <a:moveTo>
                    <a:pt x="0" y="798093"/>
                  </a:moveTo>
                  <a:lnTo>
                    <a:pt x="78181" y="0"/>
                  </a:lnTo>
                  <a:lnTo>
                    <a:pt x="879538" y="78181"/>
                  </a:lnTo>
                  <a:lnTo>
                    <a:pt x="812215" y="873023"/>
                  </a:lnTo>
                  <a:lnTo>
                    <a:pt x="0" y="798093"/>
                  </a:lnTo>
                  <a:close/>
                </a:path>
              </a:pathLst>
            </a:custGeom>
            <a:ln w="72390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3492459" y="2524819"/>
              <a:ext cx="730250" cy="563245"/>
            </a:xfrm>
            <a:custGeom>
              <a:avLst/>
              <a:gdLst/>
              <a:ahLst/>
              <a:cxnLst/>
              <a:rect l="l" t="t" r="r" b="b"/>
              <a:pathLst>
                <a:path w="730250" h="563244">
                  <a:moveTo>
                    <a:pt x="0" y="0"/>
                  </a:moveTo>
                  <a:lnTo>
                    <a:pt x="573328" y="39331"/>
                  </a:lnTo>
                  <a:lnTo>
                    <a:pt x="729691" y="205092"/>
                  </a:lnTo>
                  <a:lnTo>
                    <a:pt x="729691" y="563016"/>
                  </a:lnTo>
                </a:path>
              </a:pathLst>
            </a:custGeom>
            <a:ln w="60325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7" name="object 207"/>
          <p:cNvSpPr txBox="1"/>
          <p:nvPr/>
        </p:nvSpPr>
        <p:spPr>
          <a:xfrm rot="300000">
            <a:off x="6262191" y="3689140"/>
            <a:ext cx="399024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10"/>
              </a:lnSpc>
            </a:pPr>
            <a:r>
              <a:rPr sz="2300" b="1" spc="-1275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08" name="object 208"/>
          <p:cNvSpPr txBox="1"/>
          <p:nvPr/>
        </p:nvSpPr>
        <p:spPr>
          <a:xfrm rot="300000">
            <a:off x="6398091" y="3763647"/>
            <a:ext cx="2422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500" b="1" spc="10" dirty="0">
                <a:solidFill>
                  <a:srgbClr val="231F20"/>
                </a:solidFill>
                <a:latin typeface="Arial"/>
                <a:cs typeface="Arial"/>
              </a:rPr>
              <a:t>7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9" name="object 209"/>
          <p:cNvSpPr txBox="1"/>
          <p:nvPr/>
        </p:nvSpPr>
        <p:spPr>
          <a:xfrm rot="300000">
            <a:off x="5293875" y="3606704"/>
            <a:ext cx="400656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10"/>
              </a:lnSpc>
            </a:pPr>
            <a:r>
              <a:rPr sz="2300" b="1" spc="-1080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10" name="object 210"/>
          <p:cNvSpPr txBox="1"/>
          <p:nvPr/>
        </p:nvSpPr>
        <p:spPr>
          <a:xfrm rot="300000">
            <a:off x="5443472" y="3675931"/>
            <a:ext cx="2422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500" b="1" spc="10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 rot="300000">
            <a:off x="5454143" y="2004407"/>
            <a:ext cx="401043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10"/>
              </a:lnSpc>
            </a:pPr>
            <a:r>
              <a:rPr sz="2300" b="1" spc="-105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12" name="object 212"/>
          <p:cNvSpPr txBox="1"/>
          <p:nvPr/>
        </p:nvSpPr>
        <p:spPr>
          <a:xfrm rot="300000">
            <a:off x="5596485" y="2175216"/>
            <a:ext cx="2422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500" b="1" spc="1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 rot="300000">
            <a:off x="7241947" y="3791140"/>
            <a:ext cx="401538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10"/>
              </a:lnSpc>
            </a:pPr>
            <a:r>
              <a:rPr sz="2300" b="1" spc="-1019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14" name="object 214"/>
          <p:cNvSpPr txBox="1"/>
          <p:nvPr/>
        </p:nvSpPr>
        <p:spPr>
          <a:xfrm rot="300000">
            <a:off x="7395887" y="3860369"/>
            <a:ext cx="2422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500" b="1" spc="10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5" name="object 215"/>
          <p:cNvSpPr txBox="1"/>
          <p:nvPr/>
        </p:nvSpPr>
        <p:spPr>
          <a:xfrm rot="300000">
            <a:off x="7187333" y="4448933"/>
            <a:ext cx="400144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10"/>
              </a:lnSpc>
            </a:pPr>
            <a:r>
              <a:rPr sz="2300" b="1" spc="-1130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16" name="object 216"/>
          <p:cNvSpPr txBox="1"/>
          <p:nvPr/>
        </p:nvSpPr>
        <p:spPr>
          <a:xfrm rot="300000">
            <a:off x="7331117" y="4546283"/>
            <a:ext cx="2422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500" b="1" spc="10" dirty="0">
                <a:solidFill>
                  <a:srgbClr val="231F20"/>
                </a:solidFill>
                <a:latin typeface="Arial"/>
                <a:cs typeface="Arial"/>
              </a:rPr>
              <a:t>9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7" name="object 217"/>
          <p:cNvSpPr txBox="1"/>
          <p:nvPr/>
        </p:nvSpPr>
        <p:spPr>
          <a:xfrm rot="300000">
            <a:off x="7393003" y="2101071"/>
            <a:ext cx="399095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10"/>
              </a:lnSpc>
            </a:pPr>
            <a:r>
              <a:rPr sz="2300" b="1" spc="-126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18" name="object 218"/>
          <p:cNvSpPr txBox="1"/>
          <p:nvPr/>
        </p:nvSpPr>
        <p:spPr>
          <a:xfrm rot="300000">
            <a:off x="7527084" y="2202566"/>
            <a:ext cx="2422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500" b="1" spc="1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9" name="object 219"/>
          <p:cNvSpPr txBox="1"/>
          <p:nvPr/>
        </p:nvSpPr>
        <p:spPr>
          <a:xfrm rot="300000">
            <a:off x="7355594" y="2424452"/>
            <a:ext cx="399943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10"/>
              </a:lnSpc>
            </a:pPr>
            <a:r>
              <a:rPr sz="2300" b="1" spc="-114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20" name="object 220"/>
          <p:cNvSpPr txBox="1"/>
          <p:nvPr/>
        </p:nvSpPr>
        <p:spPr>
          <a:xfrm rot="300000">
            <a:off x="7507213" y="2418826"/>
            <a:ext cx="2422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500" b="1" spc="1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1" name="object 221"/>
          <p:cNvSpPr txBox="1"/>
          <p:nvPr/>
        </p:nvSpPr>
        <p:spPr>
          <a:xfrm rot="300000">
            <a:off x="7340475" y="2792191"/>
            <a:ext cx="399588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10"/>
              </a:lnSpc>
            </a:pPr>
            <a:r>
              <a:rPr sz="2300" b="1" spc="-119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22" name="object 222"/>
          <p:cNvSpPr txBox="1"/>
          <p:nvPr/>
        </p:nvSpPr>
        <p:spPr>
          <a:xfrm rot="300000">
            <a:off x="7482457" y="2861252"/>
            <a:ext cx="2422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500" b="1" spc="1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3" name="object 223"/>
          <p:cNvSpPr txBox="1"/>
          <p:nvPr/>
        </p:nvSpPr>
        <p:spPr>
          <a:xfrm rot="300000">
            <a:off x="8284027" y="2884513"/>
            <a:ext cx="399330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10"/>
              </a:lnSpc>
            </a:pPr>
            <a:r>
              <a:rPr sz="2300" b="1" spc="-122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24" name="object 224"/>
          <p:cNvSpPr txBox="1"/>
          <p:nvPr/>
        </p:nvSpPr>
        <p:spPr>
          <a:xfrm rot="300000">
            <a:off x="8424356" y="2946054"/>
            <a:ext cx="2422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500" b="1" spc="1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1233455" y="5083459"/>
            <a:ext cx="396875" cy="238760"/>
          </a:xfrm>
          <a:custGeom>
            <a:avLst/>
            <a:gdLst/>
            <a:ahLst/>
            <a:cxnLst/>
            <a:rect l="l" t="t" r="r" b="b"/>
            <a:pathLst>
              <a:path w="396875" h="238760">
                <a:moveTo>
                  <a:pt x="0" y="238404"/>
                </a:moveTo>
                <a:lnTo>
                  <a:pt x="396506" y="238404"/>
                </a:lnTo>
                <a:lnTo>
                  <a:pt x="396506" y="0"/>
                </a:lnTo>
                <a:lnTo>
                  <a:pt x="0" y="0"/>
                </a:lnTo>
                <a:lnTo>
                  <a:pt x="0" y="238404"/>
                </a:lnTo>
                <a:close/>
              </a:path>
            </a:pathLst>
          </a:custGeom>
          <a:ln w="48260">
            <a:solidFill>
              <a:srgbClr val="254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233455" y="5440390"/>
            <a:ext cx="396875" cy="238760"/>
          </a:xfrm>
          <a:custGeom>
            <a:avLst/>
            <a:gdLst/>
            <a:ahLst/>
            <a:cxnLst/>
            <a:rect l="l" t="t" r="r" b="b"/>
            <a:pathLst>
              <a:path w="396875" h="238760">
                <a:moveTo>
                  <a:pt x="0" y="238404"/>
                </a:moveTo>
                <a:lnTo>
                  <a:pt x="396506" y="238404"/>
                </a:lnTo>
                <a:lnTo>
                  <a:pt x="396506" y="0"/>
                </a:lnTo>
                <a:lnTo>
                  <a:pt x="0" y="0"/>
                </a:lnTo>
                <a:lnTo>
                  <a:pt x="0" y="238404"/>
                </a:lnTo>
                <a:close/>
              </a:path>
            </a:pathLst>
          </a:custGeom>
          <a:ln w="4826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233455" y="5797321"/>
            <a:ext cx="396875" cy="238760"/>
          </a:xfrm>
          <a:custGeom>
            <a:avLst/>
            <a:gdLst/>
            <a:ahLst/>
            <a:cxnLst/>
            <a:rect l="l" t="t" r="r" b="b"/>
            <a:pathLst>
              <a:path w="396875" h="238760">
                <a:moveTo>
                  <a:pt x="0" y="238404"/>
                </a:moveTo>
                <a:lnTo>
                  <a:pt x="396506" y="238404"/>
                </a:lnTo>
                <a:lnTo>
                  <a:pt x="396506" y="0"/>
                </a:lnTo>
                <a:lnTo>
                  <a:pt x="0" y="0"/>
                </a:lnTo>
                <a:lnTo>
                  <a:pt x="0" y="238404"/>
                </a:lnTo>
                <a:close/>
              </a:path>
            </a:pathLst>
          </a:custGeom>
          <a:ln w="48260">
            <a:solidFill>
              <a:srgbClr val="F18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 txBox="1"/>
          <p:nvPr/>
        </p:nvSpPr>
        <p:spPr>
          <a:xfrm rot="16560000">
            <a:off x="12088569" y="2978972"/>
            <a:ext cx="291038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20"/>
              </a:lnSpc>
            </a:pPr>
            <a:r>
              <a:rPr sz="1500" b="1" spc="5" dirty="0">
                <a:solidFill>
                  <a:srgbClr val="231F20"/>
                </a:solidFill>
                <a:latin typeface="Arial"/>
                <a:cs typeface="Arial"/>
              </a:rPr>
              <a:t>12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9" name="object 229"/>
          <p:cNvSpPr txBox="1"/>
          <p:nvPr/>
        </p:nvSpPr>
        <p:spPr>
          <a:xfrm rot="300000">
            <a:off x="7035734" y="5292723"/>
            <a:ext cx="401320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10"/>
              </a:lnSpc>
            </a:pPr>
            <a:r>
              <a:rPr sz="2300" b="1" spc="-103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30" name="object 230"/>
          <p:cNvSpPr txBox="1"/>
          <p:nvPr/>
        </p:nvSpPr>
        <p:spPr>
          <a:xfrm rot="300000">
            <a:off x="7187124" y="5398240"/>
            <a:ext cx="245446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80"/>
              </a:lnSpc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500" b="1" spc="-780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1" name="object 231"/>
          <p:cNvSpPr txBox="1"/>
          <p:nvPr/>
        </p:nvSpPr>
        <p:spPr>
          <a:xfrm rot="300000">
            <a:off x="7232044" y="5313564"/>
            <a:ext cx="430631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10"/>
              </a:lnSpc>
            </a:pPr>
            <a:r>
              <a:rPr sz="2300" b="1" spc="-13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32" name="object 232"/>
          <p:cNvSpPr txBox="1"/>
          <p:nvPr/>
        </p:nvSpPr>
        <p:spPr>
          <a:xfrm rot="300000">
            <a:off x="13556186" y="2653728"/>
            <a:ext cx="458437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150" b="1" spc="-15" dirty="0">
                <a:solidFill>
                  <a:srgbClr val="231F20"/>
                </a:solidFill>
                <a:latin typeface="Arial"/>
                <a:cs typeface="Arial"/>
              </a:rPr>
              <a:t>DEMO</a:t>
            </a:r>
            <a:endParaRPr sz="1150">
              <a:latin typeface="Arial"/>
              <a:cs typeface="Arial"/>
            </a:endParaRPr>
          </a:p>
        </p:txBody>
      </p:sp>
      <p:sp>
        <p:nvSpPr>
          <p:cNvPr id="233" name="object 233"/>
          <p:cNvSpPr txBox="1"/>
          <p:nvPr/>
        </p:nvSpPr>
        <p:spPr>
          <a:xfrm rot="300000">
            <a:off x="13344754" y="2798353"/>
            <a:ext cx="854992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150" b="1" spc="-15" dirty="0">
                <a:solidFill>
                  <a:srgbClr val="231F20"/>
                </a:solidFill>
                <a:latin typeface="Arial"/>
                <a:cs typeface="Arial"/>
              </a:rPr>
              <a:t>BAL</a:t>
            </a:r>
            <a:r>
              <a:rPr sz="1150" b="1" spc="-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10" dirty="0">
                <a:solidFill>
                  <a:srgbClr val="231F20"/>
                </a:solidFill>
                <a:latin typeface="Arial"/>
                <a:cs typeface="Arial"/>
              </a:rPr>
              <a:t>FIELD</a:t>
            </a:r>
            <a:endParaRPr sz="1150">
              <a:latin typeface="Arial"/>
              <a:cs typeface="Arial"/>
            </a:endParaRPr>
          </a:p>
        </p:txBody>
      </p:sp>
      <p:sp>
        <p:nvSpPr>
          <p:cNvPr id="234" name="object 234"/>
          <p:cNvSpPr txBox="1"/>
          <p:nvPr/>
        </p:nvSpPr>
        <p:spPr>
          <a:xfrm rot="300000">
            <a:off x="13358416" y="3079520"/>
            <a:ext cx="477021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69"/>
              </a:lnSpc>
            </a:pPr>
            <a:r>
              <a:rPr sz="950" b="1" spc="-5" dirty="0">
                <a:solidFill>
                  <a:srgbClr val="445363"/>
                </a:solidFill>
                <a:latin typeface="Trebuchet MS"/>
                <a:cs typeface="Trebuchet MS"/>
              </a:rPr>
              <a:t>Base</a:t>
            </a:r>
            <a:r>
              <a:rPr sz="950" b="1" spc="-20" dirty="0">
                <a:solidFill>
                  <a:srgbClr val="445363"/>
                </a:solidFill>
                <a:latin typeface="Trebuchet MS"/>
                <a:cs typeface="Trebuchet MS"/>
              </a:rPr>
              <a:t>b</a:t>
            </a:r>
            <a:r>
              <a:rPr sz="950" b="1" spc="-5" dirty="0">
                <a:solidFill>
                  <a:srgbClr val="445363"/>
                </a:solidFill>
                <a:latin typeface="Trebuchet MS"/>
                <a:cs typeface="Trebuchet MS"/>
              </a:rPr>
              <a:t>all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35" name="object 235"/>
          <p:cNvSpPr txBox="1"/>
          <p:nvPr/>
        </p:nvSpPr>
        <p:spPr>
          <a:xfrm rot="300000">
            <a:off x="11407593" y="5481504"/>
            <a:ext cx="399943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10"/>
              </a:lnSpc>
            </a:pPr>
            <a:r>
              <a:rPr sz="2300" b="1" spc="-115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36" name="object 236"/>
          <p:cNvSpPr txBox="1"/>
          <p:nvPr/>
        </p:nvSpPr>
        <p:spPr>
          <a:xfrm rot="300000">
            <a:off x="11550143" y="5638015"/>
            <a:ext cx="252651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80"/>
              </a:lnSpc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500" b="1" spc="-665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7" name="object 237"/>
          <p:cNvSpPr txBox="1"/>
          <p:nvPr/>
        </p:nvSpPr>
        <p:spPr>
          <a:xfrm rot="300000">
            <a:off x="11610482" y="5502985"/>
            <a:ext cx="430631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10"/>
              </a:lnSpc>
            </a:pPr>
            <a:r>
              <a:rPr sz="2300" b="1" spc="-13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38" name="object 238"/>
          <p:cNvSpPr txBox="1"/>
          <p:nvPr/>
        </p:nvSpPr>
        <p:spPr>
          <a:xfrm rot="300000">
            <a:off x="9511850" y="6947125"/>
            <a:ext cx="402083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10"/>
              </a:lnSpc>
            </a:pPr>
            <a:r>
              <a:rPr sz="2300" b="1" spc="-98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39" name="object 239"/>
          <p:cNvSpPr txBox="1"/>
          <p:nvPr/>
        </p:nvSpPr>
        <p:spPr>
          <a:xfrm rot="300000">
            <a:off x="9670485" y="6986932"/>
            <a:ext cx="2422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500" b="1" spc="5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0" name="object 240"/>
          <p:cNvSpPr txBox="1"/>
          <p:nvPr/>
        </p:nvSpPr>
        <p:spPr>
          <a:xfrm rot="300000">
            <a:off x="9643255" y="6960198"/>
            <a:ext cx="398812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10"/>
              </a:lnSpc>
            </a:pPr>
            <a:r>
              <a:rPr sz="2300" b="1" spc="-135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41" name="object 241"/>
          <p:cNvSpPr txBox="1"/>
          <p:nvPr/>
        </p:nvSpPr>
        <p:spPr>
          <a:xfrm rot="300000">
            <a:off x="9737726" y="6991803"/>
            <a:ext cx="215914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500" b="1" spc="-83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5600" y="507892"/>
            <a:ext cx="4576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Long-range</a:t>
            </a:r>
            <a:r>
              <a:rPr spc="-50" dirty="0"/>
              <a:t> </a:t>
            </a:r>
            <a:r>
              <a:rPr spc="-135" dirty="0"/>
              <a:t>Master</a:t>
            </a:r>
            <a:r>
              <a:rPr spc="-45" dirty="0"/>
              <a:t> </a:t>
            </a:r>
            <a:r>
              <a:rPr spc="-165" dirty="0"/>
              <a:t>Plan</a:t>
            </a:r>
          </a:p>
        </p:txBody>
      </p:sp>
      <p:sp>
        <p:nvSpPr>
          <p:cNvPr id="3" name="object 3"/>
          <p:cNvSpPr/>
          <p:nvPr/>
        </p:nvSpPr>
        <p:spPr>
          <a:xfrm>
            <a:off x="215901" y="179491"/>
            <a:ext cx="1346200" cy="1346200"/>
          </a:xfrm>
          <a:custGeom>
            <a:avLst/>
            <a:gdLst/>
            <a:ahLst/>
            <a:cxnLst/>
            <a:rect l="l" t="t" r="r" b="b"/>
            <a:pathLst>
              <a:path w="1346200" h="1346200">
                <a:moveTo>
                  <a:pt x="672998" y="0"/>
                </a:moveTo>
                <a:lnTo>
                  <a:pt x="624935" y="1689"/>
                </a:lnTo>
                <a:lnTo>
                  <a:pt x="577783" y="6683"/>
                </a:lnTo>
                <a:lnTo>
                  <a:pt x="531658" y="14866"/>
                </a:lnTo>
                <a:lnTo>
                  <a:pt x="486673" y="26126"/>
                </a:lnTo>
                <a:lnTo>
                  <a:pt x="442942" y="40347"/>
                </a:lnTo>
                <a:lnTo>
                  <a:pt x="400578" y="57416"/>
                </a:lnTo>
                <a:lnTo>
                  <a:pt x="359696" y="77220"/>
                </a:lnTo>
                <a:lnTo>
                  <a:pt x="320410" y="99644"/>
                </a:lnTo>
                <a:lnTo>
                  <a:pt x="282832" y="124575"/>
                </a:lnTo>
                <a:lnTo>
                  <a:pt x="247078" y="151898"/>
                </a:lnTo>
                <a:lnTo>
                  <a:pt x="213261" y="181500"/>
                </a:lnTo>
                <a:lnTo>
                  <a:pt x="181495" y="213266"/>
                </a:lnTo>
                <a:lnTo>
                  <a:pt x="151894" y="247083"/>
                </a:lnTo>
                <a:lnTo>
                  <a:pt x="124571" y="282838"/>
                </a:lnTo>
                <a:lnTo>
                  <a:pt x="99641" y="320415"/>
                </a:lnTo>
                <a:lnTo>
                  <a:pt x="77218" y="359702"/>
                </a:lnTo>
                <a:lnTo>
                  <a:pt x="57414" y="400584"/>
                </a:lnTo>
                <a:lnTo>
                  <a:pt x="40346" y="442947"/>
                </a:lnTo>
                <a:lnTo>
                  <a:pt x="26125" y="486678"/>
                </a:lnTo>
                <a:lnTo>
                  <a:pt x="14866" y="531662"/>
                </a:lnTo>
                <a:lnTo>
                  <a:pt x="6683" y="577786"/>
                </a:lnTo>
                <a:lnTo>
                  <a:pt x="1689" y="624936"/>
                </a:lnTo>
                <a:lnTo>
                  <a:pt x="0" y="672998"/>
                </a:lnTo>
                <a:lnTo>
                  <a:pt x="1689" y="721061"/>
                </a:lnTo>
                <a:lnTo>
                  <a:pt x="6683" y="768212"/>
                </a:lnTo>
                <a:lnTo>
                  <a:pt x="14866" y="814337"/>
                </a:lnTo>
                <a:lnTo>
                  <a:pt x="26125" y="859323"/>
                </a:lnTo>
                <a:lnTo>
                  <a:pt x="40346" y="903054"/>
                </a:lnTo>
                <a:lnTo>
                  <a:pt x="57414" y="945417"/>
                </a:lnTo>
                <a:lnTo>
                  <a:pt x="77218" y="986300"/>
                </a:lnTo>
                <a:lnTo>
                  <a:pt x="99641" y="1025586"/>
                </a:lnTo>
                <a:lnTo>
                  <a:pt x="124571" y="1063163"/>
                </a:lnTo>
                <a:lnTo>
                  <a:pt x="151894" y="1098918"/>
                </a:lnTo>
                <a:lnTo>
                  <a:pt x="181495" y="1132735"/>
                </a:lnTo>
                <a:lnTo>
                  <a:pt x="213261" y="1164501"/>
                </a:lnTo>
                <a:lnTo>
                  <a:pt x="247078" y="1194102"/>
                </a:lnTo>
                <a:lnTo>
                  <a:pt x="282832" y="1221425"/>
                </a:lnTo>
                <a:lnTo>
                  <a:pt x="320410" y="1246355"/>
                </a:lnTo>
                <a:lnTo>
                  <a:pt x="359696" y="1268778"/>
                </a:lnTo>
                <a:lnTo>
                  <a:pt x="400578" y="1288581"/>
                </a:lnTo>
                <a:lnTo>
                  <a:pt x="442942" y="1305650"/>
                </a:lnTo>
                <a:lnTo>
                  <a:pt x="486673" y="1319871"/>
                </a:lnTo>
                <a:lnTo>
                  <a:pt x="531658" y="1331130"/>
                </a:lnTo>
                <a:lnTo>
                  <a:pt x="577783" y="1339313"/>
                </a:lnTo>
                <a:lnTo>
                  <a:pt x="624935" y="1344307"/>
                </a:lnTo>
                <a:lnTo>
                  <a:pt x="672998" y="1345996"/>
                </a:lnTo>
                <a:lnTo>
                  <a:pt x="721061" y="1344307"/>
                </a:lnTo>
                <a:lnTo>
                  <a:pt x="768212" y="1339313"/>
                </a:lnTo>
                <a:lnTo>
                  <a:pt x="814337" y="1331130"/>
                </a:lnTo>
                <a:lnTo>
                  <a:pt x="859323" y="1319871"/>
                </a:lnTo>
                <a:lnTo>
                  <a:pt x="903054" y="1305650"/>
                </a:lnTo>
                <a:lnTo>
                  <a:pt x="945417" y="1288581"/>
                </a:lnTo>
                <a:lnTo>
                  <a:pt x="986300" y="1268778"/>
                </a:lnTo>
                <a:lnTo>
                  <a:pt x="1025586" y="1246355"/>
                </a:lnTo>
                <a:lnTo>
                  <a:pt x="1063163" y="1221425"/>
                </a:lnTo>
                <a:lnTo>
                  <a:pt x="1098918" y="1194102"/>
                </a:lnTo>
                <a:lnTo>
                  <a:pt x="1132735" y="1164501"/>
                </a:lnTo>
                <a:lnTo>
                  <a:pt x="1164501" y="1132735"/>
                </a:lnTo>
                <a:lnTo>
                  <a:pt x="1194102" y="1098918"/>
                </a:lnTo>
                <a:lnTo>
                  <a:pt x="1221425" y="1063163"/>
                </a:lnTo>
                <a:lnTo>
                  <a:pt x="1246355" y="1025586"/>
                </a:lnTo>
                <a:lnTo>
                  <a:pt x="1268778" y="986300"/>
                </a:lnTo>
                <a:lnTo>
                  <a:pt x="1288581" y="945417"/>
                </a:lnTo>
                <a:lnTo>
                  <a:pt x="1305650" y="903054"/>
                </a:lnTo>
                <a:lnTo>
                  <a:pt x="1319871" y="859323"/>
                </a:lnTo>
                <a:lnTo>
                  <a:pt x="1331130" y="814337"/>
                </a:lnTo>
                <a:lnTo>
                  <a:pt x="1339313" y="768212"/>
                </a:lnTo>
                <a:lnTo>
                  <a:pt x="1344307" y="721061"/>
                </a:lnTo>
                <a:lnTo>
                  <a:pt x="1345996" y="672998"/>
                </a:lnTo>
                <a:lnTo>
                  <a:pt x="1344307" y="624936"/>
                </a:lnTo>
                <a:lnTo>
                  <a:pt x="1339313" y="577786"/>
                </a:lnTo>
                <a:lnTo>
                  <a:pt x="1331130" y="531662"/>
                </a:lnTo>
                <a:lnTo>
                  <a:pt x="1319871" y="486678"/>
                </a:lnTo>
                <a:lnTo>
                  <a:pt x="1305650" y="442947"/>
                </a:lnTo>
                <a:lnTo>
                  <a:pt x="1288581" y="400584"/>
                </a:lnTo>
                <a:lnTo>
                  <a:pt x="1268778" y="359702"/>
                </a:lnTo>
                <a:lnTo>
                  <a:pt x="1246355" y="320415"/>
                </a:lnTo>
                <a:lnTo>
                  <a:pt x="1221425" y="282838"/>
                </a:lnTo>
                <a:lnTo>
                  <a:pt x="1194102" y="247083"/>
                </a:lnTo>
                <a:lnTo>
                  <a:pt x="1164501" y="213266"/>
                </a:lnTo>
                <a:lnTo>
                  <a:pt x="1132735" y="181500"/>
                </a:lnTo>
                <a:lnTo>
                  <a:pt x="1098918" y="151898"/>
                </a:lnTo>
                <a:lnTo>
                  <a:pt x="1063163" y="124575"/>
                </a:lnTo>
                <a:lnTo>
                  <a:pt x="1025586" y="99644"/>
                </a:lnTo>
                <a:lnTo>
                  <a:pt x="986300" y="77220"/>
                </a:lnTo>
                <a:lnTo>
                  <a:pt x="945417" y="57416"/>
                </a:lnTo>
                <a:lnTo>
                  <a:pt x="903054" y="40347"/>
                </a:lnTo>
                <a:lnTo>
                  <a:pt x="859323" y="26126"/>
                </a:lnTo>
                <a:lnTo>
                  <a:pt x="814337" y="14866"/>
                </a:lnTo>
                <a:lnTo>
                  <a:pt x="768212" y="6683"/>
                </a:lnTo>
                <a:lnTo>
                  <a:pt x="721061" y="1689"/>
                </a:lnTo>
                <a:lnTo>
                  <a:pt x="672998" y="0"/>
                </a:lnTo>
                <a:close/>
              </a:path>
            </a:pathLst>
          </a:custGeom>
          <a:solidFill>
            <a:srgbClr val="FDC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6827" y="496887"/>
            <a:ext cx="715645" cy="68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00" spc="615" dirty="0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1402" y="2586203"/>
            <a:ext cx="2058035" cy="555053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2250" spc="254" dirty="0">
                <a:solidFill>
                  <a:srgbClr val="231F20"/>
                </a:solidFill>
                <a:latin typeface="Calibri"/>
                <a:cs typeface="Calibri"/>
              </a:rPr>
              <a:t>Campus</a:t>
            </a:r>
            <a:r>
              <a:rPr sz="225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170" dirty="0">
                <a:solidFill>
                  <a:srgbClr val="231F20"/>
                </a:solidFill>
                <a:latin typeface="Calibri"/>
                <a:cs typeface="Calibri"/>
              </a:rPr>
              <a:t>Map</a:t>
            </a:r>
            <a:endParaRPr sz="2250">
              <a:latin typeface="Calibri"/>
              <a:cs typeface="Calibri"/>
            </a:endParaRPr>
          </a:p>
          <a:p>
            <a:pPr marL="337820">
              <a:lnSpc>
                <a:spcPct val="100000"/>
              </a:lnSpc>
              <a:spcBef>
                <a:spcPts val="415"/>
              </a:spcBef>
            </a:pP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Administration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endParaRPr sz="1050">
              <a:latin typeface="Calibri"/>
              <a:cs typeface="Calibri"/>
            </a:endParaRPr>
          </a:p>
          <a:p>
            <a:pPr marL="337820" marR="477520">
              <a:lnSpc>
                <a:spcPct val="113100"/>
              </a:lnSpc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Classroom Facilities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Student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37820" marR="469900">
              <a:lnSpc>
                <a:spcPct val="113100"/>
              </a:lnSpc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Library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20" dirty="0">
                <a:solidFill>
                  <a:srgbClr val="231F20"/>
                </a:solidFill>
                <a:latin typeface="Calibri"/>
                <a:cs typeface="Calibri"/>
              </a:rPr>
              <a:t>Art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Gallery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35" dirty="0">
                <a:solidFill>
                  <a:srgbClr val="231F20"/>
                </a:solidFill>
                <a:latin typeface="Calibri"/>
                <a:cs typeface="Calibri"/>
              </a:rPr>
              <a:t>Arts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 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Theatre</a:t>
            </a:r>
            <a:endParaRPr sz="1050">
              <a:latin typeface="Calibri"/>
              <a:cs typeface="Calibri"/>
            </a:endParaRPr>
          </a:p>
          <a:p>
            <a:pPr marL="337820" marR="105410">
              <a:lnSpc>
                <a:spcPct val="113100"/>
              </a:lnSpc>
            </a:pP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Nursing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Health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Sciences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Physical</a:t>
            </a: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Education</a:t>
            </a:r>
            <a:endParaRPr sz="1050">
              <a:latin typeface="Calibri"/>
              <a:cs typeface="Calibri"/>
            </a:endParaRPr>
          </a:p>
          <a:p>
            <a:pPr marL="337820">
              <a:lnSpc>
                <a:spcPct val="100000"/>
              </a:lnSpc>
              <a:spcBef>
                <a:spcPts val="165"/>
              </a:spcBef>
            </a:pP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Water</a:t>
            </a:r>
            <a:r>
              <a:rPr sz="105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Feature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2250" spc="260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r>
              <a:rPr sz="225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245" dirty="0">
                <a:solidFill>
                  <a:srgbClr val="231F20"/>
                </a:solidFill>
                <a:latin typeface="Calibri"/>
                <a:cs typeface="Calibri"/>
              </a:rPr>
              <a:t>Key</a:t>
            </a:r>
            <a:endParaRPr sz="22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Theatre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Library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20" dirty="0">
                <a:solidFill>
                  <a:srgbClr val="231F20"/>
                </a:solidFill>
                <a:latin typeface="Calibri"/>
                <a:cs typeface="Calibri"/>
              </a:rPr>
              <a:t>Art</a:t>
            </a:r>
            <a:r>
              <a:rPr sz="105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Gallery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35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0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Tower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0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Tower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3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5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Tower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3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05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Tower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Tower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Student</a:t>
            </a:r>
            <a:r>
              <a:rPr sz="105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trike="sngStrike" spc="95" dirty="0">
                <a:solidFill>
                  <a:srgbClr val="E6EAEA"/>
                </a:solidFill>
                <a:latin typeface="Calibri"/>
                <a:cs typeface="Calibri"/>
              </a:rPr>
              <a:t>Hospitality</a:t>
            </a:r>
            <a:r>
              <a:rPr sz="1050" strike="sngStrike" spc="5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90" dirty="0">
                <a:solidFill>
                  <a:srgbClr val="E6EAEA"/>
                </a:solidFill>
                <a:latin typeface="Calibri"/>
                <a:cs typeface="Calibri"/>
              </a:rPr>
              <a:t>Studies</a:t>
            </a:r>
            <a:r>
              <a:rPr sz="1050" strike="sngStrike" spc="20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90" dirty="0">
                <a:solidFill>
                  <a:srgbClr val="E6EAEA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38455" marR="591820" indent="-326390">
              <a:lnSpc>
                <a:spcPts val="1430"/>
              </a:lnSpc>
              <a:spcBef>
                <a:spcPts val="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Center </a:t>
            </a:r>
            <a:r>
              <a:rPr sz="1050" spc="25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Nursing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Health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Sciences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8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Physical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Education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Parking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Garage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trike="sngStrike" spc="20" dirty="0">
                <a:solidFill>
                  <a:srgbClr val="E6EAEA"/>
                </a:solidFill>
                <a:latin typeface="Calibri"/>
                <a:cs typeface="Calibri"/>
              </a:rPr>
              <a:t>Art</a:t>
            </a:r>
            <a:r>
              <a:rPr sz="1050" strike="sngStrike" spc="30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40" dirty="0">
                <a:solidFill>
                  <a:srgbClr val="E6EAEA"/>
                </a:solidFill>
                <a:latin typeface="Calibri"/>
                <a:cs typeface="Calibri"/>
              </a:rPr>
              <a:t>Annex</a:t>
            </a:r>
            <a:endParaRPr sz="1050">
              <a:latin typeface="Calibri"/>
              <a:cs typeface="Calibri"/>
            </a:endParaRPr>
          </a:p>
          <a:p>
            <a:pPr marL="337820" marR="179705" indent="-325755">
              <a:lnSpc>
                <a:spcPts val="1430"/>
              </a:lnSpc>
              <a:spcBef>
                <a:spcPts val="70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trike="sngStrike" spc="65" dirty="0">
                <a:solidFill>
                  <a:srgbClr val="E6EAEA"/>
                </a:solidFill>
                <a:latin typeface="Calibri"/>
                <a:cs typeface="Calibri"/>
              </a:rPr>
              <a:t>Highland</a:t>
            </a:r>
            <a:r>
              <a:rPr sz="1050" strike="sngStrike" spc="60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45" dirty="0">
                <a:solidFill>
                  <a:srgbClr val="E6EAEA"/>
                </a:solidFill>
                <a:latin typeface="Calibri"/>
                <a:cs typeface="Calibri"/>
              </a:rPr>
              <a:t>Park</a:t>
            </a:r>
            <a:r>
              <a:rPr sz="1050" strike="sngStrike" spc="75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65" dirty="0">
                <a:solidFill>
                  <a:srgbClr val="E6EAEA"/>
                </a:solidFill>
                <a:latin typeface="Calibri"/>
                <a:cs typeface="Calibri"/>
              </a:rPr>
              <a:t>Building</a:t>
            </a:r>
            <a:r>
              <a:rPr sz="1050" strike="sngStrike" spc="80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dirty="0">
                <a:solidFill>
                  <a:srgbClr val="E6EAEA"/>
                </a:solidFill>
                <a:latin typeface="Calibri"/>
                <a:cs typeface="Calibri"/>
              </a:rPr>
              <a:t>- </a:t>
            </a:r>
            <a:r>
              <a:rPr sz="1050" strike="noStrike" spc="5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60" dirty="0">
                <a:solidFill>
                  <a:srgbClr val="E6EAEA"/>
                </a:solidFill>
                <a:latin typeface="Calibri"/>
                <a:cs typeface="Calibri"/>
              </a:rPr>
              <a:t>Facilities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4102" y="4047694"/>
            <a:ext cx="85979" cy="8764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4102" y="3154107"/>
            <a:ext cx="85979" cy="8764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4102" y="4232179"/>
            <a:ext cx="85979" cy="8764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4102" y="3520344"/>
            <a:ext cx="85979" cy="8764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4102" y="3891957"/>
            <a:ext cx="85979" cy="8764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14102" y="3701486"/>
            <a:ext cx="85979" cy="8764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4102" y="4412919"/>
            <a:ext cx="85979" cy="87642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3553752" y="1019810"/>
            <a:ext cx="11991340" cy="9038590"/>
            <a:chOff x="3553752" y="1019810"/>
            <a:chExt cx="11991340" cy="9038590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53752" y="1019810"/>
              <a:ext cx="11981980" cy="903858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3336536" y="2977235"/>
              <a:ext cx="636905" cy="358775"/>
            </a:xfrm>
            <a:custGeom>
              <a:avLst/>
              <a:gdLst/>
              <a:ahLst/>
              <a:cxnLst/>
              <a:rect l="l" t="t" r="r" b="b"/>
              <a:pathLst>
                <a:path w="636905" h="358775">
                  <a:moveTo>
                    <a:pt x="636828" y="0"/>
                  </a:moveTo>
                  <a:lnTo>
                    <a:pt x="0" y="0"/>
                  </a:lnTo>
                  <a:lnTo>
                    <a:pt x="0" y="358597"/>
                  </a:lnTo>
                  <a:lnTo>
                    <a:pt x="636828" y="358597"/>
                  </a:lnTo>
                  <a:lnTo>
                    <a:pt x="636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36540" y="2977234"/>
              <a:ext cx="636905" cy="358775"/>
            </a:xfrm>
            <a:custGeom>
              <a:avLst/>
              <a:gdLst/>
              <a:ahLst/>
              <a:cxnLst/>
              <a:rect l="l" t="t" r="r" b="b"/>
              <a:pathLst>
                <a:path w="636905" h="358775">
                  <a:moveTo>
                    <a:pt x="636828" y="358597"/>
                  </a:moveTo>
                  <a:lnTo>
                    <a:pt x="0" y="358597"/>
                  </a:lnTo>
                  <a:lnTo>
                    <a:pt x="0" y="0"/>
                  </a:lnTo>
                  <a:lnTo>
                    <a:pt x="636828" y="0"/>
                  </a:lnTo>
                  <a:lnTo>
                    <a:pt x="636828" y="358597"/>
                  </a:lnTo>
                  <a:close/>
                </a:path>
              </a:pathLst>
            </a:custGeom>
            <a:ln w="120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97552" y="1926287"/>
              <a:ext cx="6597650" cy="5705475"/>
            </a:xfrm>
            <a:custGeom>
              <a:avLst/>
              <a:gdLst/>
              <a:ahLst/>
              <a:cxnLst/>
              <a:rect l="l" t="t" r="r" b="b"/>
              <a:pathLst>
                <a:path w="6597650" h="5705475">
                  <a:moveTo>
                    <a:pt x="967219" y="0"/>
                  </a:moveTo>
                  <a:lnTo>
                    <a:pt x="880681" y="1114869"/>
                  </a:lnTo>
                  <a:lnTo>
                    <a:pt x="66154" y="1043597"/>
                  </a:lnTo>
                  <a:lnTo>
                    <a:pt x="0" y="1644307"/>
                  </a:lnTo>
                  <a:lnTo>
                    <a:pt x="2850781" y="1893747"/>
                  </a:lnTo>
                  <a:lnTo>
                    <a:pt x="2741663" y="3207727"/>
                  </a:lnTo>
                  <a:lnTo>
                    <a:pt x="1817077" y="3114713"/>
                  </a:lnTo>
                  <a:lnTo>
                    <a:pt x="1763280" y="3817429"/>
                  </a:lnTo>
                  <a:lnTo>
                    <a:pt x="3273285" y="3956799"/>
                  </a:lnTo>
                  <a:lnTo>
                    <a:pt x="3374999" y="2750781"/>
                  </a:lnTo>
                  <a:lnTo>
                    <a:pt x="3943858" y="2808185"/>
                  </a:lnTo>
                  <a:lnTo>
                    <a:pt x="3835615" y="4244581"/>
                  </a:lnTo>
                  <a:lnTo>
                    <a:pt x="3171088" y="4182770"/>
                  </a:lnTo>
                  <a:lnTo>
                    <a:pt x="3061131" y="5604802"/>
                  </a:lnTo>
                  <a:lnTo>
                    <a:pt x="3959390" y="5705347"/>
                  </a:lnTo>
                  <a:lnTo>
                    <a:pt x="4212234" y="2842640"/>
                  </a:lnTo>
                  <a:lnTo>
                    <a:pt x="4746053" y="2885871"/>
                  </a:lnTo>
                  <a:lnTo>
                    <a:pt x="4836147" y="1812074"/>
                  </a:lnTo>
                  <a:lnTo>
                    <a:pt x="6534454" y="1966798"/>
                  </a:lnTo>
                  <a:lnTo>
                    <a:pt x="6597256" y="1218514"/>
                  </a:lnTo>
                  <a:lnTo>
                    <a:pt x="3845407" y="949972"/>
                  </a:lnTo>
                  <a:lnTo>
                    <a:pt x="3807841" y="1384668"/>
                  </a:lnTo>
                  <a:lnTo>
                    <a:pt x="1934451" y="1216685"/>
                  </a:lnTo>
                  <a:lnTo>
                    <a:pt x="2046465" y="91630"/>
                  </a:lnTo>
                  <a:lnTo>
                    <a:pt x="967219" y="0"/>
                  </a:lnTo>
                  <a:close/>
                </a:path>
              </a:pathLst>
            </a:custGeom>
            <a:solidFill>
              <a:srgbClr val="00A14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97538" y="1926290"/>
              <a:ext cx="6597650" cy="5705475"/>
            </a:xfrm>
            <a:custGeom>
              <a:avLst/>
              <a:gdLst/>
              <a:ahLst/>
              <a:cxnLst/>
              <a:rect l="l" t="t" r="r" b="b"/>
              <a:pathLst>
                <a:path w="6597650" h="5705475">
                  <a:moveTo>
                    <a:pt x="3273310" y="3956799"/>
                  </a:moveTo>
                  <a:lnTo>
                    <a:pt x="1763293" y="3817442"/>
                  </a:lnTo>
                  <a:lnTo>
                    <a:pt x="1817077" y="3114700"/>
                  </a:lnTo>
                  <a:lnTo>
                    <a:pt x="2741688" y="3207715"/>
                  </a:lnTo>
                  <a:lnTo>
                    <a:pt x="2850794" y="1893747"/>
                  </a:lnTo>
                  <a:lnTo>
                    <a:pt x="0" y="1644307"/>
                  </a:lnTo>
                  <a:lnTo>
                    <a:pt x="66179" y="1043597"/>
                  </a:lnTo>
                  <a:lnTo>
                    <a:pt x="880694" y="1114869"/>
                  </a:lnTo>
                  <a:lnTo>
                    <a:pt x="967232" y="0"/>
                  </a:lnTo>
                  <a:lnTo>
                    <a:pt x="2046465" y="91630"/>
                  </a:lnTo>
                  <a:lnTo>
                    <a:pt x="1934464" y="1216685"/>
                  </a:lnTo>
                  <a:lnTo>
                    <a:pt x="3807853" y="1384668"/>
                  </a:lnTo>
                  <a:lnTo>
                    <a:pt x="3845420" y="949959"/>
                  </a:lnTo>
                  <a:lnTo>
                    <a:pt x="6597269" y="1218514"/>
                  </a:lnTo>
                  <a:lnTo>
                    <a:pt x="6534467" y="1966785"/>
                  </a:lnTo>
                  <a:lnTo>
                    <a:pt x="4836159" y="1812074"/>
                  </a:lnTo>
                  <a:lnTo>
                    <a:pt x="4746078" y="2885859"/>
                  </a:lnTo>
                  <a:lnTo>
                    <a:pt x="4212234" y="2842628"/>
                  </a:lnTo>
                  <a:lnTo>
                    <a:pt x="3959402" y="5705348"/>
                  </a:lnTo>
                  <a:lnTo>
                    <a:pt x="3061144" y="5604802"/>
                  </a:lnTo>
                  <a:lnTo>
                    <a:pt x="3171113" y="4182770"/>
                  </a:lnTo>
                  <a:lnTo>
                    <a:pt x="3835641" y="4244581"/>
                  </a:lnTo>
                  <a:lnTo>
                    <a:pt x="3943870" y="2808185"/>
                  </a:lnTo>
                  <a:lnTo>
                    <a:pt x="3375012" y="2750769"/>
                  </a:lnTo>
                </a:path>
              </a:pathLst>
            </a:custGeom>
            <a:ln w="12065">
              <a:solidFill>
                <a:srgbClr val="00A1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97552" y="1926287"/>
              <a:ext cx="6597650" cy="5705475"/>
            </a:xfrm>
            <a:custGeom>
              <a:avLst/>
              <a:gdLst/>
              <a:ahLst/>
              <a:cxnLst/>
              <a:rect l="l" t="t" r="r" b="b"/>
              <a:pathLst>
                <a:path w="6597650" h="5705475">
                  <a:moveTo>
                    <a:pt x="967219" y="0"/>
                  </a:moveTo>
                  <a:lnTo>
                    <a:pt x="880681" y="1114869"/>
                  </a:lnTo>
                  <a:lnTo>
                    <a:pt x="66154" y="1043597"/>
                  </a:lnTo>
                  <a:lnTo>
                    <a:pt x="0" y="1644307"/>
                  </a:lnTo>
                  <a:lnTo>
                    <a:pt x="2850781" y="1893747"/>
                  </a:lnTo>
                  <a:lnTo>
                    <a:pt x="2741663" y="3207727"/>
                  </a:lnTo>
                  <a:lnTo>
                    <a:pt x="1817077" y="3114713"/>
                  </a:lnTo>
                  <a:lnTo>
                    <a:pt x="1763280" y="3817429"/>
                  </a:lnTo>
                  <a:lnTo>
                    <a:pt x="3273285" y="3956799"/>
                  </a:lnTo>
                  <a:lnTo>
                    <a:pt x="3374999" y="2750781"/>
                  </a:lnTo>
                  <a:lnTo>
                    <a:pt x="3943858" y="2808185"/>
                  </a:lnTo>
                  <a:lnTo>
                    <a:pt x="3835615" y="4244581"/>
                  </a:lnTo>
                  <a:lnTo>
                    <a:pt x="3171088" y="4182770"/>
                  </a:lnTo>
                  <a:lnTo>
                    <a:pt x="3061131" y="5604802"/>
                  </a:lnTo>
                  <a:lnTo>
                    <a:pt x="3959390" y="5705347"/>
                  </a:lnTo>
                  <a:lnTo>
                    <a:pt x="4212234" y="2842640"/>
                  </a:lnTo>
                  <a:lnTo>
                    <a:pt x="4746053" y="2885871"/>
                  </a:lnTo>
                  <a:lnTo>
                    <a:pt x="4836147" y="1812074"/>
                  </a:lnTo>
                  <a:lnTo>
                    <a:pt x="6534454" y="1966798"/>
                  </a:lnTo>
                  <a:lnTo>
                    <a:pt x="6597256" y="1218514"/>
                  </a:lnTo>
                  <a:lnTo>
                    <a:pt x="3845407" y="949972"/>
                  </a:lnTo>
                  <a:lnTo>
                    <a:pt x="3807841" y="1384668"/>
                  </a:lnTo>
                  <a:lnTo>
                    <a:pt x="1934451" y="1216685"/>
                  </a:lnTo>
                  <a:lnTo>
                    <a:pt x="2046465" y="91630"/>
                  </a:lnTo>
                  <a:lnTo>
                    <a:pt x="967219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97538" y="1926290"/>
              <a:ext cx="6597650" cy="5705475"/>
            </a:xfrm>
            <a:custGeom>
              <a:avLst/>
              <a:gdLst/>
              <a:ahLst/>
              <a:cxnLst/>
              <a:rect l="l" t="t" r="r" b="b"/>
              <a:pathLst>
                <a:path w="6597650" h="5705475">
                  <a:moveTo>
                    <a:pt x="3273310" y="3956799"/>
                  </a:moveTo>
                  <a:lnTo>
                    <a:pt x="1763293" y="3817442"/>
                  </a:lnTo>
                  <a:lnTo>
                    <a:pt x="1817077" y="3114700"/>
                  </a:lnTo>
                  <a:lnTo>
                    <a:pt x="2741688" y="3207715"/>
                  </a:lnTo>
                  <a:lnTo>
                    <a:pt x="2850794" y="1893747"/>
                  </a:lnTo>
                  <a:lnTo>
                    <a:pt x="0" y="1644307"/>
                  </a:lnTo>
                  <a:lnTo>
                    <a:pt x="66179" y="1043597"/>
                  </a:lnTo>
                  <a:lnTo>
                    <a:pt x="880694" y="1114869"/>
                  </a:lnTo>
                  <a:lnTo>
                    <a:pt x="967232" y="0"/>
                  </a:lnTo>
                  <a:lnTo>
                    <a:pt x="2046465" y="91630"/>
                  </a:lnTo>
                  <a:lnTo>
                    <a:pt x="1934464" y="1216685"/>
                  </a:lnTo>
                  <a:lnTo>
                    <a:pt x="3807853" y="1384668"/>
                  </a:lnTo>
                  <a:lnTo>
                    <a:pt x="3845420" y="949959"/>
                  </a:lnTo>
                  <a:lnTo>
                    <a:pt x="6597269" y="1218514"/>
                  </a:lnTo>
                  <a:lnTo>
                    <a:pt x="6534467" y="1966785"/>
                  </a:lnTo>
                  <a:lnTo>
                    <a:pt x="4836159" y="1812074"/>
                  </a:lnTo>
                  <a:lnTo>
                    <a:pt x="4746078" y="2885859"/>
                  </a:lnTo>
                  <a:lnTo>
                    <a:pt x="4212234" y="2842628"/>
                  </a:lnTo>
                  <a:lnTo>
                    <a:pt x="3959402" y="5705348"/>
                  </a:lnTo>
                  <a:lnTo>
                    <a:pt x="3061144" y="5604802"/>
                  </a:lnTo>
                  <a:lnTo>
                    <a:pt x="3171113" y="4182770"/>
                  </a:lnTo>
                  <a:lnTo>
                    <a:pt x="3835641" y="4244581"/>
                  </a:lnTo>
                  <a:lnTo>
                    <a:pt x="3943870" y="2808185"/>
                  </a:lnTo>
                  <a:lnTo>
                    <a:pt x="3375012" y="2750769"/>
                  </a:lnTo>
                </a:path>
              </a:pathLst>
            </a:custGeom>
            <a:ln w="120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81893" y="1486001"/>
              <a:ext cx="9520668" cy="684229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451906" y="1528191"/>
              <a:ext cx="9375140" cy="6669405"/>
            </a:xfrm>
            <a:custGeom>
              <a:avLst/>
              <a:gdLst/>
              <a:ahLst/>
              <a:cxnLst/>
              <a:rect l="l" t="t" r="r" b="b"/>
              <a:pathLst>
                <a:path w="9375140" h="6669405">
                  <a:moveTo>
                    <a:pt x="526216" y="0"/>
                  </a:moveTo>
                  <a:lnTo>
                    <a:pt x="32923" y="5086654"/>
                  </a:lnTo>
                  <a:lnTo>
                    <a:pt x="0" y="5266655"/>
                  </a:lnTo>
                  <a:lnTo>
                    <a:pt x="17661" y="5362184"/>
                  </a:lnTo>
                  <a:lnTo>
                    <a:pt x="111679" y="5405216"/>
                  </a:lnTo>
                  <a:lnTo>
                    <a:pt x="307827" y="5427726"/>
                  </a:lnTo>
                  <a:lnTo>
                    <a:pt x="516946" y="5445383"/>
                  </a:lnTo>
                  <a:lnTo>
                    <a:pt x="644452" y="5454451"/>
                  </a:lnTo>
                  <a:lnTo>
                    <a:pt x="708004" y="5457792"/>
                  </a:lnTo>
                  <a:lnTo>
                    <a:pt x="725264" y="5458269"/>
                  </a:lnTo>
                  <a:lnTo>
                    <a:pt x="965240" y="5466782"/>
                  </a:lnTo>
                  <a:lnTo>
                    <a:pt x="1117881" y="5488179"/>
                  </a:lnTo>
                  <a:lnTo>
                    <a:pt x="1248572" y="5539163"/>
                  </a:lnTo>
                  <a:lnTo>
                    <a:pt x="1422697" y="5636437"/>
                  </a:lnTo>
                  <a:lnTo>
                    <a:pt x="1621471" y="5750264"/>
                  </a:lnTo>
                  <a:lnTo>
                    <a:pt x="1775858" y="5836888"/>
                  </a:lnTo>
                  <a:lnTo>
                    <a:pt x="1875839" y="5892012"/>
                  </a:lnTo>
                  <a:lnTo>
                    <a:pt x="1911393" y="5911342"/>
                  </a:lnTo>
                  <a:lnTo>
                    <a:pt x="1896843" y="5944190"/>
                  </a:lnTo>
                  <a:lnTo>
                    <a:pt x="1928584" y="5964154"/>
                  </a:lnTo>
                  <a:lnTo>
                    <a:pt x="2039546" y="5979346"/>
                  </a:lnTo>
                  <a:lnTo>
                    <a:pt x="2262662" y="5997879"/>
                  </a:lnTo>
                  <a:lnTo>
                    <a:pt x="3537190" y="6115625"/>
                  </a:lnTo>
                  <a:lnTo>
                    <a:pt x="5963931" y="6344872"/>
                  </a:lnTo>
                  <a:lnTo>
                    <a:pt x="8318130" y="6568390"/>
                  </a:lnTo>
                  <a:lnTo>
                    <a:pt x="9375030" y="6668947"/>
                  </a:lnTo>
                </a:path>
              </a:pathLst>
            </a:custGeom>
            <a:ln w="120650">
              <a:solidFill>
                <a:srgbClr val="F15A2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42016" y="2377859"/>
              <a:ext cx="923696" cy="768054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3795386" y="2418433"/>
              <a:ext cx="640715" cy="7409815"/>
            </a:xfrm>
            <a:custGeom>
              <a:avLst/>
              <a:gdLst/>
              <a:ahLst/>
              <a:cxnLst/>
              <a:rect l="l" t="t" r="r" b="b"/>
              <a:pathLst>
                <a:path w="640715" h="7409815">
                  <a:moveTo>
                    <a:pt x="640257" y="0"/>
                  </a:moveTo>
                  <a:lnTo>
                    <a:pt x="0" y="7409218"/>
                  </a:lnTo>
                </a:path>
              </a:pathLst>
            </a:custGeom>
            <a:ln w="120650">
              <a:solidFill>
                <a:srgbClr val="F15A2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678551" y="9782213"/>
              <a:ext cx="240029" cy="218440"/>
            </a:xfrm>
            <a:custGeom>
              <a:avLst/>
              <a:gdLst/>
              <a:ahLst/>
              <a:cxnLst/>
              <a:rect l="l" t="t" r="r" b="b"/>
              <a:pathLst>
                <a:path w="240030" h="218440">
                  <a:moveTo>
                    <a:pt x="0" y="0"/>
                  </a:moveTo>
                  <a:lnTo>
                    <a:pt x="101942" y="217957"/>
                  </a:lnTo>
                  <a:lnTo>
                    <a:pt x="239737" y="20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76916" y="1045870"/>
              <a:ext cx="11967883" cy="154335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854259" y="1240725"/>
              <a:ext cx="143510" cy="20955"/>
            </a:xfrm>
            <a:custGeom>
              <a:avLst/>
              <a:gdLst/>
              <a:ahLst/>
              <a:cxnLst/>
              <a:rect l="l" t="t" r="r" b="b"/>
              <a:pathLst>
                <a:path w="143510" h="20955">
                  <a:moveTo>
                    <a:pt x="0" y="0"/>
                  </a:moveTo>
                  <a:lnTo>
                    <a:pt x="143294" y="20701"/>
                  </a:lnTo>
                </a:path>
              </a:pathLst>
            </a:custGeom>
            <a:ln w="16891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68725" y="1271718"/>
              <a:ext cx="320675" cy="46355"/>
            </a:xfrm>
            <a:custGeom>
              <a:avLst/>
              <a:gdLst/>
              <a:ahLst/>
              <a:cxnLst/>
              <a:rect l="l" t="t" r="r" b="b"/>
              <a:pathLst>
                <a:path w="320675" h="46355">
                  <a:moveTo>
                    <a:pt x="0" y="0"/>
                  </a:moveTo>
                  <a:lnTo>
                    <a:pt x="320294" y="46278"/>
                  </a:lnTo>
                </a:path>
              </a:pathLst>
            </a:custGeom>
            <a:ln w="168910">
              <a:solidFill>
                <a:srgbClr val="ED1C2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24598" y="1323144"/>
              <a:ext cx="10701655" cy="1016635"/>
            </a:xfrm>
            <a:custGeom>
              <a:avLst/>
              <a:gdLst/>
              <a:ahLst/>
              <a:cxnLst/>
              <a:rect l="l" t="t" r="r" b="b"/>
              <a:pathLst>
                <a:path w="10701655" h="1016635">
                  <a:moveTo>
                    <a:pt x="0" y="0"/>
                  </a:moveTo>
                  <a:lnTo>
                    <a:pt x="70421" y="10172"/>
                  </a:lnTo>
                  <a:lnTo>
                    <a:pt x="316522" y="61236"/>
                  </a:lnTo>
                  <a:lnTo>
                    <a:pt x="512035" y="94167"/>
                  </a:lnTo>
                  <a:lnTo>
                    <a:pt x="759093" y="123283"/>
                  </a:lnTo>
                  <a:lnTo>
                    <a:pt x="1159827" y="162902"/>
                  </a:lnTo>
                  <a:lnTo>
                    <a:pt x="1206241" y="167328"/>
                  </a:lnTo>
                  <a:lnTo>
                    <a:pt x="1252166" y="171628"/>
                  </a:lnTo>
                  <a:lnTo>
                    <a:pt x="1307303" y="176740"/>
                  </a:lnTo>
                  <a:lnTo>
                    <a:pt x="1349038" y="180587"/>
                  </a:lnTo>
                  <a:lnTo>
                    <a:pt x="1394656" y="184777"/>
                  </a:lnTo>
                  <a:lnTo>
                    <a:pt x="1444074" y="189301"/>
                  </a:lnTo>
                  <a:lnTo>
                    <a:pt x="1497207" y="194153"/>
                  </a:lnTo>
                  <a:lnTo>
                    <a:pt x="1553971" y="199325"/>
                  </a:lnTo>
                  <a:lnTo>
                    <a:pt x="1614282" y="204810"/>
                  </a:lnTo>
                  <a:lnTo>
                    <a:pt x="1678055" y="210599"/>
                  </a:lnTo>
                  <a:lnTo>
                    <a:pt x="1745207" y="216687"/>
                  </a:lnTo>
                  <a:lnTo>
                    <a:pt x="1815654" y="223065"/>
                  </a:lnTo>
                  <a:lnTo>
                    <a:pt x="1889311" y="229725"/>
                  </a:lnTo>
                  <a:lnTo>
                    <a:pt x="1927317" y="233159"/>
                  </a:lnTo>
                  <a:lnTo>
                    <a:pt x="1966094" y="236661"/>
                  </a:lnTo>
                  <a:lnTo>
                    <a:pt x="2005631" y="240230"/>
                  </a:lnTo>
                  <a:lnTo>
                    <a:pt x="2045918" y="243865"/>
                  </a:lnTo>
                  <a:lnTo>
                    <a:pt x="2086945" y="247565"/>
                  </a:lnTo>
                  <a:lnTo>
                    <a:pt x="2128701" y="251329"/>
                  </a:lnTo>
                  <a:lnTo>
                    <a:pt x="2171175" y="255156"/>
                  </a:lnTo>
                  <a:lnTo>
                    <a:pt x="2214357" y="259046"/>
                  </a:lnTo>
                  <a:lnTo>
                    <a:pt x="2258236" y="262997"/>
                  </a:lnTo>
                  <a:lnTo>
                    <a:pt x="2302803" y="267009"/>
                  </a:lnTo>
                  <a:lnTo>
                    <a:pt x="2348045" y="271080"/>
                  </a:lnTo>
                  <a:lnTo>
                    <a:pt x="2393953" y="275210"/>
                  </a:lnTo>
                  <a:lnTo>
                    <a:pt x="2440517" y="279397"/>
                  </a:lnTo>
                  <a:lnTo>
                    <a:pt x="2487725" y="283641"/>
                  </a:lnTo>
                  <a:lnTo>
                    <a:pt x="2535568" y="287941"/>
                  </a:lnTo>
                  <a:lnTo>
                    <a:pt x="2584034" y="292296"/>
                  </a:lnTo>
                  <a:lnTo>
                    <a:pt x="2633114" y="296704"/>
                  </a:lnTo>
                  <a:lnTo>
                    <a:pt x="2682796" y="301166"/>
                  </a:lnTo>
                  <a:lnTo>
                    <a:pt x="2733070" y="305680"/>
                  </a:lnTo>
                  <a:lnTo>
                    <a:pt x="2783926" y="310244"/>
                  </a:lnTo>
                  <a:lnTo>
                    <a:pt x="2835354" y="314860"/>
                  </a:lnTo>
                  <a:lnTo>
                    <a:pt x="2887341" y="319524"/>
                  </a:lnTo>
                  <a:lnTo>
                    <a:pt x="2939879" y="324237"/>
                  </a:lnTo>
                  <a:lnTo>
                    <a:pt x="2992956" y="328997"/>
                  </a:lnTo>
                  <a:lnTo>
                    <a:pt x="3046563" y="333803"/>
                  </a:lnTo>
                  <a:lnTo>
                    <a:pt x="3100688" y="338655"/>
                  </a:lnTo>
                  <a:lnTo>
                    <a:pt x="3155321" y="343552"/>
                  </a:lnTo>
                  <a:lnTo>
                    <a:pt x="3210451" y="348493"/>
                  </a:lnTo>
                  <a:lnTo>
                    <a:pt x="3266068" y="353476"/>
                  </a:lnTo>
                  <a:lnTo>
                    <a:pt x="3322162" y="358501"/>
                  </a:lnTo>
                  <a:lnTo>
                    <a:pt x="3378722" y="363567"/>
                  </a:lnTo>
                  <a:lnTo>
                    <a:pt x="3435737" y="368673"/>
                  </a:lnTo>
                  <a:lnTo>
                    <a:pt x="3493197" y="373817"/>
                  </a:lnTo>
                  <a:lnTo>
                    <a:pt x="3551091" y="379000"/>
                  </a:lnTo>
                  <a:lnTo>
                    <a:pt x="3609410" y="384221"/>
                  </a:lnTo>
                  <a:lnTo>
                    <a:pt x="3668141" y="389477"/>
                  </a:lnTo>
                  <a:lnTo>
                    <a:pt x="3727275" y="394769"/>
                  </a:lnTo>
                  <a:lnTo>
                    <a:pt x="3786802" y="400095"/>
                  </a:lnTo>
                  <a:lnTo>
                    <a:pt x="3846710" y="405454"/>
                  </a:lnTo>
                  <a:lnTo>
                    <a:pt x="3906990" y="410846"/>
                  </a:lnTo>
                  <a:lnTo>
                    <a:pt x="3967630" y="416270"/>
                  </a:lnTo>
                  <a:lnTo>
                    <a:pt x="4028621" y="421724"/>
                  </a:lnTo>
                  <a:lnTo>
                    <a:pt x="4089951" y="427208"/>
                  </a:lnTo>
                  <a:lnTo>
                    <a:pt x="4151610" y="432720"/>
                  </a:lnTo>
                  <a:lnTo>
                    <a:pt x="4213588" y="438261"/>
                  </a:lnTo>
                  <a:lnTo>
                    <a:pt x="4275874" y="443828"/>
                  </a:lnTo>
                  <a:lnTo>
                    <a:pt x="4338458" y="449422"/>
                  </a:lnTo>
                  <a:lnTo>
                    <a:pt x="4401329" y="455040"/>
                  </a:lnTo>
                  <a:lnTo>
                    <a:pt x="4464476" y="460683"/>
                  </a:lnTo>
                  <a:lnTo>
                    <a:pt x="4527889" y="466349"/>
                  </a:lnTo>
                  <a:lnTo>
                    <a:pt x="4591558" y="472037"/>
                  </a:lnTo>
                  <a:lnTo>
                    <a:pt x="4655472" y="477746"/>
                  </a:lnTo>
                  <a:lnTo>
                    <a:pt x="4719620" y="483476"/>
                  </a:lnTo>
                  <a:lnTo>
                    <a:pt x="4783993" y="489225"/>
                  </a:lnTo>
                  <a:lnTo>
                    <a:pt x="4848578" y="494993"/>
                  </a:lnTo>
                  <a:lnTo>
                    <a:pt x="4913367" y="500779"/>
                  </a:lnTo>
                  <a:lnTo>
                    <a:pt x="4978348" y="506581"/>
                  </a:lnTo>
                  <a:lnTo>
                    <a:pt x="5043511" y="512398"/>
                  </a:lnTo>
                  <a:lnTo>
                    <a:pt x="5108845" y="518231"/>
                  </a:lnTo>
                  <a:lnTo>
                    <a:pt x="5174341" y="524077"/>
                  </a:lnTo>
                  <a:lnTo>
                    <a:pt x="5239986" y="529937"/>
                  </a:lnTo>
                  <a:lnTo>
                    <a:pt x="5305771" y="535808"/>
                  </a:lnTo>
                  <a:lnTo>
                    <a:pt x="5371686" y="541691"/>
                  </a:lnTo>
                  <a:lnTo>
                    <a:pt x="5437719" y="547584"/>
                  </a:lnTo>
                  <a:lnTo>
                    <a:pt x="5503861" y="553485"/>
                  </a:lnTo>
                  <a:lnTo>
                    <a:pt x="5570100" y="559396"/>
                  </a:lnTo>
                  <a:lnTo>
                    <a:pt x="5636426" y="565313"/>
                  </a:lnTo>
                  <a:lnTo>
                    <a:pt x="5702829" y="571237"/>
                  </a:lnTo>
                  <a:lnTo>
                    <a:pt x="5769299" y="577166"/>
                  </a:lnTo>
                  <a:lnTo>
                    <a:pt x="5835823" y="583100"/>
                  </a:lnTo>
                  <a:lnTo>
                    <a:pt x="5902393" y="589038"/>
                  </a:lnTo>
                  <a:lnTo>
                    <a:pt x="5968998" y="594978"/>
                  </a:lnTo>
                  <a:lnTo>
                    <a:pt x="6035627" y="600921"/>
                  </a:lnTo>
                  <a:lnTo>
                    <a:pt x="6102269" y="606863"/>
                  </a:lnTo>
                  <a:lnTo>
                    <a:pt x="6168914" y="612806"/>
                  </a:lnTo>
                  <a:lnTo>
                    <a:pt x="6235552" y="618748"/>
                  </a:lnTo>
                  <a:lnTo>
                    <a:pt x="6302172" y="624688"/>
                  </a:lnTo>
                  <a:lnTo>
                    <a:pt x="6368763" y="630625"/>
                  </a:lnTo>
                  <a:lnTo>
                    <a:pt x="6435315" y="636558"/>
                  </a:lnTo>
                  <a:lnTo>
                    <a:pt x="6501818" y="642486"/>
                  </a:lnTo>
                  <a:lnTo>
                    <a:pt x="6568261" y="648409"/>
                  </a:lnTo>
                  <a:lnTo>
                    <a:pt x="6634633" y="654325"/>
                  </a:lnTo>
                  <a:lnTo>
                    <a:pt x="6700923" y="660233"/>
                  </a:lnTo>
                  <a:lnTo>
                    <a:pt x="6767123" y="666134"/>
                  </a:lnTo>
                  <a:lnTo>
                    <a:pt x="6833220" y="672024"/>
                  </a:lnTo>
                  <a:lnTo>
                    <a:pt x="6899204" y="677904"/>
                  </a:lnTo>
                  <a:lnTo>
                    <a:pt x="6965065" y="683773"/>
                  </a:lnTo>
                  <a:lnTo>
                    <a:pt x="7030793" y="689630"/>
                  </a:lnTo>
                  <a:lnTo>
                    <a:pt x="7096376" y="695474"/>
                  </a:lnTo>
                  <a:lnTo>
                    <a:pt x="7161804" y="701303"/>
                  </a:lnTo>
                  <a:lnTo>
                    <a:pt x="7227067" y="707118"/>
                  </a:lnTo>
                  <a:lnTo>
                    <a:pt x="7292155" y="712916"/>
                  </a:lnTo>
                  <a:lnTo>
                    <a:pt x="7357056" y="718698"/>
                  </a:lnTo>
                  <a:lnTo>
                    <a:pt x="7421760" y="724462"/>
                  </a:lnTo>
                  <a:lnTo>
                    <a:pt x="7486257" y="730207"/>
                  </a:lnTo>
                  <a:lnTo>
                    <a:pt x="7550536" y="735933"/>
                  </a:lnTo>
                  <a:lnTo>
                    <a:pt x="7614586" y="741638"/>
                  </a:lnTo>
                  <a:lnTo>
                    <a:pt x="7678398" y="747321"/>
                  </a:lnTo>
                  <a:lnTo>
                    <a:pt x="7741960" y="752982"/>
                  </a:lnTo>
                  <a:lnTo>
                    <a:pt x="7805262" y="758620"/>
                  </a:lnTo>
                  <a:lnTo>
                    <a:pt x="7868294" y="764233"/>
                  </a:lnTo>
                  <a:lnTo>
                    <a:pt x="7931044" y="769821"/>
                  </a:lnTo>
                  <a:lnTo>
                    <a:pt x="7993504" y="775383"/>
                  </a:lnTo>
                  <a:lnTo>
                    <a:pt x="8055661" y="780918"/>
                  </a:lnTo>
                  <a:lnTo>
                    <a:pt x="8117505" y="786425"/>
                  </a:lnTo>
                  <a:lnTo>
                    <a:pt x="8179027" y="791902"/>
                  </a:lnTo>
                  <a:lnTo>
                    <a:pt x="8240215" y="797350"/>
                  </a:lnTo>
                  <a:lnTo>
                    <a:pt x="8301058" y="802767"/>
                  </a:lnTo>
                  <a:lnTo>
                    <a:pt x="8361548" y="808152"/>
                  </a:lnTo>
                  <a:lnTo>
                    <a:pt x="8421671" y="813505"/>
                  </a:lnTo>
                  <a:lnTo>
                    <a:pt x="8481420" y="818824"/>
                  </a:lnTo>
                  <a:lnTo>
                    <a:pt x="8540782" y="824108"/>
                  </a:lnTo>
                  <a:lnTo>
                    <a:pt x="8599747" y="829357"/>
                  </a:lnTo>
                  <a:lnTo>
                    <a:pt x="8658305" y="834569"/>
                  </a:lnTo>
                  <a:lnTo>
                    <a:pt x="8716445" y="839744"/>
                  </a:lnTo>
                  <a:lnTo>
                    <a:pt x="8774157" y="844881"/>
                  </a:lnTo>
                  <a:lnTo>
                    <a:pt x="8831431" y="849978"/>
                  </a:lnTo>
                  <a:lnTo>
                    <a:pt x="8888255" y="855036"/>
                  </a:lnTo>
                  <a:lnTo>
                    <a:pt x="8944619" y="860052"/>
                  </a:lnTo>
                  <a:lnTo>
                    <a:pt x="9000512" y="865026"/>
                  </a:lnTo>
                  <a:lnTo>
                    <a:pt x="9055925" y="869958"/>
                  </a:lnTo>
                  <a:lnTo>
                    <a:pt x="9110846" y="874845"/>
                  </a:lnTo>
                  <a:lnTo>
                    <a:pt x="9165266" y="879688"/>
                  </a:lnTo>
                  <a:lnTo>
                    <a:pt x="9219173" y="884484"/>
                  </a:lnTo>
                  <a:lnTo>
                    <a:pt x="9272557" y="889235"/>
                  </a:lnTo>
                  <a:lnTo>
                    <a:pt x="9325408" y="893937"/>
                  </a:lnTo>
                  <a:lnTo>
                    <a:pt x="9377714" y="898591"/>
                  </a:lnTo>
                  <a:lnTo>
                    <a:pt x="9429466" y="903196"/>
                  </a:lnTo>
                  <a:lnTo>
                    <a:pt x="9480653" y="907750"/>
                  </a:lnTo>
                  <a:lnTo>
                    <a:pt x="9531265" y="912253"/>
                  </a:lnTo>
                  <a:lnTo>
                    <a:pt x="9581290" y="916703"/>
                  </a:lnTo>
                  <a:lnTo>
                    <a:pt x="9630719" y="921101"/>
                  </a:lnTo>
                  <a:lnTo>
                    <a:pt x="9679540" y="925444"/>
                  </a:lnTo>
                  <a:lnTo>
                    <a:pt x="9727744" y="929732"/>
                  </a:lnTo>
                  <a:lnTo>
                    <a:pt x="9775320" y="933964"/>
                  </a:lnTo>
                  <a:lnTo>
                    <a:pt x="9822257" y="938139"/>
                  </a:lnTo>
                  <a:lnTo>
                    <a:pt x="9868545" y="942257"/>
                  </a:lnTo>
                  <a:lnTo>
                    <a:pt x="9914173" y="946315"/>
                  </a:lnTo>
                  <a:lnTo>
                    <a:pt x="9959131" y="950314"/>
                  </a:lnTo>
                  <a:lnTo>
                    <a:pt x="10003408" y="954253"/>
                  </a:lnTo>
                  <a:lnTo>
                    <a:pt x="10046994" y="958129"/>
                  </a:lnTo>
                  <a:lnTo>
                    <a:pt x="10089878" y="961943"/>
                  </a:lnTo>
                  <a:lnTo>
                    <a:pt x="10132050" y="965694"/>
                  </a:lnTo>
                  <a:lnTo>
                    <a:pt x="10173499" y="969380"/>
                  </a:lnTo>
                  <a:lnTo>
                    <a:pt x="10214214" y="973002"/>
                  </a:lnTo>
                  <a:lnTo>
                    <a:pt x="10254186" y="976556"/>
                  </a:lnTo>
                  <a:lnTo>
                    <a:pt x="10293403" y="980044"/>
                  </a:lnTo>
                  <a:lnTo>
                    <a:pt x="10331856" y="983463"/>
                  </a:lnTo>
                  <a:lnTo>
                    <a:pt x="10406423" y="990094"/>
                  </a:lnTo>
                  <a:lnTo>
                    <a:pt x="10477805" y="996442"/>
                  </a:lnTo>
                  <a:lnTo>
                    <a:pt x="10545917" y="1002498"/>
                  </a:lnTo>
                  <a:lnTo>
                    <a:pt x="10610674" y="1008256"/>
                  </a:lnTo>
                  <a:lnTo>
                    <a:pt x="10671993" y="1013708"/>
                  </a:lnTo>
                  <a:lnTo>
                    <a:pt x="10701337" y="1016317"/>
                  </a:lnTo>
                </a:path>
              </a:pathLst>
            </a:custGeom>
            <a:ln w="168910">
              <a:solidFill>
                <a:srgbClr val="ED1C2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161708" y="2342641"/>
              <a:ext cx="144780" cy="13335"/>
            </a:xfrm>
            <a:custGeom>
              <a:avLst/>
              <a:gdLst/>
              <a:ahLst/>
              <a:cxnLst/>
              <a:rect l="l" t="t" r="r" b="b"/>
              <a:pathLst>
                <a:path w="144780" h="13335">
                  <a:moveTo>
                    <a:pt x="0" y="0"/>
                  </a:moveTo>
                  <a:lnTo>
                    <a:pt x="38921" y="3461"/>
                  </a:lnTo>
                  <a:lnTo>
                    <a:pt x="75942" y="6754"/>
                  </a:lnTo>
                  <a:lnTo>
                    <a:pt x="111035" y="9874"/>
                  </a:lnTo>
                  <a:lnTo>
                    <a:pt x="144170" y="12814"/>
                  </a:lnTo>
                </a:path>
              </a:pathLst>
            </a:custGeom>
            <a:ln w="16891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14331" y="1081074"/>
              <a:ext cx="11931015" cy="1437640"/>
            </a:xfrm>
            <a:custGeom>
              <a:avLst/>
              <a:gdLst/>
              <a:ahLst/>
              <a:cxnLst/>
              <a:rect l="l" t="t" r="r" b="b"/>
              <a:pathLst>
                <a:path w="11931015" h="1437639">
                  <a:moveTo>
                    <a:pt x="312801" y="0"/>
                  </a:moveTo>
                  <a:lnTo>
                    <a:pt x="0" y="124993"/>
                  </a:lnTo>
                  <a:lnTo>
                    <a:pt x="264617" y="333425"/>
                  </a:lnTo>
                  <a:lnTo>
                    <a:pt x="312801" y="0"/>
                  </a:lnTo>
                  <a:close/>
                </a:path>
                <a:path w="11931015" h="1437639">
                  <a:moveTo>
                    <a:pt x="11930469" y="1294079"/>
                  </a:moveTo>
                  <a:lnTo>
                    <a:pt x="11657444" y="1102093"/>
                  </a:lnTo>
                  <a:lnTo>
                    <a:pt x="11627434" y="1437640"/>
                  </a:lnTo>
                  <a:lnTo>
                    <a:pt x="11930469" y="1297025"/>
                  </a:lnTo>
                  <a:lnTo>
                    <a:pt x="11930469" y="1294079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62529" y="4946243"/>
              <a:ext cx="500926" cy="278267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281447" y="4988643"/>
              <a:ext cx="226695" cy="2661285"/>
            </a:xfrm>
            <a:custGeom>
              <a:avLst/>
              <a:gdLst/>
              <a:ahLst/>
              <a:cxnLst/>
              <a:rect l="l" t="t" r="r" b="b"/>
              <a:pathLst>
                <a:path w="226695" h="2661284">
                  <a:moveTo>
                    <a:pt x="226136" y="0"/>
                  </a:moveTo>
                  <a:lnTo>
                    <a:pt x="0" y="2661183"/>
                  </a:lnTo>
                </a:path>
              </a:pathLst>
            </a:custGeom>
            <a:ln w="168910">
              <a:solidFill>
                <a:srgbClr val="ED1C2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39896" y="4396079"/>
              <a:ext cx="4146493" cy="92080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083943" y="4517078"/>
              <a:ext cx="4005579" cy="648335"/>
            </a:xfrm>
            <a:custGeom>
              <a:avLst/>
              <a:gdLst/>
              <a:ahLst/>
              <a:cxnLst/>
              <a:rect l="l" t="t" r="r" b="b"/>
              <a:pathLst>
                <a:path w="4005580" h="648335">
                  <a:moveTo>
                    <a:pt x="4005173" y="647826"/>
                  </a:moveTo>
                  <a:lnTo>
                    <a:pt x="2999104" y="318655"/>
                  </a:lnTo>
                  <a:lnTo>
                    <a:pt x="2929669" y="282623"/>
                  </a:lnTo>
                  <a:lnTo>
                    <a:pt x="2844482" y="259476"/>
                  </a:lnTo>
                  <a:lnTo>
                    <a:pt x="2687705" y="239192"/>
                  </a:lnTo>
                  <a:lnTo>
                    <a:pt x="2403500" y="211747"/>
                  </a:lnTo>
                  <a:lnTo>
                    <a:pt x="1821779" y="159335"/>
                  </a:lnTo>
                  <a:lnTo>
                    <a:pt x="1018484" y="88695"/>
                  </a:lnTo>
                  <a:lnTo>
                    <a:pt x="306822" y="26643"/>
                  </a:lnTo>
                  <a:lnTo>
                    <a:pt x="0" y="0"/>
                  </a:lnTo>
                </a:path>
              </a:pathLst>
            </a:custGeom>
            <a:ln w="168910">
              <a:solidFill>
                <a:srgbClr val="ED1C2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85898" y="3880662"/>
              <a:ext cx="1216138" cy="121904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157811" y="4053852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29" h="786129">
                  <a:moveTo>
                    <a:pt x="785799" y="392899"/>
                  </a:moveTo>
                  <a:lnTo>
                    <a:pt x="782738" y="442184"/>
                  </a:lnTo>
                  <a:lnTo>
                    <a:pt x="773800" y="489641"/>
                  </a:lnTo>
                  <a:lnTo>
                    <a:pt x="759353" y="534904"/>
                  </a:lnTo>
                  <a:lnTo>
                    <a:pt x="739765" y="577603"/>
                  </a:lnTo>
                  <a:lnTo>
                    <a:pt x="715405" y="617371"/>
                  </a:lnTo>
                  <a:lnTo>
                    <a:pt x="686640" y="653840"/>
                  </a:lnTo>
                  <a:lnTo>
                    <a:pt x="653840" y="686640"/>
                  </a:lnTo>
                  <a:lnTo>
                    <a:pt x="617371" y="715405"/>
                  </a:lnTo>
                  <a:lnTo>
                    <a:pt x="577603" y="739765"/>
                  </a:lnTo>
                  <a:lnTo>
                    <a:pt x="534904" y="759353"/>
                  </a:lnTo>
                  <a:lnTo>
                    <a:pt x="489641" y="773800"/>
                  </a:lnTo>
                  <a:lnTo>
                    <a:pt x="442184" y="782738"/>
                  </a:lnTo>
                  <a:lnTo>
                    <a:pt x="392899" y="785799"/>
                  </a:lnTo>
                  <a:lnTo>
                    <a:pt x="343615" y="782738"/>
                  </a:lnTo>
                  <a:lnTo>
                    <a:pt x="296157" y="773800"/>
                  </a:lnTo>
                  <a:lnTo>
                    <a:pt x="250895" y="759353"/>
                  </a:lnTo>
                  <a:lnTo>
                    <a:pt x="208195" y="739765"/>
                  </a:lnTo>
                  <a:lnTo>
                    <a:pt x="168427" y="715405"/>
                  </a:lnTo>
                  <a:lnTo>
                    <a:pt x="131959" y="686640"/>
                  </a:lnTo>
                  <a:lnTo>
                    <a:pt x="99159" y="653840"/>
                  </a:lnTo>
                  <a:lnTo>
                    <a:pt x="70394" y="617371"/>
                  </a:lnTo>
                  <a:lnTo>
                    <a:pt x="46034" y="577603"/>
                  </a:lnTo>
                  <a:lnTo>
                    <a:pt x="26446" y="534904"/>
                  </a:lnTo>
                  <a:lnTo>
                    <a:pt x="11999" y="489641"/>
                  </a:lnTo>
                  <a:lnTo>
                    <a:pt x="3061" y="442184"/>
                  </a:lnTo>
                  <a:lnTo>
                    <a:pt x="0" y="392899"/>
                  </a:lnTo>
                  <a:lnTo>
                    <a:pt x="3061" y="343615"/>
                  </a:lnTo>
                  <a:lnTo>
                    <a:pt x="11999" y="296157"/>
                  </a:lnTo>
                  <a:lnTo>
                    <a:pt x="26446" y="250895"/>
                  </a:lnTo>
                  <a:lnTo>
                    <a:pt x="46034" y="208195"/>
                  </a:lnTo>
                  <a:lnTo>
                    <a:pt x="70394" y="168427"/>
                  </a:lnTo>
                  <a:lnTo>
                    <a:pt x="99159" y="131959"/>
                  </a:lnTo>
                  <a:lnTo>
                    <a:pt x="131959" y="99159"/>
                  </a:lnTo>
                  <a:lnTo>
                    <a:pt x="168427" y="70394"/>
                  </a:lnTo>
                  <a:lnTo>
                    <a:pt x="208195" y="46034"/>
                  </a:lnTo>
                  <a:lnTo>
                    <a:pt x="250895" y="26446"/>
                  </a:lnTo>
                  <a:lnTo>
                    <a:pt x="296157" y="11999"/>
                  </a:lnTo>
                  <a:lnTo>
                    <a:pt x="343615" y="3061"/>
                  </a:lnTo>
                  <a:lnTo>
                    <a:pt x="392899" y="0"/>
                  </a:lnTo>
                  <a:lnTo>
                    <a:pt x="442184" y="3061"/>
                  </a:lnTo>
                  <a:lnTo>
                    <a:pt x="489641" y="11999"/>
                  </a:lnTo>
                  <a:lnTo>
                    <a:pt x="534904" y="26446"/>
                  </a:lnTo>
                  <a:lnTo>
                    <a:pt x="577603" y="46034"/>
                  </a:lnTo>
                  <a:lnTo>
                    <a:pt x="617371" y="70394"/>
                  </a:lnTo>
                  <a:lnTo>
                    <a:pt x="653840" y="99159"/>
                  </a:lnTo>
                  <a:lnTo>
                    <a:pt x="686640" y="131959"/>
                  </a:lnTo>
                  <a:lnTo>
                    <a:pt x="715405" y="168427"/>
                  </a:lnTo>
                  <a:lnTo>
                    <a:pt x="739765" y="208195"/>
                  </a:lnTo>
                  <a:lnTo>
                    <a:pt x="759353" y="250895"/>
                  </a:lnTo>
                  <a:lnTo>
                    <a:pt x="773800" y="296157"/>
                  </a:lnTo>
                  <a:lnTo>
                    <a:pt x="782738" y="343615"/>
                  </a:lnTo>
                  <a:lnTo>
                    <a:pt x="785799" y="392899"/>
                  </a:lnTo>
                  <a:close/>
                </a:path>
              </a:pathLst>
            </a:custGeom>
            <a:ln w="168910">
              <a:solidFill>
                <a:srgbClr val="ED1C2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25022" y="3114776"/>
              <a:ext cx="6804654" cy="160416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807362" y="3200055"/>
              <a:ext cx="6638925" cy="1459230"/>
            </a:xfrm>
            <a:custGeom>
              <a:avLst/>
              <a:gdLst/>
              <a:ahLst/>
              <a:cxnLst/>
              <a:rect l="l" t="t" r="r" b="b"/>
              <a:pathLst>
                <a:path w="6638925" h="1459229">
                  <a:moveTo>
                    <a:pt x="6638620" y="584746"/>
                  </a:moveTo>
                  <a:lnTo>
                    <a:pt x="3266846" y="280962"/>
                  </a:lnTo>
                  <a:lnTo>
                    <a:pt x="148386" y="0"/>
                  </a:lnTo>
                  <a:lnTo>
                    <a:pt x="0" y="1459141"/>
                  </a:lnTo>
                </a:path>
              </a:pathLst>
            </a:custGeom>
            <a:ln w="108585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415972" y="3660073"/>
              <a:ext cx="60325" cy="249554"/>
            </a:xfrm>
            <a:custGeom>
              <a:avLst/>
              <a:gdLst/>
              <a:ahLst/>
              <a:cxnLst/>
              <a:rect l="l" t="t" r="r" b="b"/>
              <a:pathLst>
                <a:path w="60325" h="249554">
                  <a:moveTo>
                    <a:pt x="22174" y="0"/>
                  </a:moveTo>
                  <a:lnTo>
                    <a:pt x="0" y="246049"/>
                  </a:lnTo>
                  <a:lnTo>
                    <a:pt x="37858" y="249440"/>
                  </a:lnTo>
                  <a:lnTo>
                    <a:pt x="60020" y="3416"/>
                  </a:lnTo>
                  <a:lnTo>
                    <a:pt x="22174" y="0"/>
                  </a:lnTo>
                  <a:close/>
                </a:path>
              </a:pathLst>
            </a:custGeom>
            <a:solidFill>
              <a:srgbClr val="FFDE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37261" y="5801410"/>
              <a:ext cx="2420715" cy="40538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969795" y="5888353"/>
              <a:ext cx="2329815" cy="205740"/>
            </a:xfrm>
            <a:custGeom>
              <a:avLst/>
              <a:gdLst/>
              <a:ahLst/>
              <a:cxnLst/>
              <a:rect l="l" t="t" r="r" b="b"/>
              <a:pathLst>
                <a:path w="2329815" h="205739">
                  <a:moveTo>
                    <a:pt x="2329484" y="205232"/>
                  </a:moveTo>
                  <a:lnTo>
                    <a:pt x="0" y="0"/>
                  </a:lnTo>
                </a:path>
              </a:pathLst>
            </a:custGeom>
            <a:ln w="120649">
              <a:solidFill>
                <a:srgbClr val="F15A2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82572" y="3517265"/>
              <a:ext cx="385109" cy="238597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064497" y="3549134"/>
              <a:ext cx="194310" cy="2296795"/>
            </a:xfrm>
            <a:custGeom>
              <a:avLst/>
              <a:gdLst/>
              <a:ahLst/>
              <a:cxnLst/>
              <a:rect l="l" t="t" r="r" b="b"/>
              <a:pathLst>
                <a:path w="194309" h="2296795">
                  <a:moveTo>
                    <a:pt x="0" y="2296452"/>
                  </a:moveTo>
                  <a:lnTo>
                    <a:pt x="194183" y="0"/>
                  </a:lnTo>
                </a:path>
              </a:pathLst>
            </a:custGeom>
            <a:ln w="108585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097378" y="4860353"/>
              <a:ext cx="277972" cy="116980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179581" y="4891090"/>
              <a:ext cx="89535" cy="1081405"/>
            </a:xfrm>
            <a:custGeom>
              <a:avLst/>
              <a:gdLst/>
              <a:ahLst/>
              <a:cxnLst/>
              <a:rect l="l" t="t" r="r" b="b"/>
              <a:pathLst>
                <a:path w="89534" h="1081404">
                  <a:moveTo>
                    <a:pt x="89458" y="0"/>
                  </a:moveTo>
                  <a:lnTo>
                    <a:pt x="0" y="1081265"/>
                  </a:lnTo>
                </a:path>
              </a:pathLst>
            </a:custGeom>
            <a:ln w="108585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300070" y="3621519"/>
              <a:ext cx="208477" cy="385101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9380727" y="3653914"/>
              <a:ext cx="19685" cy="295275"/>
            </a:xfrm>
            <a:custGeom>
              <a:avLst/>
              <a:gdLst/>
              <a:ahLst/>
              <a:cxnLst/>
              <a:rect l="l" t="t" r="r" b="b"/>
              <a:pathLst>
                <a:path w="19684" h="295275">
                  <a:moveTo>
                    <a:pt x="0" y="295071"/>
                  </a:moveTo>
                  <a:lnTo>
                    <a:pt x="19304" y="0"/>
                  </a:lnTo>
                </a:path>
              </a:pathLst>
            </a:custGeom>
            <a:ln w="108585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956512" y="6056706"/>
              <a:ext cx="1308798" cy="162443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988082" y="6138610"/>
              <a:ext cx="1165225" cy="1465580"/>
            </a:xfrm>
            <a:custGeom>
              <a:avLst/>
              <a:gdLst/>
              <a:ahLst/>
              <a:cxnLst/>
              <a:rect l="l" t="t" r="r" b="b"/>
              <a:pathLst>
                <a:path w="1165225" h="1465579">
                  <a:moveTo>
                    <a:pt x="0" y="0"/>
                  </a:moveTo>
                  <a:lnTo>
                    <a:pt x="1165225" y="101041"/>
                  </a:lnTo>
                  <a:lnTo>
                    <a:pt x="1052347" y="1465364"/>
                  </a:lnTo>
                </a:path>
              </a:pathLst>
            </a:custGeom>
            <a:ln w="108585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933570" y="7579023"/>
              <a:ext cx="213995" cy="50165"/>
            </a:xfrm>
            <a:custGeom>
              <a:avLst/>
              <a:gdLst/>
              <a:ahLst/>
              <a:cxnLst/>
              <a:rect l="l" t="t" r="r" b="b"/>
              <a:pathLst>
                <a:path w="213995" h="50165">
                  <a:moveTo>
                    <a:pt x="2692" y="0"/>
                  </a:moveTo>
                  <a:lnTo>
                    <a:pt x="0" y="32461"/>
                  </a:lnTo>
                  <a:lnTo>
                    <a:pt x="211010" y="49923"/>
                  </a:lnTo>
                  <a:lnTo>
                    <a:pt x="213702" y="17449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FFDE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475254" y="1952205"/>
              <a:ext cx="437229" cy="205586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9595142" y="1996620"/>
              <a:ext cx="161925" cy="1934845"/>
            </a:xfrm>
            <a:custGeom>
              <a:avLst/>
              <a:gdLst/>
              <a:ahLst/>
              <a:cxnLst/>
              <a:rect l="l" t="t" r="r" b="b"/>
              <a:pathLst>
                <a:path w="161925" h="1934845">
                  <a:moveTo>
                    <a:pt x="161874" y="0"/>
                  </a:moveTo>
                  <a:lnTo>
                    <a:pt x="0" y="1934438"/>
                  </a:lnTo>
                </a:path>
              </a:pathLst>
            </a:custGeom>
            <a:ln w="168910">
              <a:solidFill>
                <a:srgbClr val="ED1C2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630332" y="2376915"/>
              <a:ext cx="1645920" cy="1572260"/>
            </a:xfrm>
            <a:custGeom>
              <a:avLst/>
              <a:gdLst/>
              <a:ahLst/>
              <a:cxnLst/>
              <a:rect l="l" t="t" r="r" b="b"/>
              <a:pathLst>
                <a:path w="1645919" h="1572260">
                  <a:moveTo>
                    <a:pt x="118935" y="0"/>
                  </a:moveTo>
                  <a:lnTo>
                    <a:pt x="0" y="1446225"/>
                  </a:lnTo>
                  <a:lnTo>
                    <a:pt x="1533525" y="1572069"/>
                  </a:lnTo>
                  <a:lnTo>
                    <a:pt x="1645335" y="139433"/>
                  </a:lnTo>
                  <a:lnTo>
                    <a:pt x="118935" y="0"/>
                  </a:lnTo>
                  <a:close/>
                </a:path>
              </a:pathLst>
            </a:custGeom>
            <a:solidFill>
              <a:srgbClr val="00A14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630339" y="2376918"/>
              <a:ext cx="1645920" cy="1572260"/>
            </a:xfrm>
            <a:custGeom>
              <a:avLst/>
              <a:gdLst/>
              <a:ahLst/>
              <a:cxnLst/>
              <a:rect l="l" t="t" r="r" b="b"/>
              <a:pathLst>
                <a:path w="1645919" h="1572260">
                  <a:moveTo>
                    <a:pt x="118935" y="0"/>
                  </a:moveTo>
                  <a:lnTo>
                    <a:pt x="0" y="1446225"/>
                  </a:lnTo>
                  <a:lnTo>
                    <a:pt x="1533525" y="1572069"/>
                  </a:lnTo>
                  <a:lnTo>
                    <a:pt x="1645323" y="139433"/>
                  </a:lnTo>
                  <a:lnTo>
                    <a:pt x="118935" y="0"/>
                  </a:lnTo>
                  <a:close/>
                </a:path>
              </a:pathLst>
            </a:custGeom>
            <a:ln w="12065">
              <a:solidFill>
                <a:srgbClr val="00A1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630332" y="2376915"/>
              <a:ext cx="1645920" cy="1572260"/>
            </a:xfrm>
            <a:custGeom>
              <a:avLst/>
              <a:gdLst/>
              <a:ahLst/>
              <a:cxnLst/>
              <a:rect l="l" t="t" r="r" b="b"/>
              <a:pathLst>
                <a:path w="1645919" h="1572260">
                  <a:moveTo>
                    <a:pt x="118935" y="0"/>
                  </a:moveTo>
                  <a:lnTo>
                    <a:pt x="0" y="1446225"/>
                  </a:lnTo>
                  <a:lnTo>
                    <a:pt x="1533525" y="1572069"/>
                  </a:lnTo>
                  <a:lnTo>
                    <a:pt x="1645335" y="139433"/>
                  </a:lnTo>
                  <a:lnTo>
                    <a:pt x="118935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630339" y="2376918"/>
              <a:ext cx="1645920" cy="1572260"/>
            </a:xfrm>
            <a:custGeom>
              <a:avLst/>
              <a:gdLst/>
              <a:ahLst/>
              <a:cxnLst/>
              <a:rect l="l" t="t" r="r" b="b"/>
              <a:pathLst>
                <a:path w="1645919" h="1572260">
                  <a:moveTo>
                    <a:pt x="118935" y="0"/>
                  </a:moveTo>
                  <a:lnTo>
                    <a:pt x="0" y="1446225"/>
                  </a:lnTo>
                  <a:lnTo>
                    <a:pt x="1533525" y="1572069"/>
                  </a:lnTo>
                  <a:lnTo>
                    <a:pt x="1645323" y="139433"/>
                  </a:lnTo>
                  <a:lnTo>
                    <a:pt x="118935" y="0"/>
                  </a:lnTo>
                  <a:close/>
                </a:path>
              </a:pathLst>
            </a:custGeom>
            <a:ln w="120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3874419" y="4162714"/>
              <a:ext cx="306705" cy="20955"/>
            </a:xfrm>
            <a:custGeom>
              <a:avLst/>
              <a:gdLst/>
              <a:ahLst/>
              <a:cxnLst/>
              <a:rect l="l" t="t" r="r" b="b"/>
              <a:pathLst>
                <a:path w="306705" h="20954">
                  <a:moveTo>
                    <a:pt x="306108" y="20675"/>
                  </a:moveTo>
                  <a:lnTo>
                    <a:pt x="0" y="0"/>
                  </a:lnTo>
                </a:path>
              </a:pathLst>
            </a:custGeom>
            <a:ln w="120649">
              <a:solidFill>
                <a:srgbClr val="F15A2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15247" y="7758083"/>
              <a:ext cx="2594610" cy="2076450"/>
            </a:xfrm>
            <a:custGeom>
              <a:avLst/>
              <a:gdLst/>
              <a:ahLst/>
              <a:cxnLst/>
              <a:rect l="l" t="t" r="r" b="b"/>
              <a:pathLst>
                <a:path w="2594609" h="2076450">
                  <a:moveTo>
                    <a:pt x="650460" y="1213732"/>
                  </a:moveTo>
                  <a:lnTo>
                    <a:pt x="586404" y="1161165"/>
                  </a:lnTo>
                  <a:lnTo>
                    <a:pt x="531705" y="1116992"/>
                  </a:lnTo>
                  <a:lnTo>
                    <a:pt x="484837" y="1079596"/>
                  </a:lnTo>
                  <a:lnTo>
                    <a:pt x="444274" y="1047360"/>
                  </a:lnTo>
                  <a:lnTo>
                    <a:pt x="408490" y="1018668"/>
                  </a:lnTo>
                  <a:lnTo>
                    <a:pt x="375959" y="991902"/>
                  </a:lnTo>
                  <a:lnTo>
                    <a:pt x="345155" y="965446"/>
                  </a:lnTo>
                  <a:lnTo>
                    <a:pt x="314552" y="937684"/>
                  </a:lnTo>
                  <a:lnTo>
                    <a:pt x="282624" y="906998"/>
                  </a:lnTo>
                  <a:lnTo>
                    <a:pt x="247845" y="871772"/>
                  </a:lnTo>
                  <a:lnTo>
                    <a:pt x="190299" y="809871"/>
                  </a:lnTo>
                  <a:lnTo>
                    <a:pt x="143128" y="754549"/>
                  </a:lnTo>
                  <a:lnTo>
                    <a:pt x="105228" y="705283"/>
                  </a:lnTo>
                  <a:lnTo>
                    <a:pt x="75494" y="661555"/>
                  </a:lnTo>
                  <a:lnTo>
                    <a:pt x="52822" y="622844"/>
                  </a:lnTo>
                  <a:lnTo>
                    <a:pt x="24244" y="558392"/>
                  </a:lnTo>
                  <a:lnTo>
                    <a:pt x="10660" y="507764"/>
                  </a:lnTo>
                  <a:lnTo>
                    <a:pt x="1390" y="441933"/>
                  </a:lnTo>
                  <a:lnTo>
                    <a:pt x="0" y="392317"/>
                  </a:lnTo>
                  <a:lnTo>
                    <a:pt x="4656" y="334649"/>
                  </a:lnTo>
                  <a:lnTo>
                    <a:pt x="18270" y="271244"/>
                  </a:lnTo>
                  <a:lnTo>
                    <a:pt x="43756" y="204412"/>
                  </a:lnTo>
                  <a:lnTo>
                    <a:pt x="74859" y="146734"/>
                  </a:lnTo>
                  <a:lnTo>
                    <a:pt x="101325" y="108897"/>
                  </a:lnTo>
                  <a:lnTo>
                    <a:pt x="135834" y="70837"/>
                  </a:lnTo>
                  <a:lnTo>
                    <a:pt x="178961" y="36885"/>
                  </a:lnTo>
                  <a:lnTo>
                    <a:pt x="231284" y="11372"/>
                  </a:lnTo>
                  <a:lnTo>
                    <a:pt x="282535" y="0"/>
                  </a:lnTo>
                  <a:lnTo>
                    <a:pt x="331883" y="358"/>
                  </a:lnTo>
                  <a:lnTo>
                    <a:pt x="380977" y="9161"/>
                  </a:lnTo>
                  <a:lnTo>
                    <a:pt x="431467" y="23123"/>
                  </a:lnTo>
                  <a:lnTo>
                    <a:pt x="485005" y="38957"/>
                  </a:lnTo>
                  <a:lnTo>
                    <a:pt x="508911" y="45349"/>
                  </a:lnTo>
                  <a:lnTo>
                    <a:pt x="547819" y="52965"/>
                  </a:lnTo>
                  <a:lnTo>
                    <a:pt x="589247" y="56423"/>
                  </a:lnTo>
                  <a:lnTo>
                    <a:pt x="650466" y="58998"/>
                  </a:lnTo>
                  <a:lnTo>
                    <a:pt x="693895" y="60978"/>
                  </a:lnTo>
                  <a:lnTo>
                    <a:pt x="748748" y="63967"/>
                  </a:lnTo>
                  <a:lnTo>
                    <a:pt x="817185" y="68373"/>
                  </a:lnTo>
                  <a:lnTo>
                    <a:pt x="901364" y="74606"/>
                  </a:lnTo>
                  <a:lnTo>
                    <a:pt x="1003444" y="83076"/>
                  </a:lnTo>
                  <a:lnTo>
                    <a:pt x="1054677" y="87642"/>
                  </a:lnTo>
                  <a:lnTo>
                    <a:pt x="1097673" y="91693"/>
                  </a:lnTo>
                  <a:lnTo>
                    <a:pt x="1166728" y="98832"/>
                  </a:lnTo>
                  <a:lnTo>
                    <a:pt x="1226147" y="105651"/>
                  </a:lnTo>
                  <a:lnTo>
                    <a:pt x="1257098" y="109303"/>
                  </a:lnTo>
                  <a:lnTo>
                    <a:pt x="1291467" y="113309"/>
                  </a:lnTo>
                  <a:lnTo>
                    <a:pt x="1331197" y="117815"/>
                  </a:lnTo>
                  <a:lnTo>
                    <a:pt x="1378229" y="122966"/>
                  </a:lnTo>
                  <a:lnTo>
                    <a:pt x="1434506" y="128905"/>
                  </a:lnTo>
                  <a:lnTo>
                    <a:pt x="1501970" y="135779"/>
                  </a:lnTo>
                  <a:lnTo>
                    <a:pt x="1582564" y="143732"/>
                  </a:lnTo>
                  <a:lnTo>
                    <a:pt x="1666115" y="151844"/>
                  </a:lnTo>
                  <a:lnTo>
                    <a:pt x="1741310" y="159074"/>
                  </a:lnTo>
                  <a:lnTo>
                    <a:pt x="1808503" y="165399"/>
                  </a:lnTo>
                  <a:lnTo>
                    <a:pt x="1868046" y="170794"/>
                  </a:lnTo>
                  <a:lnTo>
                    <a:pt x="1920293" y="175237"/>
                  </a:lnTo>
                  <a:lnTo>
                    <a:pt x="1965599" y="178704"/>
                  </a:lnTo>
                  <a:lnTo>
                    <a:pt x="2004315" y="181171"/>
                  </a:lnTo>
                  <a:lnTo>
                    <a:pt x="2063397" y="183012"/>
                  </a:lnTo>
                  <a:lnTo>
                    <a:pt x="2084468" y="182340"/>
                  </a:lnTo>
                  <a:lnTo>
                    <a:pt x="2157559" y="176015"/>
                  </a:lnTo>
                  <a:lnTo>
                    <a:pt x="2217081" y="169327"/>
                  </a:lnTo>
                  <a:lnTo>
                    <a:pt x="2266453" y="164722"/>
                  </a:lnTo>
                  <a:lnTo>
                    <a:pt x="2309089" y="164643"/>
                  </a:lnTo>
                  <a:lnTo>
                    <a:pt x="2348406" y="171538"/>
                  </a:lnTo>
                  <a:lnTo>
                    <a:pt x="2387820" y="187851"/>
                  </a:lnTo>
                  <a:lnTo>
                    <a:pt x="2431031" y="217466"/>
                  </a:lnTo>
                  <a:lnTo>
                    <a:pt x="2466846" y="254287"/>
                  </a:lnTo>
                  <a:lnTo>
                    <a:pt x="2496137" y="296489"/>
                  </a:lnTo>
                  <a:lnTo>
                    <a:pt x="2519780" y="342245"/>
                  </a:lnTo>
                  <a:lnTo>
                    <a:pt x="2538648" y="389730"/>
                  </a:lnTo>
                  <a:lnTo>
                    <a:pt x="2553616" y="437118"/>
                  </a:lnTo>
                  <a:lnTo>
                    <a:pt x="2565558" y="482583"/>
                  </a:lnTo>
                  <a:lnTo>
                    <a:pt x="2575348" y="524300"/>
                  </a:lnTo>
                  <a:lnTo>
                    <a:pt x="2584509" y="570907"/>
                  </a:lnTo>
                  <a:lnTo>
                    <a:pt x="2590429" y="616731"/>
                  </a:lnTo>
                  <a:lnTo>
                    <a:pt x="2593535" y="663636"/>
                  </a:lnTo>
                  <a:lnTo>
                    <a:pt x="2594255" y="713488"/>
                  </a:lnTo>
                  <a:lnTo>
                    <a:pt x="2593016" y="768149"/>
                  </a:lnTo>
                  <a:lnTo>
                    <a:pt x="2590246" y="829483"/>
                  </a:lnTo>
                  <a:lnTo>
                    <a:pt x="2586372" y="899356"/>
                  </a:lnTo>
                  <a:lnTo>
                    <a:pt x="2582482" y="958027"/>
                  </a:lnTo>
                  <a:lnTo>
                    <a:pt x="2578233" y="1006423"/>
                  </a:lnTo>
                  <a:lnTo>
                    <a:pt x="2573624" y="1047597"/>
                  </a:lnTo>
                  <a:lnTo>
                    <a:pt x="2563325" y="1120503"/>
                  </a:lnTo>
                  <a:lnTo>
                    <a:pt x="2557632" y="1158344"/>
                  </a:lnTo>
                  <a:lnTo>
                    <a:pt x="2551577" y="1201182"/>
                  </a:lnTo>
                  <a:lnTo>
                    <a:pt x="2545159" y="1252074"/>
                  </a:lnTo>
                  <a:lnTo>
                    <a:pt x="2538376" y="1314074"/>
                  </a:lnTo>
                  <a:lnTo>
                    <a:pt x="2531229" y="1390237"/>
                  </a:lnTo>
                  <a:lnTo>
                    <a:pt x="2527084" y="1435007"/>
                  </a:lnTo>
                  <a:lnTo>
                    <a:pt x="2522491" y="1479346"/>
                  </a:lnTo>
                  <a:lnTo>
                    <a:pt x="2517285" y="1525117"/>
                  </a:lnTo>
                  <a:lnTo>
                    <a:pt x="2511306" y="1574182"/>
                  </a:lnTo>
                  <a:lnTo>
                    <a:pt x="2504392" y="1628402"/>
                  </a:lnTo>
                  <a:lnTo>
                    <a:pt x="2496380" y="1689639"/>
                  </a:lnTo>
                  <a:lnTo>
                    <a:pt x="2487109" y="1759756"/>
                  </a:lnTo>
                  <a:lnTo>
                    <a:pt x="2477693" y="1826805"/>
                  </a:lnTo>
                  <a:lnTo>
                    <a:pt x="2467542" y="1881637"/>
                  </a:lnTo>
                  <a:lnTo>
                    <a:pt x="2454377" y="1926661"/>
                  </a:lnTo>
                  <a:lnTo>
                    <a:pt x="2435920" y="1964285"/>
                  </a:lnTo>
                  <a:lnTo>
                    <a:pt x="2409893" y="1996916"/>
                  </a:lnTo>
                  <a:lnTo>
                    <a:pt x="2370107" y="2028540"/>
                  </a:lnTo>
                  <a:lnTo>
                    <a:pt x="2326783" y="2049505"/>
                  </a:lnTo>
                  <a:lnTo>
                    <a:pt x="2281840" y="2062379"/>
                  </a:lnTo>
                  <a:lnTo>
                    <a:pt x="2237199" y="2069732"/>
                  </a:lnTo>
                  <a:lnTo>
                    <a:pt x="2194780" y="2074132"/>
                  </a:lnTo>
                  <a:lnTo>
                    <a:pt x="2135653" y="2076367"/>
                  </a:lnTo>
                  <a:lnTo>
                    <a:pt x="2099075" y="2074428"/>
                  </a:lnTo>
                  <a:lnTo>
                    <a:pt x="2057128" y="2069393"/>
                  </a:lnTo>
                  <a:lnTo>
                    <a:pt x="2009291" y="2060469"/>
                  </a:lnTo>
                  <a:lnTo>
                    <a:pt x="1955043" y="2046862"/>
                  </a:lnTo>
                  <a:lnTo>
                    <a:pt x="1893865" y="2027779"/>
                  </a:lnTo>
                  <a:lnTo>
                    <a:pt x="1825236" y="2002427"/>
                  </a:lnTo>
                  <a:lnTo>
                    <a:pt x="1758694" y="1973991"/>
                  </a:lnTo>
                  <a:lnTo>
                    <a:pt x="1688744" y="1938950"/>
                  </a:lnTo>
                  <a:lnTo>
                    <a:pt x="1648169" y="1916716"/>
                  </a:lnTo>
                  <a:lnTo>
                    <a:pt x="1601556" y="1890149"/>
                  </a:lnTo>
                  <a:lnTo>
                    <a:pt x="1547176" y="1858354"/>
                  </a:lnTo>
                  <a:lnTo>
                    <a:pt x="1483301" y="1820436"/>
                  </a:lnTo>
                  <a:lnTo>
                    <a:pt x="1416318" y="1780477"/>
                  </a:lnTo>
                  <a:lnTo>
                    <a:pt x="1356011" y="1744457"/>
                  </a:lnTo>
                  <a:lnTo>
                    <a:pt x="1302011" y="1712116"/>
                  </a:lnTo>
                  <a:lnTo>
                    <a:pt x="1253948" y="1683190"/>
                  </a:lnTo>
                  <a:lnTo>
                    <a:pt x="1211456" y="1657419"/>
                  </a:lnTo>
                  <a:lnTo>
                    <a:pt x="1174164" y="1634541"/>
                  </a:lnTo>
                  <a:lnTo>
                    <a:pt x="1141705" y="1614293"/>
                  </a:lnTo>
                  <a:lnTo>
                    <a:pt x="1089810" y="1580642"/>
                  </a:lnTo>
                  <a:lnTo>
                    <a:pt x="1031028" y="1538749"/>
                  </a:lnTo>
                  <a:lnTo>
                    <a:pt x="998806" y="1514253"/>
                  </a:lnTo>
                  <a:lnTo>
                    <a:pt x="945136" y="1469943"/>
                  </a:lnTo>
                  <a:lnTo>
                    <a:pt x="891867" y="1422335"/>
                  </a:lnTo>
                  <a:lnTo>
                    <a:pt x="860146" y="1393715"/>
                  </a:lnTo>
                  <a:lnTo>
                    <a:pt x="822239" y="1359977"/>
                  </a:lnTo>
                  <a:lnTo>
                    <a:pt x="776053" y="1319688"/>
                  </a:lnTo>
                  <a:lnTo>
                    <a:pt x="719491" y="1271417"/>
                  </a:lnTo>
                  <a:lnTo>
                    <a:pt x="650460" y="1213732"/>
                  </a:lnTo>
                  <a:close/>
                </a:path>
              </a:pathLst>
            </a:custGeom>
            <a:ln w="361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259053" y="7800424"/>
              <a:ext cx="2506980" cy="1990725"/>
            </a:xfrm>
            <a:custGeom>
              <a:avLst/>
              <a:gdLst/>
              <a:ahLst/>
              <a:cxnLst/>
              <a:rect l="l" t="t" r="r" b="b"/>
              <a:pathLst>
                <a:path w="2506979" h="1990725">
                  <a:moveTo>
                    <a:pt x="2101857" y="1990699"/>
                  </a:moveTo>
                  <a:lnTo>
                    <a:pt x="2058389" y="1988757"/>
                  </a:lnTo>
                  <a:lnTo>
                    <a:pt x="2012223" y="1982908"/>
                  </a:lnTo>
                  <a:lnTo>
                    <a:pt x="1963203" y="1973116"/>
                  </a:lnTo>
                  <a:lnTo>
                    <a:pt x="1911171" y="1959344"/>
                  </a:lnTo>
                  <a:lnTo>
                    <a:pt x="1855973" y="1941557"/>
                  </a:lnTo>
                  <a:lnTo>
                    <a:pt x="1797450" y="1919719"/>
                  </a:lnTo>
                  <a:lnTo>
                    <a:pt x="1734580" y="1892940"/>
                  </a:lnTo>
                  <a:lnTo>
                    <a:pt x="1667474" y="1859419"/>
                  </a:lnTo>
                  <a:lnTo>
                    <a:pt x="1627736" y="1837681"/>
                  </a:lnTo>
                  <a:lnTo>
                    <a:pt x="1581425" y="1811316"/>
                  </a:lnTo>
                  <a:lnTo>
                    <a:pt x="1526701" y="1779345"/>
                  </a:lnTo>
                  <a:lnTo>
                    <a:pt x="1461726" y="1740789"/>
                  </a:lnTo>
                  <a:lnTo>
                    <a:pt x="1388146" y="1696893"/>
                  </a:lnTo>
                  <a:lnTo>
                    <a:pt x="1322689" y="1657785"/>
                  </a:lnTo>
                  <a:lnTo>
                    <a:pt x="1264868" y="1623119"/>
                  </a:lnTo>
                  <a:lnTo>
                    <a:pt x="1214195" y="1592548"/>
                  </a:lnTo>
                  <a:lnTo>
                    <a:pt x="1170180" y="1565724"/>
                  </a:lnTo>
                  <a:lnTo>
                    <a:pt x="1132338" y="1542300"/>
                  </a:lnTo>
                  <a:lnTo>
                    <a:pt x="1073214" y="1504265"/>
                  </a:lnTo>
                  <a:lnTo>
                    <a:pt x="997353" y="1449737"/>
                  </a:lnTo>
                  <a:lnTo>
                    <a:pt x="955451" y="1416586"/>
                  </a:lnTo>
                  <a:lnTo>
                    <a:pt x="918081" y="1384526"/>
                  </a:lnTo>
                  <a:lnTo>
                    <a:pt x="878072" y="1348574"/>
                  </a:lnTo>
                  <a:lnTo>
                    <a:pt x="851972" y="1325000"/>
                  </a:lnTo>
                  <a:lnTo>
                    <a:pt x="821666" y="1297894"/>
                  </a:lnTo>
                  <a:lnTo>
                    <a:pt x="785952" y="1266445"/>
                  </a:lnTo>
                  <a:lnTo>
                    <a:pt x="743631" y="1229841"/>
                  </a:lnTo>
                  <a:lnTo>
                    <a:pt x="693500" y="1187269"/>
                  </a:lnTo>
                  <a:lnTo>
                    <a:pt x="634359" y="1137920"/>
                  </a:lnTo>
                  <a:lnTo>
                    <a:pt x="589777" y="1101247"/>
                  </a:lnTo>
                  <a:lnTo>
                    <a:pt x="549705" y="1068652"/>
                  </a:lnTo>
                  <a:lnTo>
                    <a:pt x="513693" y="1039657"/>
                  </a:lnTo>
                  <a:lnTo>
                    <a:pt x="481295" y="1013786"/>
                  </a:lnTo>
                  <a:lnTo>
                    <a:pt x="452063" y="990561"/>
                  </a:lnTo>
                  <a:lnTo>
                    <a:pt x="409657" y="956785"/>
                  </a:lnTo>
                  <a:lnTo>
                    <a:pt x="372674" y="926790"/>
                  </a:lnTo>
                  <a:lnTo>
                    <a:pt x="338931" y="898309"/>
                  </a:lnTo>
                  <a:lnTo>
                    <a:pt x="306243" y="869074"/>
                  </a:lnTo>
                  <a:lnTo>
                    <a:pt x="272423" y="836818"/>
                  </a:lnTo>
                  <a:lnTo>
                    <a:pt x="235287" y="799274"/>
                  </a:lnTo>
                  <a:lnTo>
                    <a:pt x="175925" y="735319"/>
                  </a:lnTo>
                  <a:lnTo>
                    <a:pt x="128120" y="678855"/>
                  </a:lnTo>
                  <a:lnTo>
                    <a:pt x="90542" y="629159"/>
                  </a:lnTo>
                  <a:lnTo>
                    <a:pt x="61859" y="585508"/>
                  </a:lnTo>
                  <a:lnTo>
                    <a:pt x="40740" y="547179"/>
                  </a:lnTo>
                  <a:lnTo>
                    <a:pt x="15869" y="483595"/>
                  </a:lnTo>
                  <a:lnTo>
                    <a:pt x="1098" y="397122"/>
                  </a:lnTo>
                  <a:lnTo>
                    <a:pt x="0" y="342603"/>
                  </a:lnTo>
                  <a:lnTo>
                    <a:pt x="4707" y="293525"/>
                  </a:lnTo>
                  <a:lnTo>
                    <a:pt x="13768" y="250076"/>
                  </a:lnTo>
                  <a:lnTo>
                    <a:pt x="25728" y="212441"/>
                  </a:lnTo>
                  <a:lnTo>
                    <a:pt x="52946" y="153276"/>
                  </a:lnTo>
                  <a:lnTo>
                    <a:pt x="75404" y="115784"/>
                  </a:lnTo>
                  <a:lnTo>
                    <a:pt x="107217" y="74983"/>
                  </a:lnTo>
                  <a:lnTo>
                    <a:pt x="149091" y="37525"/>
                  </a:lnTo>
                  <a:lnTo>
                    <a:pt x="201733" y="10058"/>
                  </a:lnTo>
                  <a:lnTo>
                    <a:pt x="245955" y="617"/>
                  </a:lnTo>
                  <a:lnTo>
                    <a:pt x="261144" y="0"/>
                  </a:lnTo>
                  <a:lnTo>
                    <a:pt x="291139" y="2125"/>
                  </a:lnTo>
                  <a:lnTo>
                    <a:pt x="321977" y="7861"/>
                  </a:lnTo>
                  <a:lnTo>
                    <a:pt x="354177" y="16244"/>
                  </a:lnTo>
                  <a:lnTo>
                    <a:pt x="388258" y="26314"/>
                  </a:lnTo>
                  <a:lnTo>
                    <a:pt x="398333" y="29337"/>
                  </a:lnTo>
                  <a:lnTo>
                    <a:pt x="408543" y="32375"/>
                  </a:lnTo>
                  <a:lnTo>
                    <a:pt x="468706" y="48437"/>
                  </a:lnTo>
                  <a:lnTo>
                    <a:pt x="535725" y="57051"/>
                  </a:lnTo>
                  <a:lnTo>
                    <a:pt x="579927" y="59042"/>
                  </a:lnTo>
                  <a:lnTo>
                    <a:pt x="609003" y="60230"/>
                  </a:lnTo>
                  <a:lnTo>
                    <a:pt x="644328" y="61840"/>
                  </a:lnTo>
                  <a:lnTo>
                    <a:pt x="687079" y="64096"/>
                  </a:lnTo>
                  <a:lnTo>
                    <a:pt x="738432" y="67218"/>
                  </a:lnTo>
                  <a:lnTo>
                    <a:pt x="799564" y="71430"/>
                  </a:lnTo>
                  <a:lnTo>
                    <a:pt x="871652" y="76953"/>
                  </a:lnTo>
                  <a:lnTo>
                    <a:pt x="955872" y="84010"/>
                  </a:lnTo>
                  <a:lnTo>
                    <a:pt x="1019559" y="89717"/>
                  </a:lnTo>
                  <a:lnTo>
                    <a:pt x="1070514" y="94636"/>
                  </a:lnTo>
                  <a:lnTo>
                    <a:pt x="1113027" y="99094"/>
                  </a:lnTo>
                  <a:lnTo>
                    <a:pt x="1151391" y="103418"/>
                  </a:lnTo>
                  <a:lnTo>
                    <a:pt x="1189895" y="107937"/>
                  </a:lnTo>
                  <a:lnTo>
                    <a:pt x="1220120" y="111495"/>
                  </a:lnTo>
                  <a:lnTo>
                    <a:pt x="1253984" y="115413"/>
                  </a:lnTo>
                  <a:lnTo>
                    <a:pt x="1293106" y="119812"/>
                  </a:lnTo>
                  <a:lnTo>
                    <a:pt x="1339104" y="124812"/>
                  </a:lnTo>
                  <a:lnTo>
                    <a:pt x="1393598" y="130534"/>
                  </a:lnTo>
                  <a:lnTo>
                    <a:pt x="1458206" y="137099"/>
                  </a:lnTo>
                  <a:lnTo>
                    <a:pt x="1534548" y="144627"/>
                  </a:lnTo>
                  <a:lnTo>
                    <a:pt x="1612697" y="152214"/>
                  </a:lnTo>
                  <a:lnTo>
                    <a:pt x="1682960" y="158976"/>
                  </a:lnTo>
                  <a:lnTo>
                    <a:pt x="1745799" y="164920"/>
                  </a:lnTo>
                  <a:lnTo>
                    <a:pt x="1801676" y="170051"/>
                  </a:lnTo>
                  <a:lnTo>
                    <a:pt x="1851054" y="174377"/>
                  </a:lnTo>
                  <a:lnTo>
                    <a:pt x="1894394" y="177902"/>
                  </a:lnTo>
                  <a:lnTo>
                    <a:pt x="1964812" y="182577"/>
                  </a:lnTo>
                  <a:lnTo>
                    <a:pt x="2016627" y="184124"/>
                  </a:lnTo>
                  <a:lnTo>
                    <a:pt x="2024021" y="184076"/>
                  </a:lnTo>
                  <a:lnTo>
                    <a:pt x="2076705" y="180849"/>
                  </a:lnTo>
                  <a:lnTo>
                    <a:pt x="2134712" y="175104"/>
                  </a:lnTo>
                  <a:lnTo>
                    <a:pt x="2160391" y="172173"/>
                  </a:lnTo>
                  <a:lnTo>
                    <a:pt x="2185012" y="169385"/>
                  </a:lnTo>
                  <a:lnTo>
                    <a:pt x="2207248" y="167127"/>
                  </a:lnTo>
                  <a:lnTo>
                    <a:pt x="2227435" y="165614"/>
                  </a:lnTo>
                  <a:lnTo>
                    <a:pt x="2245913" y="165061"/>
                  </a:lnTo>
                  <a:lnTo>
                    <a:pt x="2267355" y="166114"/>
                  </a:lnTo>
                  <a:lnTo>
                    <a:pt x="2305163" y="175231"/>
                  </a:lnTo>
                  <a:lnTo>
                    <a:pt x="2365585" y="213984"/>
                  </a:lnTo>
                  <a:lnTo>
                    <a:pt x="2399761" y="252954"/>
                  </a:lnTo>
                  <a:lnTo>
                    <a:pt x="2427051" y="298172"/>
                  </a:lnTo>
                  <a:lnTo>
                    <a:pt x="2448548" y="347144"/>
                  </a:lnTo>
                  <a:lnTo>
                    <a:pt x="2465344" y="397375"/>
                  </a:lnTo>
                  <a:lnTo>
                    <a:pt x="2478528" y="446373"/>
                  </a:lnTo>
                  <a:lnTo>
                    <a:pt x="2489194" y="491642"/>
                  </a:lnTo>
                  <a:lnTo>
                    <a:pt x="2497727" y="534902"/>
                  </a:lnTo>
                  <a:lnTo>
                    <a:pt x="2503295" y="577672"/>
                  </a:lnTo>
                  <a:lnTo>
                    <a:pt x="2506257" y="621963"/>
                  </a:lnTo>
                  <a:lnTo>
                    <a:pt x="2506971" y="669785"/>
                  </a:lnTo>
                  <a:lnTo>
                    <a:pt x="2505796" y="723147"/>
                  </a:lnTo>
                  <a:lnTo>
                    <a:pt x="2503091" y="784059"/>
                  </a:lnTo>
                  <a:lnTo>
                    <a:pt x="2499214" y="854532"/>
                  </a:lnTo>
                  <a:lnTo>
                    <a:pt x="2494260" y="926450"/>
                  </a:lnTo>
                  <a:lnTo>
                    <a:pt x="2488745" y="982965"/>
                  </a:lnTo>
                  <a:lnTo>
                    <a:pt x="2482603" y="1030877"/>
                  </a:lnTo>
                  <a:lnTo>
                    <a:pt x="2475770" y="1076985"/>
                  </a:lnTo>
                  <a:lnTo>
                    <a:pt x="2470101" y="1114837"/>
                  </a:lnTo>
                  <a:lnTo>
                    <a:pt x="2464119" y="1157555"/>
                  </a:lnTo>
                  <a:lnTo>
                    <a:pt x="2457809" y="1208060"/>
                  </a:lnTo>
                  <a:lnTo>
                    <a:pt x="2451157" y="1269274"/>
                  </a:lnTo>
                  <a:lnTo>
                    <a:pt x="2444147" y="1344117"/>
                  </a:lnTo>
                  <a:lnTo>
                    <a:pt x="2440049" y="1388406"/>
                  </a:lnTo>
                  <a:lnTo>
                    <a:pt x="2435499" y="1432327"/>
                  </a:lnTo>
                  <a:lnTo>
                    <a:pt x="2430338" y="1477709"/>
                  </a:lnTo>
                  <a:lnTo>
                    <a:pt x="2424406" y="1526380"/>
                  </a:lnTo>
                  <a:lnTo>
                    <a:pt x="2417547" y="1580170"/>
                  </a:lnTo>
                  <a:lnTo>
                    <a:pt x="2409600" y="1640908"/>
                  </a:lnTo>
                  <a:lnTo>
                    <a:pt x="2400408" y="1710423"/>
                  </a:lnTo>
                  <a:lnTo>
                    <a:pt x="2390845" y="1778133"/>
                  </a:lnTo>
                  <a:lnTo>
                    <a:pt x="2381433" y="1829205"/>
                  </a:lnTo>
                  <a:lnTo>
                    <a:pt x="2370209" y="1868303"/>
                  </a:lnTo>
                  <a:lnTo>
                    <a:pt x="2335181" y="1924050"/>
                  </a:lnTo>
                  <a:lnTo>
                    <a:pt x="2293214" y="1955138"/>
                  </a:lnTo>
                  <a:lnTo>
                    <a:pt x="2245968" y="1973483"/>
                  </a:lnTo>
                  <a:lnTo>
                    <a:pt x="2196273" y="1983234"/>
                  </a:lnTo>
                  <a:lnTo>
                    <a:pt x="2146954" y="1988540"/>
                  </a:lnTo>
                  <a:lnTo>
                    <a:pt x="2112977" y="1990565"/>
                  </a:lnTo>
                  <a:lnTo>
                    <a:pt x="2101857" y="1990699"/>
                  </a:lnTo>
                  <a:close/>
                </a:path>
              </a:pathLst>
            </a:custGeom>
            <a:ln w="120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270744" y="4164692"/>
              <a:ext cx="786765" cy="464184"/>
            </a:xfrm>
            <a:custGeom>
              <a:avLst/>
              <a:gdLst/>
              <a:ahLst/>
              <a:cxnLst/>
              <a:rect l="l" t="t" r="r" b="b"/>
              <a:pathLst>
                <a:path w="786765" h="464185">
                  <a:moveTo>
                    <a:pt x="33299" y="0"/>
                  </a:moveTo>
                  <a:lnTo>
                    <a:pt x="0" y="393395"/>
                  </a:lnTo>
                  <a:lnTo>
                    <a:pt x="753148" y="463626"/>
                  </a:lnTo>
                  <a:lnTo>
                    <a:pt x="786295" y="64554"/>
                  </a:lnTo>
                  <a:lnTo>
                    <a:pt x="33426" y="0"/>
                  </a:lnTo>
                  <a:close/>
                </a:path>
              </a:pathLst>
            </a:custGeom>
            <a:solidFill>
              <a:srgbClr val="C49A6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270744" y="4164692"/>
              <a:ext cx="786765" cy="464184"/>
            </a:xfrm>
            <a:custGeom>
              <a:avLst/>
              <a:gdLst/>
              <a:ahLst/>
              <a:cxnLst/>
              <a:rect l="l" t="t" r="r" b="b"/>
              <a:pathLst>
                <a:path w="786765" h="464185">
                  <a:moveTo>
                    <a:pt x="33299" y="0"/>
                  </a:moveTo>
                  <a:lnTo>
                    <a:pt x="0" y="393395"/>
                  </a:lnTo>
                  <a:lnTo>
                    <a:pt x="753148" y="463626"/>
                  </a:lnTo>
                  <a:lnTo>
                    <a:pt x="786295" y="64554"/>
                  </a:lnTo>
                  <a:lnTo>
                    <a:pt x="33426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03022" y="1871116"/>
              <a:ext cx="582009" cy="45460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522570" y="1991737"/>
              <a:ext cx="254635" cy="126364"/>
            </a:xfrm>
            <a:custGeom>
              <a:avLst/>
              <a:gdLst/>
              <a:ahLst/>
              <a:cxnLst/>
              <a:rect l="l" t="t" r="r" b="b"/>
              <a:pathLst>
                <a:path w="254634" h="126364">
                  <a:moveTo>
                    <a:pt x="7594" y="0"/>
                  </a:moveTo>
                  <a:lnTo>
                    <a:pt x="0" y="108610"/>
                  </a:lnTo>
                  <a:lnTo>
                    <a:pt x="246430" y="125844"/>
                  </a:lnTo>
                  <a:lnTo>
                    <a:pt x="254025" y="17233"/>
                  </a:lnTo>
                  <a:lnTo>
                    <a:pt x="75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22570" y="1991737"/>
              <a:ext cx="254635" cy="126364"/>
            </a:xfrm>
            <a:custGeom>
              <a:avLst/>
              <a:gdLst/>
              <a:ahLst/>
              <a:cxnLst/>
              <a:rect l="l" t="t" r="r" b="b"/>
              <a:pathLst>
                <a:path w="254634" h="126364">
                  <a:moveTo>
                    <a:pt x="246430" y="125844"/>
                  </a:moveTo>
                  <a:lnTo>
                    <a:pt x="0" y="108610"/>
                  </a:lnTo>
                  <a:lnTo>
                    <a:pt x="7594" y="0"/>
                  </a:lnTo>
                  <a:lnTo>
                    <a:pt x="254025" y="17233"/>
                  </a:lnTo>
                  <a:lnTo>
                    <a:pt x="246430" y="125844"/>
                  </a:lnTo>
                  <a:close/>
                </a:path>
              </a:pathLst>
            </a:custGeom>
            <a:ln w="60325">
              <a:solidFill>
                <a:srgbClr val="2E3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621052" y="4396079"/>
              <a:ext cx="582002" cy="454608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8742187" y="4517067"/>
              <a:ext cx="254635" cy="126364"/>
            </a:xfrm>
            <a:custGeom>
              <a:avLst/>
              <a:gdLst/>
              <a:ahLst/>
              <a:cxnLst/>
              <a:rect l="l" t="t" r="r" b="b"/>
              <a:pathLst>
                <a:path w="254634" h="126364">
                  <a:moveTo>
                    <a:pt x="7594" y="0"/>
                  </a:moveTo>
                  <a:lnTo>
                    <a:pt x="0" y="108610"/>
                  </a:lnTo>
                  <a:lnTo>
                    <a:pt x="246430" y="125844"/>
                  </a:lnTo>
                  <a:lnTo>
                    <a:pt x="254012" y="17233"/>
                  </a:lnTo>
                  <a:lnTo>
                    <a:pt x="75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742187" y="4517067"/>
              <a:ext cx="254635" cy="126364"/>
            </a:xfrm>
            <a:custGeom>
              <a:avLst/>
              <a:gdLst/>
              <a:ahLst/>
              <a:cxnLst/>
              <a:rect l="l" t="t" r="r" b="b"/>
              <a:pathLst>
                <a:path w="254634" h="126364">
                  <a:moveTo>
                    <a:pt x="246430" y="125844"/>
                  </a:moveTo>
                  <a:lnTo>
                    <a:pt x="0" y="108610"/>
                  </a:lnTo>
                  <a:lnTo>
                    <a:pt x="7594" y="0"/>
                  </a:lnTo>
                  <a:lnTo>
                    <a:pt x="254012" y="17233"/>
                  </a:lnTo>
                  <a:lnTo>
                    <a:pt x="246430" y="125844"/>
                  </a:lnTo>
                  <a:close/>
                </a:path>
              </a:pathLst>
            </a:custGeom>
            <a:ln w="60325">
              <a:solidFill>
                <a:srgbClr val="2E3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016165" y="5353799"/>
              <a:ext cx="1022134" cy="257707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7042482" y="5431722"/>
              <a:ext cx="946150" cy="80645"/>
            </a:xfrm>
            <a:custGeom>
              <a:avLst/>
              <a:gdLst/>
              <a:ahLst/>
              <a:cxnLst/>
              <a:rect l="l" t="t" r="r" b="b"/>
              <a:pathLst>
                <a:path w="946150" h="80645">
                  <a:moveTo>
                    <a:pt x="0" y="0"/>
                  </a:moveTo>
                  <a:lnTo>
                    <a:pt x="945591" y="80441"/>
                  </a:lnTo>
                </a:path>
              </a:pathLst>
            </a:custGeom>
            <a:ln w="108585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042791" y="3727196"/>
              <a:ext cx="1569409" cy="941069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0163427" y="3846802"/>
              <a:ext cx="1240790" cy="614680"/>
            </a:xfrm>
            <a:custGeom>
              <a:avLst/>
              <a:gdLst/>
              <a:ahLst/>
              <a:cxnLst/>
              <a:rect l="l" t="t" r="r" b="b"/>
              <a:pathLst>
                <a:path w="1240790" h="614679">
                  <a:moveTo>
                    <a:pt x="37084" y="0"/>
                  </a:moveTo>
                  <a:lnTo>
                    <a:pt x="0" y="530428"/>
                  </a:lnTo>
                  <a:lnTo>
                    <a:pt x="1203566" y="614591"/>
                  </a:lnTo>
                  <a:lnTo>
                    <a:pt x="1240650" y="84162"/>
                  </a:lnTo>
                  <a:lnTo>
                    <a:pt x="370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163427" y="3846802"/>
              <a:ext cx="1240790" cy="614680"/>
            </a:xfrm>
            <a:custGeom>
              <a:avLst/>
              <a:gdLst/>
              <a:ahLst/>
              <a:cxnLst/>
              <a:rect l="l" t="t" r="r" b="b"/>
              <a:pathLst>
                <a:path w="1240790" h="614679">
                  <a:moveTo>
                    <a:pt x="1203566" y="614591"/>
                  </a:moveTo>
                  <a:lnTo>
                    <a:pt x="0" y="530428"/>
                  </a:lnTo>
                  <a:lnTo>
                    <a:pt x="37084" y="0"/>
                  </a:lnTo>
                  <a:lnTo>
                    <a:pt x="1240650" y="84162"/>
                  </a:lnTo>
                  <a:lnTo>
                    <a:pt x="1203566" y="614591"/>
                  </a:lnTo>
                  <a:close/>
                </a:path>
              </a:pathLst>
            </a:custGeom>
            <a:ln w="60325">
              <a:solidFill>
                <a:srgbClr val="2E3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221459" y="6200038"/>
              <a:ext cx="941064" cy="156651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8341451" y="6319248"/>
              <a:ext cx="614680" cy="1240790"/>
            </a:xfrm>
            <a:custGeom>
              <a:avLst/>
              <a:gdLst/>
              <a:ahLst/>
              <a:cxnLst/>
              <a:rect l="l" t="t" r="r" b="b"/>
              <a:pathLst>
                <a:path w="614679" h="1240790">
                  <a:moveTo>
                    <a:pt x="84162" y="0"/>
                  </a:moveTo>
                  <a:lnTo>
                    <a:pt x="0" y="1203566"/>
                  </a:lnTo>
                  <a:lnTo>
                    <a:pt x="530428" y="1240650"/>
                  </a:lnTo>
                  <a:lnTo>
                    <a:pt x="614591" y="37084"/>
                  </a:lnTo>
                  <a:lnTo>
                    <a:pt x="841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341451" y="6319248"/>
              <a:ext cx="614680" cy="1240790"/>
            </a:xfrm>
            <a:custGeom>
              <a:avLst/>
              <a:gdLst/>
              <a:ahLst/>
              <a:cxnLst/>
              <a:rect l="l" t="t" r="r" b="b"/>
              <a:pathLst>
                <a:path w="614679" h="1240790">
                  <a:moveTo>
                    <a:pt x="614591" y="37084"/>
                  </a:moveTo>
                  <a:lnTo>
                    <a:pt x="530428" y="1240650"/>
                  </a:lnTo>
                  <a:lnTo>
                    <a:pt x="0" y="1203566"/>
                  </a:lnTo>
                  <a:lnTo>
                    <a:pt x="84162" y="0"/>
                  </a:lnTo>
                  <a:lnTo>
                    <a:pt x="614591" y="37084"/>
                  </a:lnTo>
                  <a:close/>
                </a:path>
              </a:pathLst>
            </a:custGeom>
            <a:ln w="60325">
              <a:solidFill>
                <a:srgbClr val="2E3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470827" y="6268557"/>
              <a:ext cx="697230" cy="1425575"/>
            </a:xfrm>
            <a:custGeom>
              <a:avLst/>
              <a:gdLst/>
              <a:ahLst/>
              <a:cxnLst/>
              <a:rect l="l" t="t" r="r" b="b"/>
              <a:pathLst>
                <a:path w="697229" h="1425575">
                  <a:moveTo>
                    <a:pt x="697006" y="273296"/>
                  </a:moveTo>
                  <a:lnTo>
                    <a:pt x="696829" y="201972"/>
                  </a:lnTo>
                  <a:lnTo>
                    <a:pt x="691118" y="155198"/>
                  </a:lnTo>
                  <a:lnTo>
                    <a:pt x="672267" y="109453"/>
                  </a:lnTo>
                  <a:lnTo>
                    <a:pt x="640949" y="78229"/>
                  </a:lnTo>
                  <a:lnTo>
                    <a:pt x="599261" y="56267"/>
                  </a:lnTo>
                  <a:lnTo>
                    <a:pt x="545390" y="39260"/>
                  </a:lnTo>
                  <a:lnTo>
                    <a:pt x="477525" y="22902"/>
                  </a:lnTo>
                  <a:lnTo>
                    <a:pt x="421458" y="10277"/>
                  </a:lnTo>
                  <a:lnTo>
                    <a:pt x="376203" y="2309"/>
                  </a:lnTo>
                  <a:lnTo>
                    <a:pt x="336784" y="0"/>
                  </a:lnTo>
                  <a:lnTo>
                    <a:pt x="298226" y="4348"/>
                  </a:lnTo>
                  <a:lnTo>
                    <a:pt x="230448" y="27661"/>
                  </a:lnTo>
                  <a:lnTo>
                    <a:pt x="176754" y="61890"/>
                  </a:lnTo>
                  <a:lnTo>
                    <a:pt x="137163" y="98682"/>
                  </a:lnTo>
                  <a:lnTo>
                    <a:pt x="111696" y="129685"/>
                  </a:lnTo>
                  <a:lnTo>
                    <a:pt x="86492" y="173388"/>
                  </a:lnTo>
                  <a:lnTo>
                    <a:pt x="67786" y="254288"/>
                  </a:lnTo>
                  <a:lnTo>
                    <a:pt x="63594" y="319698"/>
                  </a:lnTo>
                  <a:lnTo>
                    <a:pt x="63264" y="409313"/>
                  </a:lnTo>
                  <a:lnTo>
                    <a:pt x="65830" y="490782"/>
                  </a:lnTo>
                  <a:lnTo>
                    <a:pt x="70169" y="560056"/>
                  </a:lnTo>
                  <a:lnTo>
                    <a:pt x="75611" y="618859"/>
                  </a:lnTo>
                  <a:lnTo>
                    <a:pt x="81489" y="668917"/>
                  </a:lnTo>
                  <a:lnTo>
                    <a:pt x="87134" y="711955"/>
                  </a:lnTo>
                  <a:lnTo>
                    <a:pt x="91879" y="749700"/>
                  </a:lnTo>
                  <a:lnTo>
                    <a:pt x="95056" y="783875"/>
                  </a:lnTo>
                  <a:lnTo>
                    <a:pt x="95996" y="816207"/>
                  </a:lnTo>
                  <a:lnTo>
                    <a:pt x="94032" y="848420"/>
                  </a:lnTo>
                  <a:lnTo>
                    <a:pt x="88496" y="882241"/>
                  </a:lnTo>
                  <a:lnTo>
                    <a:pt x="78720" y="919395"/>
                  </a:lnTo>
                  <a:lnTo>
                    <a:pt x="68217" y="951612"/>
                  </a:lnTo>
                  <a:lnTo>
                    <a:pt x="54763" y="993036"/>
                  </a:lnTo>
                  <a:lnTo>
                    <a:pt x="39377" y="1045558"/>
                  </a:lnTo>
                  <a:lnTo>
                    <a:pt x="23081" y="1111064"/>
                  </a:lnTo>
                  <a:lnTo>
                    <a:pt x="9218" y="1174451"/>
                  </a:lnTo>
                  <a:lnTo>
                    <a:pt x="1027" y="1223354"/>
                  </a:lnTo>
                  <a:lnTo>
                    <a:pt x="0" y="1260936"/>
                  </a:lnTo>
                  <a:lnTo>
                    <a:pt x="7625" y="1290362"/>
                  </a:lnTo>
                  <a:lnTo>
                    <a:pt x="54319" y="1338412"/>
                  </a:lnTo>
                  <a:lnTo>
                    <a:pt x="92236" y="1355116"/>
                  </a:lnTo>
                  <a:lnTo>
                    <a:pt x="140890" y="1369110"/>
                  </a:lnTo>
                  <a:lnTo>
                    <a:pt x="201051" y="1382018"/>
                  </a:lnTo>
                  <a:lnTo>
                    <a:pt x="273487" y="1395468"/>
                  </a:lnTo>
                  <a:lnTo>
                    <a:pt x="343090" y="1407899"/>
                  </a:lnTo>
                  <a:lnTo>
                    <a:pt x="403001" y="1417567"/>
                  </a:lnTo>
                  <a:lnTo>
                    <a:pt x="454213" y="1423643"/>
                  </a:lnTo>
                  <a:lnTo>
                    <a:pt x="497717" y="1425300"/>
                  </a:lnTo>
                  <a:lnTo>
                    <a:pt x="534505" y="1421709"/>
                  </a:lnTo>
                  <a:lnTo>
                    <a:pt x="591901" y="1395468"/>
                  </a:lnTo>
                  <a:lnTo>
                    <a:pt x="620558" y="1362593"/>
                  </a:lnTo>
                  <a:lnTo>
                    <a:pt x="639077" y="1322140"/>
                  </a:lnTo>
                  <a:lnTo>
                    <a:pt x="650069" y="1274628"/>
                  </a:lnTo>
                  <a:lnTo>
                    <a:pt x="656143" y="1220580"/>
                  </a:lnTo>
                  <a:lnTo>
                    <a:pt x="659910" y="1160518"/>
                  </a:lnTo>
                  <a:lnTo>
                    <a:pt x="660564" y="1102677"/>
                  </a:lnTo>
                  <a:lnTo>
                    <a:pt x="656439" y="1056724"/>
                  </a:lnTo>
                  <a:lnTo>
                    <a:pt x="649378" y="1015792"/>
                  </a:lnTo>
                  <a:lnTo>
                    <a:pt x="641223" y="973016"/>
                  </a:lnTo>
                  <a:lnTo>
                    <a:pt x="633815" y="921531"/>
                  </a:lnTo>
                  <a:lnTo>
                    <a:pt x="628998" y="854473"/>
                  </a:lnTo>
                  <a:lnTo>
                    <a:pt x="628387" y="787581"/>
                  </a:lnTo>
                  <a:lnTo>
                    <a:pt x="631057" y="725288"/>
                  </a:lnTo>
                  <a:lnTo>
                    <a:pt x="635965" y="668909"/>
                  </a:lnTo>
                  <a:lnTo>
                    <a:pt x="642073" y="619761"/>
                  </a:lnTo>
                  <a:lnTo>
                    <a:pt x="648340" y="579162"/>
                  </a:lnTo>
                  <a:lnTo>
                    <a:pt x="662822" y="501903"/>
                  </a:lnTo>
                  <a:lnTo>
                    <a:pt x="671877" y="459261"/>
                  </a:lnTo>
                  <a:lnTo>
                    <a:pt x="680357" y="417791"/>
                  </a:lnTo>
                  <a:lnTo>
                    <a:pt x="687727" y="374782"/>
                  </a:lnTo>
                  <a:lnTo>
                    <a:pt x="693455" y="327520"/>
                  </a:lnTo>
                  <a:lnTo>
                    <a:pt x="697006" y="273296"/>
                  </a:lnTo>
                  <a:close/>
                </a:path>
              </a:pathLst>
            </a:custGeom>
            <a:ln w="361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513762" y="6311925"/>
              <a:ext cx="610870" cy="1338580"/>
            </a:xfrm>
            <a:custGeom>
              <a:avLst/>
              <a:gdLst/>
              <a:ahLst/>
              <a:cxnLst/>
              <a:rect l="l" t="t" r="r" b="b"/>
              <a:pathLst>
                <a:path w="610870" h="1338579">
                  <a:moveTo>
                    <a:pt x="448324" y="1338567"/>
                  </a:moveTo>
                  <a:lnTo>
                    <a:pt x="408128" y="1336387"/>
                  </a:lnTo>
                  <a:lnTo>
                    <a:pt x="360161" y="1330320"/>
                  </a:lnTo>
                  <a:lnTo>
                    <a:pt x="303763" y="1321074"/>
                  </a:lnTo>
                  <a:lnTo>
                    <a:pt x="238279" y="1309357"/>
                  </a:lnTo>
                  <a:lnTo>
                    <a:pt x="160114" y="1294746"/>
                  </a:lnTo>
                  <a:lnTo>
                    <a:pt x="98699" y="1281163"/>
                  </a:lnTo>
                  <a:lnTo>
                    <a:pt x="52935" y="1266796"/>
                  </a:lnTo>
                  <a:lnTo>
                    <a:pt x="3964" y="1228471"/>
                  </a:lnTo>
                  <a:lnTo>
                    <a:pt x="0" y="1207400"/>
                  </a:lnTo>
                  <a:lnTo>
                    <a:pt x="2492" y="1175704"/>
                  </a:lnTo>
                  <a:lnTo>
                    <a:pt x="10359" y="1132589"/>
                  </a:lnTo>
                  <a:lnTo>
                    <a:pt x="22518" y="1077264"/>
                  </a:lnTo>
                  <a:lnTo>
                    <a:pt x="34707" y="1027253"/>
                  </a:lnTo>
                  <a:lnTo>
                    <a:pt x="46526" y="984877"/>
                  </a:lnTo>
                  <a:lnTo>
                    <a:pt x="67324" y="919530"/>
                  </a:lnTo>
                  <a:lnTo>
                    <a:pt x="70105" y="911132"/>
                  </a:lnTo>
                  <a:lnTo>
                    <a:pt x="72706" y="903233"/>
                  </a:lnTo>
                  <a:lnTo>
                    <a:pt x="90049" y="837854"/>
                  </a:lnTo>
                  <a:lnTo>
                    <a:pt x="95776" y="791902"/>
                  </a:lnTo>
                  <a:lnTo>
                    <a:pt x="96009" y="747944"/>
                  </a:lnTo>
                  <a:lnTo>
                    <a:pt x="92267" y="702958"/>
                  </a:lnTo>
                  <a:lnTo>
                    <a:pt x="86069" y="653923"/>
                  </a:lnTo>
                  <a:lnTo>
                    <a:pt x="81633" y="619993"/>
                  </a:lnTo>
                  <a:lnTo>
                    <a:pt x="77025" y="581401"/>
                  </a:lnTo>
                  <a:lnTo>
                    <a:pt x="72590" y="537387"/>
                  </a:lnTo>
                  <a:lnTo>
                    <a:pt x="68672" y="487193"/>
                  </a:lnTo>
                  <a:lnTo>
                    <a:pt x="65617" y="430059"/>
                  </a:lnTo>
                  <a:lnTo>
                    <a:pt x="63768" y="365226"/>
                  </a:lnTo>
                  <a:lnTo>
                    <a:pt x="64049" y="278018"/>
                  </a:lnTo>
                  <a:lnTo>
                    <a:pt x="67873" y="216523"/>
                  </a:lnTo>
                  <a:lnTo>
                    <a:pt x="74639" y="174676"/>
                  </a:lnTo>
                  <a:lnTo>
                    <a:pt x="94591" y="125679"/>
                  </a:lnTo>
                  <a:lnTo>
                    <a:pt x="141971" y="68738"/>
                  </a:lnTo>
                  <a:lnTo>
                    <a:pt x="193753" y="30167"/>
                  </a:lnTo>
                  <a:lnTo>
                    <a:pt x="263856" y="3568"/>
                  </a:lnTo>
                  <a:lnTo>
                    <a:pt x="298794" y="0"/>
                  </a:lnTo>
                  <a:lnTo>
                    <a:pt x="323846" y="1558"/>
                  </a:lnTo>
                  <a:lnTo>
                    <a:pt x="385512" y="12848"/>
                  </a:lnTo>
                  <a:lnTo>
                    <a:pt x="424651" y="21793"/>
                  </a:lnTo>
                  <a:lnTo>
                    <a:pt x="486448" y="36587"/>
                  </a:lnTo>
                  <a:lnTo>
                    <a:pt x="534225" y="50977"/>
                  </a:lnTo>
                  <a:lnTo>
                    <a:pt x="569560" y="68177"/>
                  </a:lnTo>
                  <a:lnTo>
                    <a:pt x="599404" y="100655"/>
                  </a:lnTo>
                  <a:lnTo>
                    <a:pt x="610574" y="162385"/>
                  </a:lnTo>
                  <a:lnTo>
                    <a:pt x="610668" y="228231"/>
                  </a:lnTo>
                  <a:lnTo>
                    <a:pt x="606943" y="283482"/>
                  </a:lnTo>
                  <a:lnTo>
                    <a:pt x="600854" y="331379"/>
                  </a:lnTo>
                  <a:lnTo>
                    <a:pt x="592969" y="375387"/>
                  </a:lnTo>
                  <a:lnTo>
                    <a:pt x="583858" y="418972"/>
                  </a:lnTo>
                  <a:lnTo>
                    <a:pt x="579911" y="437524"/>
                  </a:lnTo>
                  <a:lnTo>
                    <a:pt x="575938" y="456577"/>
                  </a:lnTo>
                  <a:lnTo>
                    <a:pt x="568047" y="497306"/>
                  </a:lnTo>
                  <a:lnTo>
                    <a:pt x="556497" y="567674"/>
                  </a:lnTo>
                  <a:lnTo>
                    <a:pt x="550137" y="618240"/>
                  </a:lnTo>
                  <a:lnTo>
                    <a:pt x="544934" y="676980"/>
                  </a:lnTo>
                  <a:lnTo>
                    <a:pt x="542050" y="742332"/>
                  </a:lnTo>
                  <a:lnTo>
                    <a:pt x="542647" y="812736"/>
                  </a:lnTo>
                  <a:lnTo>
                    <a:pt x="545774" y="863514"/>
                  </a:lnTo>
                  <a:lnTo>
                    <a:pt x="550473" y="905330"/>
                  </a:lnTo>
                  <a:lnTo>
                    <a:pt x="556091" y="940514"/>
                  </a:lnTo>
                  <a:lnTo>
                    <a:pt x="561976" y="971397"/>
                  </a:lnTo>
                  <a:lnTo>
                    <a:pt x="567770" y="1002128"/>
                  </a:lnTo>
                  <a:lnTo>
                    <a:pt x="572243" y="1034051"/>
                  </a:lnTo>
                  <a:lnTo>
                    <a:pt x="574494" y="1070486"/>
                  </a:lnTo>
                  <a:lnTo>
                    <a:pt x="573622" y="1114755"/>
                  </a:lnTo>
                  <a:lnTo>
                    <a:pt x="569201" y="1182690"/>
                  </a:lnTo>
                  <a:lnTo>
                    <a:pt x="561524" y="1239794"/>
                  </a:lnTo>
                  <a:lnTo>
                    <a:pt x="546767" y="1285385"/>
                  </a:lnTo>
                  <a:lnTo>
                    <a:pt x="521108" y="1318780"/>
                  </a:lnTo>
                  <a:lnTo>
                    <a:pt x="471721" y="1337399"/>
                  </a:lnTo>
                  <a:lnTo>
                    <a:pt x="448324" y="1338567"/>
                  </a:lnTo>
                  <a:close/>
                </a:path>
              </a:pathLst>
            </a:custGeom>
            <a:ln w="120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734101" y="3993994"/>
              <a:ext cx="3256279" cy="3477895"/>
            </a:xfrm>
            <a:custGeom>
              <a:avLst/>
              <a:gdLst/>
              <a:ahLst/>
              <a:cxnLst/>
              <a:rect l="l" t="t" r="r" b="b"/>
              <a:pathLst>
                <a:path w="3256279" h="3477895">
                  <a:moveTo>
                    <a:pt x="310121" y="2814051"/>
                  </a:moveTo>
                  <a:lnTo>
                    <a:pt x="349838" y="2812725"/>
                  </a:lnTo>
                  <a:lnTo>
                    <a:pt x="392283" y="2812206"/>
                  </a:lnTo>
                  <a:lnTo>
                    <a:pt x="437331" y="2812668"/>
                  </a:lnTo>
                  <a:lnTo>
                    <a:pt x="484857" y="2814288"/>
                  </a:lnTo>
                  <a:lnTo>
                    <a:pt x="534736" y="2817240"/>
                  </a:lnTo>
                  <a:lnTo>
                    <a:pt x="586845" y="2821700"/>
                  </a:lnTo>
                  <a:lnTo>
                    <a:pt x="641057" y="2827843"/>
                  </a:lnTo>
                  <a:lnTo>
                    <a:pt x="710021" y="2837891"/>
                  </a:lnTo>
                  <a:lnTo>
                    <a:pt x="774208" y="2849505"/>
                  </a:lnTo>
                  <a:lnTo>
                    <a:pt x="833246" y="2862142"/>
                  </a:lnTo>
                  <a:lnTo>
                    <a:pt x="886763" y="2875257"/>
                  </a:lnTo>
                  <a:lnTo>
                    <a:pt x="934385" y="2888305"/>
                  </a:lnTo>
                  <a:lnTo>
                    <a:pt x="975740" y="2900740"/>
                  </a:lnTo>
                  <a:lnTo>
                    <a:pt x="1038161" y="2921595"/>
                  </a:lnTo>
                  <a:lnTo>
                    <a:pt x="1083470" y="2938383"/>
                  </a:lnTo>
                  <a:lnTo>
                    <a:pt x="1126533" y="2955717"/>
                  </a:lnTo>
                  <a:lnTo>
                    <a:pt x="1168119" y="2973797"/>
                  </a:lnTo>
                  <a:lnTo>
                    <a:pt x="1208998" y="2992823"/>
                  </a:lnTo>
                  <a:lnTo>
                    <a:pt x="1249941" y="3012993"/>
                  </a:lnTo>
                  <a:lnTo>
                    <a:pt x="1291718" y="3034509"/>
                  </a:lnTo>
                  <a:lnTo>
                    <a:pt x="1335099" y="3057569"/>
                  </a:lnTo>
                  <a:lnTo>
                    <a:pt x="1380854" y="3082374"/>
                  </a:lnTo>
                  <a:lnTo>
                    <a:pt x="1429753" y="3109123"/>
                  </a:lnTo>
                  <a:lnTo>
                    <a:pt x="1489857" y="3142803"/>
                  </a:lnTo>
                  <a:lnTo>
                    <a:pt x="1530227" y="3166715"/>
                  </a:lnTo>
                  <a:lnTo>
                    <a:pt x="1581865" y="3198944"/>
                  </a:lnTo>
                  <a:lnTo>
                    <a:pt x="1608183" y="3214115"/>
                  </a:lnTo>
                  <a:lnTo>
                    <a:pt x="1644865" y="3233227"/>
                  </a:lnTo>
                  <a:lnTo>
                    <a:pt x="1704637" y="3261736"/>
                  </a:lnTo>
                  <a:lnTo>
                    <a:pt x="1741539" y="3277961"/>
                  </a:lnTo>
                  <a:lnTo>
                    <a:pt x="1782874" y="3294957"/>
                  </a:lnTo>
                  <a:lnTo>
                    <a:pt x="1828458" y="3312320"/>
                  </a:lnTo>
                  <a:lnTo>
                    <a:pt x="1878107" y="3329642"/>
                  </a:lnTo>
                  <a:lnTo>
                    <a:pt x="1931637" y="3346517"/>
                  </a:lnTo>
                  <a:lnTo>
                    <a:pt x="1988863" y="3362540"/>
                  </a:lnTo>
                  <a:lnTo>
                    <a:pt x="2049604" y="3377304"/>
                  </a:lnTo>
                  <a:lnTo>
                    <a:pt x="2113673" y="3390402"/>
                  </a:lnTo>
                  <a:lnTo>
                    <a:pt x="2162743" y="3398557"/>
                  </a:lnTo>
                  <a:lnTo>
                    <a:pt x="2200681" y="3403046"/>
                  </a:lnTo>
                  <a:lnTo>
                    <a:pt x="2262993" y="3406065"/>
                  </a:lnTo>
                  <a:lnTo>
                    <a:pt x="2297282" y="3407111"/>
                  </a:lnTo>
                  <a:lnTo>
                    <a:pt x="2340269" y="3409526"/>
                  </a:lnTo>
                  <a:lnTo>
                    <a:pt x="2396912" y="3414569"/>
                  </a:lnTo>
                  <a:lnTo>
                    <a:pt x="2472169" y="3423499"/>
                  </a:lnTo>
                  <a:lnTo>
                    <a:pt x="2564815" y="3436919"/>
                  </a:lnTo>
                  <a:lnTo>
                    <a:pt x="2638050" y="3449547"/>
                  </a:lnTo>
                  <a:lnTo>
                    <a:pt x="2695582" y="3460648"/>
                  </a:lnTo>
                  <a:lnTo>
                    <a:pt x="2741121" y="3469490"/>
                  </a:lnTo>
                  <a:lnTo>
                    <a:pt x="2778379" y="3475341"/>
                  </a:lnTo>
                  <a:lnTo>
                    <a:pt x="2842884" y="3475138"/>
                  </a:lnTo>
                  <a:lnTo>
                    <a:pt x="2944558" y="3444299"/>
                  </a:lnTo>
                  <a:lnTo>
                    <a:pt x="3000408" y="3415868"/>
                  </a:lnTo>
                  <a:lnTo>
                    <a:pt x="3046250" y="3383894"/>
                  </a:lnTo>
                  <a:lnTo>
                    <a:pt x="3083232" y="3349950"/>
                  </a:lnTo>
                  <a:lnTo>
                    <a:pt x="3112500" y="3315606"/>
                  </a:lnTo>
                  <a:lnTo>
                    <a:pt x="3135203" y="3282433"/>
                  </a:lnTo>
                  <a:lnTo>
                    <a:pt x="3165502" y="3225880"/>
                  </a:lnTo>
                  <a:lnTo>
                    <a:pt x="3194779" y="3163432"/>
                  </a:lnTo>
                  <a:lnTo>
                    <a:pt x="3209170" y="3121061"/>
                  </a:lnTo>
                  <a:lnTo>
                    <a:pt x="3219807" y="3076146"/>
                  </a:lnTo>
                  <a:lnTo>
                    <a:pt x="3227925" y="3026302"/>
                  </a:lnTo>
                  <a:lnTo>
                    <a:pt x="3234764" y="2969145"/>
                  </a:lnTo>
                  <a:lnTo>
                    <a:pt x="3241560" y="2902291"/>
                  </a:lnTo>
                  <a:lnTo>
                    <a:pt x="3245713" y="2848363"/>
                  </a:lnTo>
                  <a:lnTo>
                    <a:pt x="3246809" y="2804800"/>
                  </a:lnTo>
                  <a:lnTo>
                    <a:pt x="3246010" y="2765688"/>
                  </a:lnTo>
                  <a:lnTo>
                    <a:pt x="3244477" y="2725115"/>
                  </a:lnTo>
                  <a:lnTo>
                    <a:pt x="3243373" y="2677170"/>
                  </a:lnTo>
                  <a:lnTo>
                    <a:pt x="3243859" y="2615941"/>
                  </a:lnTo>
                  <a:lnTo>
                    <a:pt x="3247097" y="2535515"/>
                  </a:lnTo>
                  <a:lnTo>
                    <a:pt x="3252337" y="2456139"/>
                  </a:lnTo>
                  <a:lnTo>
                    <a:pt x="3255727" y="2406238"/>
                  </a:lnTo>
                  <a:lnTo>
                    <a:pt x="3254802" y="2372716"/>
                  </a:lnTo>
                  <a:lnTo>
                    <a:pt x="3221823" y="2292388"/>
                  </a:lnTo>
                  <a:lnTo>
                    <a:pt x="3187527" y="2250405"/>
                  </a:lnTo>
                  <a:lnTo>
                    <a:pt x="3147508" y="2215850"/>
                  </a:lnTo>
                  <a:lnTo>
                    <a:pt x="3105062" y="2188049"/>
                  </a:lnTo>
                  <a:lnTo>
                    <a:pt x="3063486" y="2166325"/>
                  </a:lnTo>
                  <a:lnTo>
                    <a:pt x="3026077" y="2150004"/>
                  </a:lnTo>
                  <a:lnTo>
                    <a:pt x="2945860" y="2121718"/>
                  </a:lnTo>
                  <a:lnTo>
                    <a:pt x="2895625" y="2109176"/>
                  </a:lnTo>
                  <a:lnTo>
                    <a:pt x="2845348" y="2100269"/>
                  </a:lnTo>
                  <a:lnTo>
                    <a:pt x="2794950" y="2094481"/>
                  </a:lnTo>
                  <a:lnTo>
                    <a:pt x="2744351" y="2091297"/>
                  </a:lnTo>
                  <a:lnTo>
                    <a:pt x="2693472" y="2090202"/>
                  </a:lnTo>
                  <a:lnTo>
                    <a:pt x="2642234" y="2090679"/>
                  </a:lnTo>
                  <a:lnTo>
                    <a:pt x="2590556" y="2092214"/>
                  </a:lnTo>
                  <a:lnTo>
                    <a:pt x="2538361" y="2094291"/>
                  </a:lnTo>
                  <a:lnTo>
                    <a:pt x="2480692" y="2097311"/>
                  </a:lnTo>
                  <a:lnTo>
                    <a:pt x="2428897" y="2100269"/>
                  </a:lnTo>
                  <a:lnTo>
                    <a:pt x="2382161" y="2101574"/>
                  </a:lnTo>
                  <a:lnTo>
                    <a:pt x="2339669" y="2099634"/>
                  </a:lnTo>
                  <a:lnTo>
                    <a:pt x="2300605" y="2092858"/>
                  </a:lnTo>
                  <a:lnTo>
                    <a:pt x="2264153" y="2079652"/>
                  </a:lnTo>
                  <a:lnTo>
                    <a:pt x="2229497" y="2058426"/>
                  </a:lnTo>
                  <a:lnTo>
                    <a:pt x="2199844" y="2031343"/>
                  </a:lnTo>
                  <a:lnTo>
                    <a:pt x="2160378" y="1973269"/>
                  </a:lnTo>
                  <a:lnTo>
                    <a:pt x="2126437" y="1894721"/>
                  </a:lnTo>
                  <a:lnTo>
                    <a:pt x="2112416" y="1844535"/>
                  </a:lnTo>
                  <a:lnTo>
                    <a:pt x="2103813" y="1795169"/>
                  </a:lnTo>
                  <a:lnTo>
                    <a:pt x="2099738" y="1746978"/>
                  </a:lnTo>
                  <a:lnTo>
                    <a:pt x="2099301" y="1700318"/>
                  </a:lnTo>
                  <a:lnTo>
                    <a:pt x="2101610" y="1655546"/>
                  </a:lnTo>
                  <a:lnTo>
                    <a:pt x="2105775" y="1613015"/>
                  </a:lnTo>
                  <a:lnTo>
                    <a:pt x="2110905" y="1573083"/>
                  </a:lnTo>
                  <a:lnTo>
                    <a:pt x="2120984" y="1506015"/>
                  </a:lnTo>
                  <a:lnTo>
                    <a:pt x="2131083" y="1449261"/>
                  </a:lnTo>
                  <a:lnTo>
                    <a:pt x="2141209" y="1400661"/>
                  </a:lnTo>
                  <a:lnTo>
                    <a:pt x="2151368" y="1358057"/>
                  </a:lnTo>
                  <a:lnTo>
                    <a:pt x="2161566" y="1319289"/>
                  </a:lnTo>
                  <a:lnTo>
                    <a:pt x="2171812" y="1282200"/>
                  </a:lnTo>
                  <a:lnTo>
                    <a:pt x="2182112" y="1244630"/>
                  </a:lnTo>
                  <a:lnTo>
                    <a:pt x="2192472" y="1204420"/>
                  </a:lnTo>
                  <a:lnTo>
                    <a:pt x="2202900" y="1159411"/>
                  </a:lnTo>
                  <a:lnTo>
                    <a:pt x="2213402" y="1107446"/>
                  </a:lnTo>
                  <a:lnTo>
                    <a:pt x="2223985" y="1046363"/>
                  </a:lnTo>
                  <a:lnTo>
                    <a:pt x="2232778" y="986817"/>
                  </a:lnTo>
                  <a:lnTo>
                    <a:pt x="2239469" y="931571"/>
                  </a:lnTo>
                  <a:lnTo>
                    <a:pt x="2244313" y="879580"/>
                  </a:lnTo>
                  <a:lnTo>
                    <a:pt x="2247564" y="829802"/>
                  </a:lnTo>
                  <a:lnTo>
                    <a:pt x="2249475" y="781191"/>
                  </a:lnTo>
                  <a:lnTo>
                    <a:pt x="2250301" y="732705"/>
                  </a:lnTo>
                  <a:lnTo>
                    <a:pt x="2250294" y="683300"/>
                  </a:lnTo>
                  <a:lnTo>
                    <a:pt x="2249710" y="631931"/>
                  </a:lnTo>
                  <a:lnTo>
                    <a:pt x="2248801" y="577556"/>
                  </a:lnTo>
                  <a:lnTo>
                    <a:pt x="2245725" y="490512"/>
                  </a:lnTo>
                  <a:lnTo>
                    <a:pt x="2239928" y="425868"/>
                  </a:lnTo>
                  <a:lnTo>
                    <a:pt x="2231258" y="378271"/>
                  </a:lnTo>
                  <a:lnTo>
                    <a:pt x="2204681" y="312811"/>
                  </a:lnTo>
                  <a:lnTo>
                    <a:pt x="2170757" y="265611"/>
                  </a:lnTo>
                  <a:lnTo>
                    <a:pt x="2130937" y="226842"/>
                  </a:lnTo>
                  <a:lnTo>
                    <a:pt x="2086955" y="195370"/>
                  </a:lnTo>
                  <a:lnTo>
                    <a:pt x="2040544" y="170061"/>
                  </a:lnTo>
                  <a:lnTo>
                    <a:pt x="1993437" y="149781"/>
                  </a:lnTo>
                  <a:lnTo>
                    <a:pt x="1947369" y="133396"/>
                  </a:lnTo>
                  <a:lnTo>
                    <a:pt x="1904072" y="119771"/>
                  </a:lnTo>
                  <a:lnTo>
                    <a:pt x="1865286" y="108950"/>
                  </a:lnTo>
                  <a:lnTo>
                    <a:pt x="1795753" y="96310"/>
                  </a:lnTo>
                  <a:lnTo>
                    <a:pt x="1721692" y="91870"/>
                  </a:lnTo>
                  <a:lnTo>
                    <a:pt x="1677246" y="91297"/>
                  </a:lnTo>
                  <a:lnTo>
                    <a:pt x="1624807" y="91062"/>
                  </a:lnTo>
                  <a:lnTo>
                    <a:pt x="1562087" y="90594"/>
                  </a:lnTo>
                  <a:lnTo>
                    <a:pt x="1486799" y="89322"/>
                  </a:lnTo>
                  <a:lnTo>
                    <a:pt x="1396657" y="86675"/>
                  </a:lnTo>
                  <a:lnTo>
                    <a:pt x="1320953" y="83937"/>
                  </a:lnTo>
                  <a:lnTo>
                    <a:pt x="1252567" y="81338"/>
                  </a:lnTo>
                  <a:lnTo>
                    <a:pt x="1190858" y="78734"/>
                  </a:lnTo>
                  <a:lnTo>
                    <a:pt x="1135185" y="75978"/>
                  </a:lnTo>
                  <a:lnTo>
                    <a:pt x="1084907" y="72924"/>
                  </a:lnTo>
                  <a:lnTo>
                    <a:pt x="1039382" y="69426"/>
                  </a:lnTo>
                  <a:lnTo>
                    <a:pt x="997971" y="65337"/>
                  </a:lnTo>
                  <a:lnTo>
                    <a:pt x="960033" y="60512"/>
                  </a:lnTo>
                  <a:lnTo>
                    <a:pt x="892009" y="48067"/>
                  </a:lnTo>
                  <a:lnTo>
                    <a:pt x="867017" y="42339"/>
                  </a:lnTo>
                  <a:lnTo>
                    <a:pt x="832821" y="34893"/>
                  </a:lnTo>
                  <a:lnTo>
                    <a:pt x="790032" y="26531"/>
                  </a:lnTo>
                  <a:lnTo>
                    <a:pt x="739260" y="18053"/>
                  </a:lnTo>
                  <a:lnTo>
                    <a:pt x="681118" y="10258"/>
                  </a:lnTo>
                  <a:lnTo>
                    <a:pt x="616216" y="3947"/>
                  </a:lnTo>
                  <a:lnTo>
                    <a:pt x="533938" y="0"/>
                  </a:lnTo>
                  <a:lnTo>
                    <a:pt x="472786" y="1920"/>
                  </a:lnTo>
                  <a:lnTo>
                    <a:pt x="428506" y="8296"/>
                  </a:lnTo>
                  <a:lnTo>
                    <a:pt x="373545" y="28763"/>
                  </a:lnTo>
                  <a:lnTo>
                    <a:pt x="324263" y="64521"/>
                  </a:lnTo>
                  <a:lnTo>
                    <a:pt x="287207" y="106424"/>
                  </a:lnTo>
                  <a:lnTo>
                    <a:pt x="259537" y="150175"/>
                  </a:lnTo>
                  <a:lnTo>
                    <a:pt x="238417" y="191476"/>
                  </a:lnTo>
                  <a:lnTo>
                    <a:pt x="216097" y="244399"/>
                  </a:lnTo>
                  <a:lnTo>
                    <a:pt x="200607" y="295542"/>
                  </a:lnTo>
                  <a:lnTo>
                    <a:pt x="190625" y="344842"/>
                  </a:lnTo>
                  <a:lnTo>
                    <a:pt x="184828" y="392234"/>
                  </a:lnTo>
                  <a:lnTo>
                    <a:pt x="181895" y="437654"/>
                  </a:lnTo>
                  <a:lnTo>
                    <a:pt x="180505" y="481036"/>
                  </a:lnTo>
                  <a:lnTo>
                    <a:pt x="178348" y="567387"/>
                  </a:lnTo>
                  <a:lnTo>
                    <a:pt x="176439" y="644110"/>
                  </a:lnTo>
                  <a:lnTo>
                    <a:pt x="174771" y="711726"/>
                  </a:lnTo>
                  <a:lnTo>
                    <a:pt x="173337" y="770757"/>
                  </a:lnTo>
                  <a:lnTo>
                    <a:pt x="172133" y="821722"/>
                  </a:lnTo>
                  <a:lnTo>
                    <a:pt x="171151" y="865144"/>
                  </a:lnTo>
                  <a:lnTo>
                    <a:pt x="169831" y="931439"/>
                  </a:lnTo>
                  <a:lnTo>
                    <a:pt x="169481" y="955355"/>
                  </a:lnTo>
                  <a:lnTo>
                    <a:pt x="168389" y="1011074"/>
                  </a:lnTo>
                  <a:lnTo>
                    <a:pt x="166510" y="1064251"/>
                  </a:lnTo>
                  <a:lnTo>
                    <a:pt x="163887" y="1115562"/>
                  </a:lnTo>
                  <a:lnTo>
                    <a:pt x="160560" y="1165684"/>
                  </a:lnTo>
                  <a:lnTo>
                    <a:pt x="156570" y="1215293"/>
                  </a:lnTo>
                  <a:lnTo>
                    <a:pt x="151957" y="1265064"/>
                  </a:lnTo>
                  <a:lnTo>
                    <a:pt x="146764" y="1315676"/>
                  </a:lnTo>
                  <a:lnTo>
                    <a:pt x="141030" y="1367802"/>
                  </a:lnTo>
                  <a:lnTo>
                    <a:pt x="134796" y="1422120"/>
                  </a:lnTo>
                  <a:lnTo>
                    <a:pt x="128104" y="1479306"/>
                  </a:lnTo>
                  <a:lnTo>
                    <a:pt x="121064" y="1535064"/>
                  </a:lnTo>
                  <a:lnTo>
                    <a:pt x="111133" y="1606843"/>
                  </a:lnTo>
                  <a:lnTo>
                    <a:pt x="104965" y="1649750"/>
                  </a:lnTo>
                  <a:lnTo>
                    <a:pt x="97933" y="1697873"/>
                  </a:lnTo>
                  <a:lnTo>
                    <a:pt x="89988" y="1751616"/>
                  </a:lnTo>
                  <a:lnTo>
                    <a:pt x="81085" y="1811384"/>
                  </a:lnTo>
                  <a:lnTo>
                    <a:pt x="71175" y="1877579"/>
                  </a:lnTo>
                  <a:lnTo>
                    <a:pt x="60211" y="1950606"/>
                  </a:lnTo>
                  <a:lnTo>
                    <a:pt x="48145" y="2030867"/>
                  </a:lnTo>
                  <a:lnTo>
                    <a:pt x="35848" y="2174570"/>
                  </a:lnTo>
                  <a:lnTo>
                    <a:pt x="27727" y="2266135"/>
                  </a:lnTo>
                  <a:lnTo>
                    <a:pt x="20163" y="2344860"/>
                  </a:lnTo>
                  <a:lnTo>
                    <a:pt x="9537" y="2450044"/>
                  </a:lnTo>
                  <a:lnTo>
                    <a:pt x="3705" y="2509180"/>
                  </a:lnTo>
                  <a:lnTo>
                    <a:pt x="20" y="2561454"/>
                  </a:lnTo>
                  <a:lnTo>
                    <a:pt x="0" y="2608059"/>
                  </a:lnTo>
                  <a:lnTo>
                    <a:pt x="5161" y="2650190"/>
                  </a:lnTo>
                  <a:lnTo>
                    <a:pt x="17021" y="2689043"/>
                  </a:lnTo>
                  <a:lnTo>
                    <a:pt x="37096" y="2725811"/>
                  </a:lnTo>
                  <a:lnTo>
                    <a:pt x="73461" y="2767915"/>
                  </a:lnTo>
                  <a:lnTo>
                    <a:pt x="110601" y="2797661"/>
                  </a:lnTo>
                  <a:lnTo>
                    <a:pt x="159397" y="2822221"/>
                  </a:lnTo>
                  <a:lnTo>
                    <a:pt x="219113" y="2833355"/>
                  </a:lnTo>
                  <a:lnTo>
                    <a:pt x="247320" y="2832025"/>
                  </a:lnTo>
                  <a:lnTo>
                    <a:pt x="272199" y="2827427"/>
                  </a:lnTo>
                  <a:lnTo>
                    <a:pt x="293286" y="2820968"/>
                  </a:lnTo>
                  <a:lnTo>
                    <a:pt x="310121" y="2814051"/>
                  </a:lnTo>
                  <a:close/>
                </a:path>
              </a:pathLst>
            </a:custGeom>
            <a:ln w="3619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776955" y="4037374"/>
              <a:ext cx="3169920" cy="3390900"/>
            </a:xfrm>
            <a:custGeom>
              <a:avLst/>
              <a:gdLst/>
              <a:ahLst/>
              <a:cxnLst/>
              <a:rect l="l" t="t" r="r" b="b"/>
              <a:pathLst>
                <a:path w="3169920" h="3390900">
                  <a:moveTo>
                    <a:pt x="2768379" y="3390658"/>
                  </a:moveTo>
                  <a:lnTo>
                    <a:pt x="2724170" y="3386499"/>
                  </a:lnTo>
                  <a:lnTo>
                    <a:pt x="2665331" y="3375482"/>
                  </a:lnTo>
                  <a:lnTo>
                    <a:pt x="2631867" y="3368908"/>
                  </a:lnTo>
                  <a:lnTo>
                    <a:pt x="2592958" y="3361602"/>
                  </a:lnTo>
                  <a:lnTo>
                    <a:pt x="2547745" y="3353742"/>
                  </a:lnTo>
                  <a:lnTo>
                    <a:pt x="2495368" y="3345504"/>
                  </a:lnTo>
                  <a:lnTo>
                    <a:pt x="2434965" y="3337064"/>
                  </a:lnTo>
                  <a:lnTo>
                    <a:pt x="2357870" y="3327922"/>
                  </a:lnTo>
                  <a:lnTo>
                    <a:pt x="2299809" y="3322774"/>
                  </a:lnTo>
                  <a:lnTo>
                    <a:pt x="2255754" y="3320316"/>
                  </a:lnTo>
                  <a:lnTo>
                    <a:pt x="2220678" y="3319246"/>
                  </a:lnTo>
                  <a:lnTo>
                    <a:pt x="2191233" y="3318340"/>
                  </a:lnTo>
                  <a:lnTo>
                    <a:pt x="2125224" y="3312074"/>
                  </a:lnTo>
                  <a:lnTo>
                    <a:pt x="2078705" y="3304324"/>
                  </a:lnTo>
                  <a:lnTo>
                    <a:pt x="2031658" y="3294918"/>
                  </a:lnTo>
                  <a:lnTo>
                    <a:pt x="1984631" y="3284104"/>
                  </a:lnTo>
                  <a:lnTo>
                    <a:pt x="1937727" y="3271917"/>
                  </a:lnTo>
                  <a:lnTo>
                    <a:pt x="1891049" y="3258391"/>
                  </a:lnTo>
                  <a:lnTo>
                    <a:pt x="1844698" y="3243559"/>
                  </a:lnTo>
                  <a:lnTo>
                    <a:pt x="1798778" y="3227455"/>
                  </a:lnTo>
                  <a:lnTo>
                    <a:pt x="1753391" y="3210115"/>
                  </a:lnTo>
                  <a:lnTo>
                    <a:pt x="1708640" y="3191571"/>
                  </a:lnTo>
                  <a:lnTo>
                    <a:pt x="1664627" y="3171858"/>
                  </a:lnTo>
                  <a:lnTo>
                    <a:pt x="1621454" y="3151009"/>
                  </a:lnTo>
                  <a:lnTo>
                    <a:pt x="1573870" y="3125735"/>
                  </a:lnTo>
                  <a:lnTo>
                    <a:pt x="1539679" y="3104794"/>
                  </a:lnTo>
                  <a:lnTo>
                    <a:pt x="1518783" y="3091673"/>
                  </a:lnTo>
                  <a:lnTo>
                    <a:pt x="1492121" y="3075492"/>
                  </a:lnTo>
                  <a:lnTo>
                    <a:pt x="1456261" y="3054677"/>
                  </a:lnTo>
                  <a:lnTo>
                    <a:pt x="1407777" y="3027654"/>
                  </a:lnTo>
                  <a:lnTo>
                    <a:pt x="1358475" y="3000682"/>
                  </a:lnTo>
                  <a:lnTo>
                    <a:pt x="1312252" y="2975625"/>
                  </a:lnTo>
                  <a:lnTo>
                    <a:pt x="1268335" y="2952286"/>
                  </a:lnTo>
                  <a:lnTo>
                    <a:pt x="1225948" y="2930468"/>
                  </a:lnTo>
                  <a:lnTo>
                    <a:pt x="1184316" y="2909974"/>
                  </a:lnTo>
                  <a:lnTo>
                    <a:pt x="1142664" y="2890606"/>
                  </a:lnTo>
                  <a:lnTo>
                    <a:pt x="1100216" y="2872168"/>
                  </a:lnTo>
                  <a:lnTo>
                    <a:pt x="1056198" y="2854463"/>
                  </a:lnTo>
                  <a:lnTo>
                    <a:pt x="1009835" y="2837294"/>
                  </a:lnTo>
                  <a:lnTo>
                    <a:pt x="961664" y="2820965"/>
                  </a:lnTo>
                  <a:lnTo>
                    <a:pt x="912395" y="2805791"/>
                  </a:lnTo>
                  <a:lnTo>
                    <a:pt x="862207" y="2791816"/>
                  </a:lnTo>
                  <a:lnTo>
                    <a:pt x="811277" y="2779080"/>
                  </a:lnTo>
                  <a:lnTo>
                    <a:pt x="759782" y="2767627"/>
                  </a:lnTo>
                  <a:lnTo>
                    <a:pt x="707901" y="2757498"/>
                  </a:lnTo>
                  <a:lnTo>
                    <a:pt x="655810" y="2748736"/>
                  </a:lnTo>
                  <a:lnTo>
                    <a:pt x="603689" y="2741383"/>
                  </a:lnTo>
                  <a:lnTo>
                    <a:pt x="553628" y="2735647"/>
                  </a:lnTo>
                  <a:lnTo>
                    <a:pt x="503310" y="2731170"/>
                  </a:lnTo>
                  <a:lnTo>
                    <a:pt x="452849" y="2727960"/>
                  </a:lnTo>
                  <a:lnTo>
                    <a:pt x="402358" y="2726028"/>
                  </a:lnTo>
                  <a:lnTo>
                    <a:pt x="351950" y="2725381"/>
                  </a:lnTo>
                  <a:lnTo>
                    <a:pt x="330343" y="2725500"/>
                  </a:lnTo>
                  <a:lnTo>
                    <a:pt x="286986" y="2726448"/>
                  </a:lnTo>
                  <a:lnTo>
                    <a:pt x="249143" y="2731198"/>
                  </a:lnTo>
                  <a:lnTo>
                    <a:pt x="232337" y="2737918"/>
                  </a:lnTo>
                  <a:lnTo>
                    <a:pt x="215377" y="2742734"/>
                  </a:lnTo>
                  <a:lnTo>
                    <a:pt x="198326" y="2745634"/>
                  </a:lnTo>
                  <a:lnTo>
                    <a:pt x="181249" y="2746603"/>
                  </a:lnTo>
                  <a:lnTo>
                    <a:pt x="177388" y="2746552"/>
                  </a:lnTo>
                  <a:lnTo>
                    <a:pt x="119049" y="2733014"/>
                  </a:lnTo>
                  <a:lnTo>
                    <a:pt x="73858" y="2704722"/>
                  </a:lnTo>
                  <a:lnTo>
                    <a:pt x="43611" y="2675186"/>
                  </a:lnTo>
                  <a:lnTo>
                    <a:pt x="11623" y="2622080"/>
                  </a:lnTo>
                  <a:lnTo>
                    <a:pt x="2237" y="2582391"/>
                  </a:lnTo>
                  <a:lnTo>
                    <a:pt x="0" y="2536651"/>
                  </a:lnTo>
                  <a:lnTo>
                    <a:pt x="2959" y="2482661"/>
                  </a:lnTo>
                  <a:lnTo>
                    <a:pt x="9164" y="2418219"/>
                  </a:lnTo>
                  <a:lnTo>
                    <a:pt x="9888" y="2411056"/>
                  </a:lnTo>
                  <a:lnTo>
                    <a:pt x="16345" y="2345999"/>
                  </a:lnTo>
                  <a:lnTo>
                    <a:pt x="22827" y="2278112"/>
                  </a:lnTo>
                  <a:lnTo>
                    <a:pt x="29088" y="2210632"/>
                  </a:lnTo>
                  <a:lnTo>
                    <a:pt x="34881" y="2146793"/>
                  </a:lnTo>
                  <a:lnTo>
                    <a:pt x="39960" y="2089831"/>
                  </a:lnTo>
                  <a:lnTo>
                    <a:pt x="44078" y="2042980"/>
                  </a:lnTo>
                  <a:lnTo>
                    <a:pt x="48445" y="1992553"/>
                  </a:lnTo>
                  <a:lnTo>
                    <a:pt x="60479" y="1912512"/>
                  </a:lnTo>
                  <a:lnTo>
                    <a:pt x="71420" y="1839651"/>
                  </a:lnTo>
                  <a:lnTo>
                    <a:pt x="81313" y="1773571"/>
                  </a:lnTo>
                  <a:lnTo>
                    <a:pt x="90206" y="1713870"/>
                  </a:lnTo>
                  <a:lnTo>
                    <a:pt x="98146" y="1660150"/>
                  </a:lnTo>
                  <a:lnTo>
                    <a:pt x="105180" y="1612009"/>
                  </a:lnTo>
                  <a:lnTo>
                    <a:pt x="111355" y="1569049"/>
                  </a:lnTo>
                  <a:lnTo>
                    <a:pt x="116718" y="1530868"/>
                  </a:lnTo>
                  <a:lnTo>
                    <a:pt x="125196" y="1467246"/>
                  </a:lnTo>
                  <a:lnTo>
                    <a:pt x="135060" y="1384083"/>
                  </a:lnTo>
                  <a:lnTo>
                    <a:pt x="141289" y="1329767"/>
                  </a:lnTo>
                  <a:lnTo>
                    <a:pt x="147043" y="1277418"/>
                  </a:lnTo>
                  <a:lnTo>
                    <a:pt x="152274" y="1226400"/>
                  </a:lnTo>
                  <a:lnTo>
                    <a:pt x="156936" y="1176073"/>
                  </a:lnTo>
                  <a:lnTo>
                    <a:pt x="160981" y="1125801"/>
                  </a:lnTo>
                  <a:lnTo>
                    <a:pt x="164362" y="1074945"/>
                  </a:lnTo>
                  <a:lnTo>
                    <a:pt x="167032" y="1022867"/>
                  </a:lnTo>
                  <a:lnTo>
                    <a:pt x="168943" y="968930"/>
                  </a:lnTo>
                  <a:lnTo>
                    <a:pt x="170047" y="912494"/>
                  </a:lnTo>
                  <a:lnTo>
                    <a:pt x="170397" y="888744"/>
                  </a:lnTo>
                  <a:lnTo>
                    <a:pt x="170950" y="859028"/>
                  </a:lnTo>
                  <a:lnTo>
                    <a:pt x="172689" y="779670"/>
                  </a:lnTo>
                  <a:lnTo>
                    <a:pt x="173888" y="729011"/>
                  </a:lnTo>
                  <a:lnTo>
                    <a:pt x="175313" y="670353"/>
                  </a:lnTo>
                  <a:lnTo>
                    <a:pt x="176971" y="603190"/>
                  </a:lnTo>
                  <a:lnTo>
                    <a:pt x="178867" y="527012"/>
                  </a:lnTo>
                  <a:lnTo>
                    <a:pt x="181008" y="441312"/>
                  </a:lnTo>
                  <a:lnTo>
                    <a:pt x="181071" y="438721"/>
                  </a:lnTo>
                  <a:lnTo>
                    <a:pt x="182272" y="399287"/>
                  </a:lnTo>
                  <a:lnTo>
                    <a:pt x="184843" y="357083"/>
                  </a:lnTo>
                  <a:lnTo>
                    <a:pt x="190074" y="312435"/>
                  </a:lnTo>
                  <a:lnTo>
                    <a:pt x="199253" y="265669"/>
                  </a:lnTo>
                  <a:lnTo>
                    <a:pt x="213670" y="217109"/>
                  </a:lnTo>
                  <a:lnTo>
                    <a:pt x="234614" y="167081"/>
                  </a:lnTo>
                  <a:lnTo>
                    <a:pt x="253177" y="130465"/>
                  </a:lnTo>
                  <a:lnTo>
                    <a:pt x="277258" y="91598"/>
                  </a:lnTo>
                  <a:lnTo>
                    <a:pt x="309306" y="54542"/>
                  </a:lnTo>
                  <a:lnTo>
                    <a:pt x="351772" y="23355"/>
                  </a:lnTo>
                  <a:lnTo>
                    <a:pt x="395993" y="7129"/>
                  </a:lnTo>
                  <a:lnTo>
                    <a:pt x="481744" y="0"/>
                  </a:lnTo>
                  <a:lnTo>
                    <a:pt x="501736" y="242"/>
                  </a:lnTo>
                  <a:lnTo>
                    <a:pt x="545944" y="2180"/>
                  </a:lnTo>
                  <a:lnTo>
                    <a:pt x="640499" y="10882"/>
                  </a:lnTo>
                  <a:lnTo>
                    <a:pt x="702600" y="19588"/>
                  </a:lnTo>
                  <a:lnTo>
                    <a:pt x="755530" y="28904"/>
                  </a:lnTo>
                  <a:lnTo>
                    <a:pt x="798508" y="37744"/>
                  </a:lnTo>
                  <a:lnTo>
                    <a:pt x="839490" y="47040"/>
                  </a:lnTo>
                  <a:lnTo>
                    <a:pt x="873536" y="54023"/>
                  </a:lnTo>
                  <a:lnTo>
                    <a:pt x="948499" y="64919"/>
                  </a:lnTo>
                  <a:lnTo>
                    <a:pt x="990732" y="69133"/>
                  </a:lnTo>
                  <a:lnTo>
                    <a:pt x="1037010" y="72728"/>
                  </a:lnTo>
                  <a:lnTo>
                    <a:pt x="1087992" y="75853"/>
                  </a:lnTo>
                  <a:lnTo>
                    <a:pt x="1144336" y="78661"/>
                  </a:lnTo>
                  <a:lnTo>
                    <a:pt x="1206701" y="81302"/>
                  </a:lnTo>
                  <a:lnTo>
                    <a:pt x="1275744" y="83928"/>
                  </a:lnTo>
                  <a:lnTo>
                    <a:pt x="1352125" y="86690"/>
                  </a:lnTo>
                  <a:lnTo>
                    <a:pt x="1414495" y="88657"/>
                  </a:lnTo>
                  <a:lnTo>
                    <a:pt x="1469660" y="89919"/>
                  </a:lnTo>
                  <a:lnTo>
                    <a:pt x="1518517" y="90648"/>
                  </a:lnTo>
                  <a:lnTo>
                    <a:pt x="1561962" y="91017"/>
                  </a:lnTo>
                  <a:lnTo>
                    <a:pt x="1600893" y="91198"/>
                  </a:lnTo>
                  <a:lnTo>
                    <a:pt x="1663775" y="91647"/>
                  </a:lnTo>
                  <a:lnTo>
                    <a:pt x="1714453" y="93285"/>
                  </a:lnTo>
                  <a:lnTo>
                    <a:pt x="1758452" y="97370"/>
                  </a:lnTo>
                  <a:lnTo>
                    <a:pt x="1801302" y="105162"/>
                  </a:lnTo>
                  <a:lnTo>
                    <a:pt x="1848530" y="117919"/>
                  </a:lnTo>
                  <a:lnTo>
                    <a:pt x="1887050" y="129945"/>
                  </a:lnTo>
                  <a:lnTo>
                    <a:pt x="1928983" y="144575"/>
                  </a:lnTo>
                  <a:lnTo>
                    <a:pt x="1972458" y="162798"/>
                  </a:lnTo>
                  <a:lnTo>
                    <a:pt x="2015605" y="185603"/>
                  </a:lnTo>
                  <a:lnTo>
                    <a:pt x="2056552" y="213978"/>
                  </a:lnTo>
                  <a:lnTo>
                    <a:pt x="2093427" y="248915"/>
                  </a:lnTo>
                  <a:lnTo>
                    <a:pt x="2124362" y="291401"/>
                  </a:lnTo>
                  <a:lnTo>
                    <a:pt x="2145751" y="342985"/>
                  </a:lnTo>
                  <a:lnTo>
                    <a:pt x="2153668" y="385456"/>
                  </a:lnTo>
                  <a:lnTo>
                    <a:pt x="2159351" y="447361"/>
                  </a:lnTo>
                  <a:lnTo>
                    <a:pt x="2162512" y="534936"/>
                  </a:lnTo>
                  <a:lnTo>
                    <a:pt x="2163420" y="588978"/>
                  </a:lnTo>
                  <a:lnTo>
                    <a:pt x="2164004" y="639854"/>
                  </a:lnTo>
                  <a:lnTo>
                    <a:pt x="2164018" y="688621"/>
                  </a:lnTo>
                  <a:lnTo>
                    <a:pt x="2163212" y="736335"/>
                  </a:lnTo>
                  <a:lnTo>
                    <a:pt x="2161340" y="784054"/>
                  </a:lnTo>
                  <a:lnTo>
                    <a:pt x="2158154" y="832834"/>
                  </a:lnTo>
                  <a:lnTo>
                    <a:pt x="2153405" y="883732"/>
                  </a:lnTo>
                  <a:lnTo>
                    <a:pt x="2146847" y="937806"/>
                  </a:lnTo>
                  <a:lnTo>
                    <a:pt x="2138230" y="996111"/>
                  </a:lnTo>
                  <a:lnTo>
                    <a:pt x="2127570" y="1057465"/>
                  </a:lnTo>
                  <a:lnTo>
                    <a:pt x="2116969" y="1109560"/>
                  </a:lnTo>
                  <a:lnTo>
                    <a:pt x="2106446" y="1154584"/>
                  </a:lnTo>
                  <a:lnTo>
                    <a:pt x="2096022" y="1194728"/>
                  </a:lnTo>
                  <a:lnTo>
                    <a:pt x="2085715" y="1232179"/>
                  </a:lnTo>
                  <a:lnTo>
                    <a:pt x="2075687" y="1268616"/>
                  </a:lnTo>
                  <a:lnTo>
                    <a:pt x="2065578" y="1307370"/>
                  </a:lnTo>
                  <a:lnTo>
                    <a:pt x="2055423" y="1350351"/>
                  </a:lnTo>
                  <a:lnTo>
                    <a:pt x="2045257" y="1399469"/>
                  </a:lnTo>
                  <a:lnTo>
                    <a:pt x="2035116" y="1456635"/>
                  </a:lnTo>
                  <a:lnTo>
                    <a:pt x="2025035" y="1523758"/>
                  </a:lnTo>
                  <a:lnTo>
                    <a:pt x="2016055" y="1599422"/>
                  </a:lnTo>
                  <a:lnTo>
                    <a:pt x="2013218" y="1645295"/>
                  </a:lnTo>
                  <a:lnTo>
                    <a:pt x="2013117" y="1695375"/>
                  </a:lnTo>
                  <a:lnTo>
                    <a:pt x="2016977" y="1748793"/>
                  </a:lnTo>
                  <a:lnTo>
                    <a:pt x="2026022" y="1804684"/>
                  </a:lnTo>
                  <a:lnTo>
                    <a:pt x="2041478" y="1862181"/>
                  </a:lnTo>
                  <a:lnTo>
                    <a:pt x="2064570" y="1920417"/>
                  </a:lnTo>
                  <a:lnTo>
                    <a:pt x="2098126" y="1982638"/>
                  </a:lnTo>
                  <a:lnTo>
                    <a:pt x="2124674" y="2016933"/>
                  </a:lnTo>
                  <a:lnTo>
                    <a:pt x="2160430" y="2049678"/>
                  </a:lnTo>
                  <a:lnTo>
                    <a:pt x="2206273" y="2077111"/>
                  </a:lnTo>
                  <a:lnTo>
                    <a:pt x="2252301" y="2092825"/>
                  </a:lnTo>
                  <a:lnTo>
                    <a:pt x="2297282" y="2099954"/>
                  </a:lnTo>
                  <a:lnTo>
                    <a:pt x="2339982" y="2101634"/>
                  </a:lnTo>
                  <a:lnTo>
                    <a:pt x="2361517" y="2101317"/>
                  </a:lnTo>
                  <a:lnTo>
                    <a:pt x="2383873" y="2100476"/>
                  </a:lnTo>
                  <a:lnTo>
                    <a:pt x="2407001" y="2099271"/>
                  </a:lnTo>
                  <a:lnTo>
                    <a:pt x="2430851" y="2097862"/>
                  </a:lnTo>
                  <a:lnTo>
                    <a:pt x="2446680" y="2096911"/>
                  </a:lnTo>
                  <a:lnTo>
                    <a:pt x="2463017" y="2095973"/>
                  </a:lnTo>
                  <a:lnTo>
                    <a:pt x="2534690" y="2092779"/>
                  </a:lnTo>
                  <a:lnTo>
                    <a:pt x="2607371" y="2090571"/>
                  </a:lnTo>
                  <a:lnTo>
                    <a:pt x="2643207" y="2090229"/>
                  </a:lnTo>
                  <a:lnTo>
                    <a:pt x="2685751" y="2090799"/>
                  </a:lnTo>
                  <a:lnTo>
                    <a:pt x="2731871" y="2093063"/>
                  </a:lnTo>
                  <a:lnTo>
                    <a:pt x="2780861" y="2097852"/>
                  </a:lnTo>
                  <a:lnTo>
                    <a:pt x="2832013" y="2105996"/>
                  </a:lnTo>
                  <a:lnTo>
                    <a:pt x="2884620" y="2118325"/>
                  </a:lnTo>
                  <a:lnTo>
                    <a:pt x="2937974" y="2135670"/>
                  </a:lnTo>
                  <a:lnTo>
                    <a:pt x="3012532" y="2167213"/>
                  </a:lnTo>
                  <a:lnTo>
                    <a:pt x="3056957" y="2192154"/>
                  </a:lnTo>
                  <a:lnTo>
                    <a:pt x="3099988" y="2224345"/>
                  </a:lnTo>
                  <a:lnTo>
                    <a:pt x="3137004" y="2264635"/>
                  </a:lnTo>
                  <a:lnTo>
                    <a:pt x="3163387" y="2313876"/>
                  </a:lnTo>
                  <a:lnTo>
                    <a:pt x="3169676" y="2345464"/>
                  </a:lnTo>
                  <a:lnTo>
                    <a:pt x="3169119" y="2368097"/>
                  </a:lnTo>
                  <a:lnTo>
                    <a:pt x="3166689" y="2402636"/>
                  </a:lnTo>
                  <a:lnTo>
                    <a:pt x="3165342" y="2420484"/>
                  </a:lnTo>
                  <a:lnTo>
                    <a:pt x="3163888" y="2440728"/>
                  </a:lnTo>
                  <a:lnTo>
                    <a:pt x="3162377" y="2463714"/>
                  </a:lnTo>
                  <a:lnTo>
                    <a:pt x="3160859" y="2489784"/>
                  </a:lnTo>
                  <a:lnTo>
                    <a:pt x="3157796" y="2563139"/>
                  </a:lnTo>
                  <a:lnTo>
                    <a:pt x="3157016" y="2620945"/>
                  </a:lnTo>
                  <a:lnTo>
                    <a:pt x="3157700" y="2666950"/>
                  </a:lnTo>
                  <a:lnTo>
                    <a:pt x="3159031" y="2704909"/>
                  </a:lnTo>
                  <a:lnTo>
                    <a:pt x="3160183" y="2738018"/>
                  </a:lnTo>
                  <a:lnTo>
                    <a:pt x="3159148" y="2808985"/>
                  </a:lnTo>
                  <a:lnTo>
                    <a:pt x="3155500" y="2854617"/>
                  </a:lnTo>
                  <a:lnTo>
                    <a:pt x="3148821" y="2920354"/>
                  </a:lnTo>
                  <a:lnTo>
                    <a:pt x="3142269" y="2975602"/>
                  </a:lnTo>
                  <a:lnTo>
                    <a:pt x="3134677" y="3022887"/>
                  </a:lnTo>
                  <a:lnTo>
                    <a:pt x="3124878" y="3064738"/>
                  </a:lnTo>
                  <a:lnTo>
                    <a:pt x="3111706" y="3103682"/>
                  </a:lnTo>
                  <a:lnTo>
                    <a:pt x="3093994" y="3142246"/>
                  </a:lnTo>
                  <a:lnTo>
                    <a:pt x="3067022" y="3195606"/>
                  </a:lnTo>
                  <a:lnTo>
                    <a:pt x="3047244" y="3228356"/>
                  </a:lnTo>
                  <a:lnTo>
                    <a:pt x="3021193" y="3262804"/>
                  </a:lnTo>
                  <a:lnTo>
                    <a:pt x="2987310" y="3297192"/>
                  </a:lnTo>
                  <a:lnTo>
                    <a:pt x="2944038" y="3329759"/>
                  </a:lnTo>
                  <a:lnTo>
                    <a:pt x="2889817" y="3358745"/>
                  </a:lnTo>
                  <a:lnTo>
                    <a:pt x="2823090" y="3382391"/>
                  </a:lnTo>
                  <a:lnTo>
                    <a:pt x="2781301" y="3390172"/>
                  </a:lnTo>
                  <a:lnTo>
                    <a:pt x="2768379" y="3390658"/>
                  </a:lnTo>
                  <a:close/>
                </a:path>
              </a:pathLst>
            </a:custGeom>
            <a:ln w="120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18198" y="4733147"/>
              <a:ext cx="559435" cy="1131570"/>
            </a:xfrm>
            <a:custGeom>
              <a:avLst/>
              <a:gdLst/>
              <a:ahLst/>
              <a:cxnLst/>
              <a:rect l="l" t="t" r="r" b="b"/>
              <a:pathLst>
                <a:path w="559434" h="1131570">
                  <a:moveTo>
                    <a:pt x="289424" y="6429"/>
                  </a:moveTo>
                  <a:lnTo>
                    <a:pt x="222330" y="20454"/>
                  </a:lnTo>
                  <a:lnTo>
                    <a:pt x="178287" y="36689"/>
                  </a:lnTo>
                  <a:lnTo>
                    <a:pt x="134036" y="62159"/>
                  </a:lnTo>
                  <a:lnTo>
                    <a:pt x="94670" y="99177"/>
                  </a:lnTo>
                  <a:lnTo>
                    <a:pt x="64974" y="160516"/>
                  </a:lnTo>
                  <a:lnTo>
                    <a:pt x="55254" y="214257"/>
                  </a:lnTo>
                  <a:lnTo>
                    <a:pt x="48289" y="293931"/>
                  </a:lnTo>
                  <a:lnTo>
                    <a:pt x="45211" y="371202"/>
                  </a:lnTo>
                  <a:lnTo>
                    <a:pt x="45535" y="433815"/>
                  </a:lnTo>
                  <a:lnTo>
                    <a:pt x="48134" y="484706"/>
                  </a:lnTo>
                  <a:lnTo>
                    <a:pt x="51879" y="526808"/>
                  </a:lnTo>
                  <a:lnTo>
                    <a:pt x="55641" y="563056"/>
                  </a:lnTo>
                  <a:lnTo>
                    <a:pt x="58291" y="596382"/>
                  </a:lnTo>
                  <a:lnTo>
                    <a:pt x="55744" y="666011"/>
                  </a:lnTo>
                  <a:lnTo>
                    <a:pt x="48289" y="708180"/>
                  </a:lnTo>
                  <a:lnTo>
                    <a:pt x="32882" y="765422"/>
                  </a:lnTo>
                  <a:lnTo>
                    <a:pt x="17391" y="810908"/>
                  </a:lnTo>
                  <a:lnTo>
                    <a:pt x="5277" y="850339"/>
                  </a:lnTo>
                  <a:lnTo>
                    <a:pt x="0" y="889418"/>
                  </a:lnTo>
                  <a:lnTo>
                    <a:pt x="5020" y="933846"/>
                  </a:lnTo>
                  <a:lnTo>
                    <a:pt x="25588" y="989500"/>
                  </a:lnTo>
                  <a:lnTo>
                    <a:pt x="53222" y="1031908"/>
                  </a:lnTo>
                  <a:lnTo>
                    <a:pt x="79939" y="1060835"/>
                  </a:lnTo>
                  <a:lnTo>
                    <a:pt x="113484" y="1086830"/>
                  </a:lnTo>
                  <a:lnTo>
                    <a:pt x="148816" y="1105853"/>
                  </a:lnTo>
                  <a:lnTo>
                    <a:pt x="199779" y="1123815"/>
                  </a:lnTo>
                  <a:lnTo>
                    <a:pt x="262400" y="1131408"/>
                  </a:lnTo>
                  <a:lnTo>
                    <a:pt x="332706" y="1119330"/>
                  </a:lnTo>
                  <a:lnTo>
                    <a:pt x="394010" y="1087051"/>
                  </a:lnTo>
                  <a:lnTo>
                    <a:pt x="437320" y="1046302"/>
                  </a:lnTo>
                  <a:lnTo>
                    <a:pt x="464645" y="1008062"/>
                  </a:lnTo>
                  <a:lnTo>
                    <a:pt x="491767" y="947931"/>
                  </a:lnTo>
                  <a:lnTo>
                    <a:pt x="498404" y="875358"/>
                  </a:lnTo>
                  <a:lnTo>
                    <a:pt x="496250" y="827284"/>
                  </a:lnTo>
                  <a:lnTo>
                    <a:pt x="493768" y="764097"/>
                  </a:lnTo>
                  <a:lnTo>
                    <a:pt x="493450" y="680354"/>
                  </a:lnTo>
                  <a:lnTo>
                    <a:pt x="494552" y="619868"/>
                  </a:lnTo>
                  <a:lnTo>
                    <a:pt x="496070" y="567691"/>
                  </a:lnTo>
                  <a:lnTo>
                    <a:pt x="498599" y="521363"/>
                  </a:lnTo>
                  <a:lnTo>
                    <a:pt x="502733" y="478422"/>
                  </a:lnTo>
                  <a:lnTo>
                    <a:pt x="509065" y="436405"/>
                  </a:lnTo>
                  <a:lnTo>
                    <a:pt x="518189" y="392852"/>
                  </a:lnTo>
                  <a:lnTo>
                    <a:pt x="535887" y="329357"/>
                  </a:lnTo>
                  <a:lnTo>
                    <a:pt x="550387" y="285303"/>
                  </a:lnTo>
                  <a:lnTo>
                    <a:pt x="558834" y="248653"/>
                  </a:lnTo>
                  <a:lnTo>
                    <a:pt x="558372" y="207368"/>
                  </a:lnTo>
                  <a:lnTo>
                    <a:pt x="548858" y="162915"/>
                  </a:lnTo>
                  <a:lnTo>
                    <a:pt x="530717" y="117616"/>
                  </a:lnTo>
                  <a:lnTo>
                    <a:pt x="503731" y="75067"/>
                  </a:lnTo>
                  <a:lnTo>
                    <a:pt x="467683" y="38864"/>
                  </a:lnTo>
                  <a:lnTo>
                    <a:pt x="422355" y="12601"/>
                  </a:lnTo>
                  <a:lnTo>
                    <a:pt x="354713" y="0"/>
                  </a:lnTo>
                  <a:lnTo>
                    <a:pt x="322109" y="1996"/>
                  </a:lnTo>
                  <a:lnTo>
                    <a:pt x="289424" y="6429"/>
                  </a:lnTo>
                  <a:close/>
                </a:path>
              </a:pathLst>
            </a:custGeom>
            <a:ln w="361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561681" y="4776574"/>
              <a:ext cx="473075" cy="1044575"/>
            </a:xfrm>
            <a:custGeom>
              <a:avLst/>
              <a:gdLst/>
              <a:ahLst/>
              <a:cxnLst/>
              <a:rect l="l" t="t" r="r" b="b"/>
              <a:pathLst>
                <a:path w="473075" h="1044575">
                  <a:moveTo>
                    <a:pt x="216549" y="1044562"/>
                  </a:moveTo>
                  <a:lnTo>
                    <a:pt x="164075" y="1037589"/>
                  </a:lnTo>
                  <a:lnTo>
                    <a:pt x="121507" y="1022108"/>
                  </a:lnTo>
                  <a:lnTo>
                    <a:pt x="80824" y="998245"/>
                  </a:lnTo>
                  <a:lnTo>
                    <a:pt x="41046" y="958126"/>
                  </a:lnTo>
                  <a:lnTo>
                    <a:pt x="19550" y="923993"/>
                  </a:lnTo>
                  <a:lnTo>
                    <a:pt x="3849" y="880630"/>
                  </a:lnTo>
                  <a:lnTo>
                    <a:pt x="0" y="852747"/>
                  </a:lnTo>
                  <a:lnTo>
                    <a:pt x="1808" y="827612"/>
                  </a:lnTo>
                  <a:lnTo>
                    <a:pt x="8250" y="801847"/>
                  </a:lnTo>
                  <a:lnTo>
                    <a:pt x="18302" y="772071"/>
                  </a:lnTo>
                  <a:lnTo>
                    <a:pt x="25328" y="751774"/>
                  </a:lnTo>
                  <a:lnTo>
                    <a:pt x="32764" y="728854"/>
                  </a:lnTo>
                  <a:lnTo>
                    <a:pt x="40205" y="703032"/>
                  </a:lnTo>
                  <a:lnTo>
                    <a:pt x="47245" y="674027"/>
                  </a:lnTo>
                  <a:lnTo>
                    <a:pt x="56127" y="621670"/>
                  </a:lnTo>
                  <a:lnTo>
                    <a:pt x="58834" y="577186"/>
                  </a:lnTo>
                  <a:lnTo>
                    <a:pt x="57264" y="536459"/>
                  </a:lnTo>
                  <a:lnTo>
                    <a:pt x="53316" y="495376"/>
                  </a:lnTo>
                  <a:lnTo>
                    <a:pt x="49922" y="461614"/>
                  </a:lnTo>
                  <a:lnTo>
                    <a:pt x="46951" y="422622"/>
                  </a:lnTo>
                  <a:lnTo>
                    <a:pt x="45164" y="376284"/>
                  </a:lnTo>
                  <a:lnTo>
                    <a:pt x="45318" y="320486"/>
                  </a:lnTo>
                  <a:lnTo>
                    <a:pt x="48172" y="253110"/>
                  </a:lnTo>
                  <a:lnTo>
                    <a:pt x="54807" y="176767"/>
                  </a:lnTo>
                  <a:lnTo>
                    <a:pt x="63290" y="128865"/>
                  </a:lnTo>
                  <a:lnTo>
                    <a:pt x="84951" y="83057"/>
                  </a:lnTo>
                  <a:lnTo>
                    <a:pt x="126785" y="46609"/>
                  </a:lnTo>
                  <a:lnTo>
                    <a:pt x="174412" y="24025"/>
                  </a:lnTo>
                  <a:lnTo>
                    <a:pt x="219145" y="11684"/>
                  </a:lnTo>
                  <a:lnTo>
                    <a:pt x="267629" y="3745"/>
                  </a:lnTo>
                  <a:lnTo>
                    <a:pt x="311253" y="0"/>
                  </a:lnTo>
                  <a:lnTo>
                    <a:pt x="325026" y="571"/>
                  </a:lnTo>
                  <a:lnTo>
                    <a:pt x="362688" y="9499"/>
                  </a:lnTo>
                  <a:lnTo>
                    <a:pt x="406097" y="36920"/>
                  </a:lnTo>
                  <a:lnTo>
                    <a:pt x="438797" y="76379"/>
                  </a:lnTo>
                  <a:lnTo>
                    <a:pt x="460712" y="122336"/>
                  </a:lnTo>
                  <a:lnTo>
                    <a:pt x="471768" y="169252"/>
                  </a:lnTo>
                  <a:lnTo>
                    <a:pt x="472978" y="189514"/>
                  </a:lnTo>
                  <a:lnTo>
                    <a:pt x="471114" y="207317"/>
                  </a:lnTo>
                  <a:lnTo>
                    <a:pt x="466335" y="226059"/>
                  </a:lnTo>
                  <a:lnTo>
                    <a:pt x="458801" y="249135"/>
                  </a:lnTo>
                  <a:lnTo>
                    <a:pt x="452862" y="267030"/>
                  </a:lnTo>
                  <a:lnTo>
                    <a:pt x="446387" y="287610"/>
                  </a:lnTo>
                  <a:lnTo>
                    <a:pt x="432449" y="339382"/>
                  </a:lnTo>
                  <a:lnTo>
                    <a:pt x="422859" y="385269"/>
                  </a:lnTo>
                  <a:lnTo>
                    <a:pt x="416204" y="429562"/>
                  </a:lnTo>
                  <a:lnTo>
                    <a:pt x="411865" y="474529"/>
                  </a:lnTo>
                  <a:lnTo>
                    <a:pt x="409222" y="522438"/>
                  </a:lnTo>
                  <a:lnTo>
                    <a:pt x="407654" y="575557"/>
                  </a:lnTo>
                  <a:lnTo>
                    <a:pt x="406541" y="636155"/>
                  </a:lnTo>
                  <a:lnTo>
                    <a:pt x="406290" y="685409"/>
                  </a:lnTo>
                  <a:lnTo>
                    <a:pt x="407031" y="727852"/>
                  </a:lnTo>
                  <a:lnTo>
                    <a:pt x="408346" y="764043"/>
                  </a:lnTo>
                  <a:lnTo>
                    <a:pt x="409817" y="794537"/>
                  </a:lnTo>
                  <a:lnTo>
                    <a:pt x="411587" y="835866"/>
                  </a:lnTo>
                  <a:lnTo>
                    <a:pt x="406115" y="893889"/>
                  </a:lnTo>
                  <a:lnTo>
                    <a:pt x="366745" y="967366"/>
                  </a:lnTo>
                  <a:lnTo>
                    <a:pt x="335316" y="1000331"/>
                  </a:lnTo>
                  <a:lnTo>
                    <a:pt x="303882" y="1022032"/>
                  </a:lnTo>
                  <a:lnTo>
                    <a:pt x="260844" y="1039075"/>
                  </a:lnTo>
                  <a:lnTo>
                    <a:pt x="231514" y="1043951"/>
                  </a:lnTo>
                  <a:lnTo>
                    <a:pt x="216549" y="1044562"/>
                  </a:lnTo>
                  <a:close/>
                </a:path>
              </a:pathLst>
            </a:custGeom>
            <a:ln w="120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 rot="300000">
            <a:off x="10384529" y="4034073"/>
            <a:ext cx="82127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4"/>
              </a:lnSpc>
            </a:pPr>
            <a:r>
              <a:rPr sz="850" dirty="0">
                <a:solidFill>
                  <a:srgbClr val="231F20"/>
                </a:solidFill>
                <a:latin typeface="Arial Black"/>
                <a:cs typeface="Arial Black"/>
              </a:rPr>
              <a:t>HOSPI</a:t>
            </a:r>
            <a:r>
              <a:rPr sz="850" spc="-65" dirty="0">
                <a:solidFill>
                  <a:srgbClr val="231F20"/>
                </a:solidFill>
                <a:latin typeface="Arial Black"/>
                <a:cs typeface="Arial Black"/>
              </a:rPr>
              <a:t>T</a:t>
            </a:r>
            <a:r>
              <a:rPr sz="850" dirty="0">
                <a:solidFill>
                  <a:srgbClr val="231F20"/>
                </a:solidFill>
                <a:latin typeface="Arial Black"/>
                <a:cs typeface="Arial Black"/>
              </a:rPr>
              <a:t>ALITY</a:t>
            </a:r>
            <a:endParaRPr sz="850">
              <a:latin typeface="Arial Black"/>
              <a:cs typeface="Arial Black"/>
            </a:endParaRPr>
          </a:p>
        </p:txBody>
      </p:sp>
      <p:sp>
        <p:nvSpPr>
          <p:cNvPr id="84" name="object 84"/>
          <p:cNvSpPr txBox="1"/>
          <p:nvPr/>
        </p:nvSpPr>
        <p:spPr>
          <a:xfrm rot="300000">
            <a:off x="10342600" y="4142261"/>
            <a:ext cx="884892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0"/>
              </a:lnSpc>
            </a:pPr>
            <a:r>
              <a:rPr sz="850" dirty="0">
                <a:solidFill>
                  <a:srgbClr val="231F20"/>
                </a:solidFill>
                <a:latin typeface="Arial Black"/>
                <a:cs typeface="Arial Black"/>
              </a:rPr>
              <a:t>MA</a:t>
            </a:r>
            <a:r>
              <a:rPr sz="850" spc="-15" dirty="0">
                <a:solidFill>
                  <a:srgbClr val="231F20"/>
                </a:solidFill>
                <a:latin typeface="Arial Black"/>
                <a:cs typeface="Arial Black"/>
              </a:rPr>
              <a:t>N</a:t>
            </a:r>
            <a:r>
              <a:rPr sz="850" spc="-25" dirty="0">
                <a:solidFill>
                  <a:srgbClr val="231F20"/>
                </a:solidFill>
                <a:latin typeface="Arial Black"/>
                <a:cs typeface="Arial Black"/>
              </a:rPr>
              <a:t>A</a:t>
            </a:r>
            <a:r>
              <a:rPr sz="850" dirty="0">
                <a:solidFill>
                  <a:srgbClr val="231F20"/>
                </a:solidFill>
                <a:latin typeface="Arial Black"/>
                <a:cs typeface="Arial Black"/>
              </a:rPr>
              <a:t>GEMENT</a:t>
            </a:r>
            <a:endParaRPr sz="850">
              <a:latin typeface="Arial Black"/>
              <a:cs typeface="Arial Black"/>
            </a:endParaRPr>
          </a:p>
        </p:txBody>
      </p:sp>
      <p:sp>
        <p:nvSpPr>
          <p:cNvPr id="85" name="object 85"/>
          <p:cNvSpPr txBox="1"/>
          <p:nvPr/>
        </p:nvSpPr>
        <p:spPr>
          <a:xfrm rot="300000">
            <a:off x="6292820" y="1797137"/>
            <a:ext cx="851867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SHE</a:t>
            </a:r>
            <a:r>
              <a:rPr sz="950" b="1" spc="-7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TER</a:t>
            </a:r>
            <a:endParaRPr sz="95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 rot="300000">
            <a:off x="11184871" y="1776252"/>
            <a:ext cx="880792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OAKLAND</a:t>
            </a:r>
            <a:r>
              <a:rPr sz="95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8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endParaRPr sz="9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 rot="300000">
            <a:off x="10543220" y="4690241"/>
            <a:ext cx="800355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COLLEG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 DR</a:t>
            </a:r>
            <a:endParaRPr sz="95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 rot="300000">
            <a:off x="11430627" y="7777003"/>
            <a:ext cx="589689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WISE</a:t>
            </a:r>
            <a:r>
              <a:rPr sz="95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8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endParaRPr sz="95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 rot="16560000">
            <a:off x="13988576" y="3794317"/>
            <a:ext cx="974601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MACKLAND</a:t>
            </a:r>
            <a:r>
              <a:rPr sz="95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25" b="1" spc="-127" baseline="2923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25" b="1" baseline="5847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endParaRPr sz="1425" baseline="5847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 rot="16560000">
            <a:off x="9205975" y="2707223"/>
            <a:ext cx="643241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SOUTH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25" b="1" spc="-7" baseline="2923" dirty="0">
                <a:solidFill>
                  <a:srgbClr val="231F20"/>
                </a:solidFill>
                <a:latin typeface="Arial"/>
                <a:cs typeface="Arial"/>
              </a:rPr>
              <a:t>DR</a:t>
            </a:r>
            <a:endParaRPr sz="1425" baseline="2923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 rot="16560000">
            <a:off x="4059345" y="4295659"/>
            <a:ext cx="1020616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HIGHLANDE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25" b="1" spc="-7" baseline="5847" dirty="0">
                <a:solidFill>
                  <a:srgbClr val="231F20"/>
                </a:solidFill>
                <a:latin typeface="Arial"/>
                <a:cs typeface="Arial"/>
              </a:rPr>
              <a:t>DR</a:t>
            </a:r>
            <a:endParaRPr sz="1425" baseline="5847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 rot="300000">
            <a:off x="8427142" y="4223150"/>
            <a:ext cx="541921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ARRI</a:t>
            </a:r>
            <a:r>
              <a:rPr sz="950" b="1" spc="-7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endParaRPr sz="95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 rot="300000">
            <a:off x="8459488" y="4343104"/>
            <a:ext cx="452621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PLAZA/</a:t>
            </a:r>
            <a:endParaRPr sz="95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 rot="16560000">
            <a:off x="7238623" y="4435100"/>
            <a:ext cx="1639570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PEDESTRIAN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25" b="1" spc="-7" baseline="5847" dirty="0">
                <a:solidFill>
                  <a:srgbClr val="231F20"/>
                </a:solidFill>
                <a:latin typeface="Arial"/>
                <a:cs typeface="Arial"/>
              </a:rPr>
              <a:t>CIRCUL</a:t>
            </a:r>
            <a:r>
              <a:rPr sz="1425" b="1" spc="-127" baseline="5847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25" b="1" baseline="8771" dirty="0">
                <a:solidFill>
                  <a:srgbClr val="231F20"/>
                </a:solidFill>
                <a:latin typeface="Arial"/>
                <a:cs typeface="Arial"/>
              </a:rPr>
              <a:t>TION</a:t>
            </a:r>
            <a:endParaRPr sz="1425" baseline="8771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 rot="16560000">
            <a:off x="8070498" y="6889406"/>
            <a:ext cx="1125390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850" spc="-5" dirty="0">
                <a:solidFill>
                  <a:srgbClr val="231F20"/>
                </a:solidFill>
                <a:latin typeface="Arial Black"/>
                <a:cs typeface="Arial Black"/>
              </a:rPr>
              <a:t>TRANSPO</a:t>
            </a:r>
            <a:r>
              <a:rPr sz="850" spc="-25" dirty="0">
                <a:solidFill>
                  <a:srgbClr val="231F20"/>
                </a:solidFill>
                <a:latin typeface="Arial Black"/>
                <a:cs typeface="Arial Black"/>
              </a:rPr>
              <a:t>R</a:t>
            </a:r>
            <a:r>
              <a:rPr sz="1275" spc="-112" baseline="3267" dirty="0">
                <a:solidFill>
                  <a:srgbClr val="231F20"/>
                </a:solidFill>
                <a:latin typeface="Arial Black"/>
                <a:cs typeface="Arial Black"/>
              </a:rPr>
              <a:t>T</a:t>
            </a:r>
            <a:r>
              <a:rPr sz="1275" spc="-112" baseline="6535" dirty="0">
                <a:solidFill>
                  <a:srgbClr val="231F20"/>
                </a:solidFill>
                <a:latin typeface="Arial Black"/>
                <a:cs typeface="Arial Black"/>
              </a:rPr>
              <a:t>A</a:t>
            </a:r>
            <a:r>
              <a:rPr sz="1275" spc="-7" baseline="6535" dirty="0">
                <a:solidFill>
                  <a:srgbClr val="231F20"/>
                </a:solidFill>
                <a:latin typeface="Arial Black"/>
                <a:cs typeface="Arial Black"/>
              </a:rPr>
              <a:t>TION</a:t>
            </a:r>
            <a:endParaRPr sz="1275" baseline="6535">
              <a:latin typeface="Arial Black"/>
              <a:cs typeface="Arial Black"/>
            </a:endParaRPr>
          </a:p>
        </p:txBody>
      </p:sp>
      <p:sp>
        <p:nvSpPr>
          <p:cNvPr id="96" name="object 96"/>
          <p:cNvSpPr txBox="1"/>
          <p:nvPr/>
        </p:nvSpPr>
        <p:spPr>
          <a:xfrm rot="16560000">
            <a:off x="8484843" y="6899127"/>
            <a:ext cx="508923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850" dirty="0">
                <a:solidFill>
                  <a:srgbClr val="231F20"/>
                </a:solidFill>
                <a:latin typeface="Arial Black"/>
                <a:cs typeface="Arial Black"/>
              </a:rPr>
              <a:t>CENTER</a:t>
            </a:r>
            <a:endParaRPr sz="850">
              <a:latin typeface="Arial Black"/>
              <a:cs typeface="Arial Black"/>
            </a:endParaRPr>
          </a:p>
        </p:txBody>
      </p:sp>
      <p:sp>
        <p:nvSpPr>
          <p:cNvPr id="97" name="object 97"/>
          <p:cNvSpPr txBox="1"/>
          <p:nvPr/>
        </p:nvSpPr>
        <p:spPr>
          <a:xfrm rot="300000">
            <a:off x="5685544" y="5408317"/>
            <a:ext cx="392568" cy="32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65"/>
              </a:lnSpc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671013" y="5360779"/>
            <a:ext cx="391160" cy="391160"/>
          </a:xfrm>
          <a:custGeom>
            <a:avLst/>
            <a:gdLst/>
            <a:ahLst/>
            <a:cxnLst/>
            <a:rect l="l" t="t" r="r" b="b"/>
            <a:pathLst>
              <a:path w="391160" h="391160">
                <a:moveTo>
                  <a:pt x="195452" y="390905"/>
                </a:moveTo>
                <a:lnTo>
                  <a:pt x="240269" y="385744"/>
                </a:lnTo>
                <a:lnTo>
                  <a:pt x="281410" y="371040"/>
                </a:lnTo>
                <a:lnTo>
                  <a:pt x="317700" y="347968"/>
                </a:lnTo>
                <a:lnTo>
                  <a:pt x="347968" y="317700"/>
                </a:lnTo>
                <a:lnTo>
                  <a:pt x="371040" y="281410"/>
                </a:lnTo>
                <a:lnTo>
                  <a:pt x="385744" y="240269"/>
                </a:lnTo>
                <a:lnTo>
                  <a:pt x="390905" y="195452"/>
                </a:lnTo>
                <a:lnTo>
                  <a:pt x="385744" y="150636"/>
                </a:lnTo>
                <a:lnTo>
                  <a:pt x="371040" y="109495"/>
                </a:lnTo>
                <a:lnTo>
                  <a:pt x="347968" y="73205"/>
                </a:lnTo>
                <a:lnTo>
                  <a:pt x="317700" y="42937"/>
                </a:lnTo>
                <a:lnTo>
                  <a:pt x="281410" y="19865"/>
                </a:lnTo>
                <a:lnTo>
                  <a:pt x="240269" y="5161"/>
                </a:lnTo>
                <a:lnTo>
                  <a:pt x="195452" y="0"/>
                </a:lnTo>
                <a:lnTo>
                  <a:pt x="150636" y="5161"/>
                </a:lnTo>
                <a:lnTo>
                  <a:pt x="109495" y="19865"/>
                </a:lnTo>
                <a:lnTo>
                  <a:pt x="73205" y="42937"/>
                </a:lnTo>
                <a:lnTo>
                  <a:pt x="42937" y="73205"/>
                </a:lnTo>
                <a:lnTo>
                  <a:pt x="19865" y="109495"/>
                </a:lnTo>
                <a:lnTo>
                  <a:pt x="5161" y="150636"/>
                </a:lnTo>
                <a:lnTo>
                  <a:pt x="0" y="195452"/>
                </a:lnTo>
                <a:lnTo>
                  <a:pt x="5161" y="240269"/>
                </a:lnTo>
                <a:lnTo>
                  <a:pt x="19865" y="281410"/>
                </a:lnTo>
                <a:lnTo>
                  <a:pt x="42937" y="317700"/>
                </a:lnTo>
                <a:lnTo>
                  <a:pt x="73205" y="347968"/>
                </a:lnTo>
                <a:lnTo>
                  <a:pt x="109495" y="371040"/>
                </a:lnTo>
                <a:lnTo>
                  <a:pt x="150636" y="385744"/>
                </a:lnTo>
                <a:lnTo>
                  <a:pt x="195452" y="390905"/>
                </a:lnTo>
                <a:close/>
              </a:path>
            </a:pathLst>
          </a:custGeom>
          <a:ln w="2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 rot="300000">
            <a:off x="8612105" y="5182991"/>
            <a:ext cx="392568" cy="32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65"/>
              </a:lnSpc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8583924" y="947419"/>
            <a:ext cx="6960870" cy="4592955"/>
            <a:chOff x="8583924" y="947419"/>
            <a:chExt cx="6960870" cy="4592955"/>
          </a:xfrm>
        </p:grpSpPr>
        <p:sp>
          <p:nvSpPr>
            <p:cNvPr id="101" name="object 101"/>
            <p:cNvSpPr/>
            <p:nvPr/>
          </p:nvSpPr>
          <p:spPr>
            <a:xfrm>
              <a:off x="8597577" y="5135454"/>
              <a:ext cx="391160" cy="391160"/>
            </a:xfrm>
            <a:custGeom>
              <a:avLst/>
              <a:gdLst/>
              <a:ahLst/>
              <a:cxnLst/>
              <a:rect l="l" t="t" r="r" b="b"/>
              <a:pathLst>
                <a:path w="391159" h="391160">
                  <a:moveTo>
                    <a:pt x="195452" y="390906"/>
                  </a:moveTo>
                  <a:lnTo>
                    <a:pt x="240269" y="385744"/>
                  </a:lnTo>
                  <a:lnTo>
                    <a:pt x="281410" y="371040"/>
                  </a:lnTo>
                  <a:lnTo>
                    <a:pt x="317700" y="347968"/>
                  </a:lnTo>
                  <a:lnTo>
                    <a:pt x="347968" y="317700"/>
                  </a:lnTo>
                  <a:lnTo>
                    <a:pt x="371040" y="281410"/>
                  </a:lnTo>
                  <a:lnTo>
                    <a:pt x="385744" y="240269"/>
                  </a:lnTo>
                  <a:lnTo>
                    <a:pt x="390905" y="195453"/>
                  </a:lnTo>
                  <a:lnTo>
                    <a:pt x="385744" y="150636"/>
                  </a:lnTo>
                  <a:lnTo>
                    <a:pt x="371040" y="109495"/>
                  </a:lnTo>
                  <a:lnTo>
                    <a:pt x="347968" y="73205"/>
                  </a:lnTo>
                  <a:lnTo>
                    <a:pt x="317700" y="42937"/>
                  </a:lnTo>
                  <a:lnTo>
                    <a:pt x="281410" y="19865"/>
                  </a:lnTo>
                  <a:lnTo>
                    <a:pt x="240269" y="5161"/>
                  </a:lnTo>
                  <a:lnTo>
                    <a:pt x="195452" y="0"/>
                  </a:lnTo>
                  <a:lnTo>
                    <a:pt x="150636" y="5161"/>
                  </a:lnTo>
                  <a:lnTo>
                    <a:pt x="109495" y="19865"/>
                  </a:lnTo>
                  <a:lnTo>
                    <a:pt x="73205" y="42937"/>
                  </a:lnTo>
                  <a:lnTo>
                    <a:pt x="42937" y="73205"/>
                  </a:lnTo>
                  <a:lnTo>
                    <a:pt x="19865" y="109495"/>
                  </a:lnTo>
                  <a:lnTo>
                    <a:pt x="5161" y="150636"/>
                  </a:lnTo>
                  <a:lnTo>
                    <a:pt x="0" y="195453"/>
                  </a:lnTo>
                  <a:lnTo>
                    <a:pt x="5161" y="240269"/>
                  </a:lnTo>
                  <a:lnTo>
                    <a:pt x="19865" y="281410"/>
                  </a:lnTo>
                  <a:lnTo>
                    <a:pt x="42937" y="317700"/>
                  </a:lnTo>
                  <a:lnTo>
                    <a:pt x="73205" y="347968"/>
                  </a:lnTo>
                  <a:lnTo>
                    <a:pt x="109495" y="371040"/>
                  </a:lnTo>
                  <a:lnTo>
                    <a:pt x="150636" y="385744"/>
                  </a:lnTo>
                  <a:lnTo>
                    <a:pt x="195452" y="390906"/>
                  </a:lnTo>
                  <a:close/>
                </a:path>
              </a:pathLst>
            </a:custGeom>
            <a:ln w="2713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5303004" y="947419"/>
              <a:ext cx="241935" cy="506730"/>
            </a:xfrm>
            <a:custGeom>
              <a:avLst/>
              <a:gdLst/>
              <a:ahLst/>
              <a:cxnLst/>
              <a:rect l="l" t="t" r="r" b="b"/>
              <a:pathLst>
                <a:path w="241934" h="506730">
                  <a:moveTo>
                    <a:pt x="241795" y="0"/>
                  </a:moveTo>
                  <a:lnTo>
                    <a:pt x="0" y="0"/>
                  </a:lnTo>
                  <a:lnTo>
                    <a:pt x="0" y="506729"/>
                  </a:lnTo>
                  <a:lnTo>
                    <a:pt x="241795" y="506729"/>
                  </a:lnTo>
                  <a:lnTo>
                    <a:pt x="241795" y="0"/>
                  </a:lnTo>
                  <a:close/>
                </a:path>
              </a:pathLst>
            </a:custGeom>
            <a:solidFill>
              <a:srgbClr val="FDC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15331242" y="1123008"/>
            <a:ext cx="203200" cy="21590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spc="95" dirty="0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253473" y="4656038"/>
            <a:ext cx="1296670" cy="556260"/>
          </a:xfrm>
          <a:custGeom>
            <a:avLst/>
            <a:gdLst/>
            <a:ahLst/>
            <a:cxnLst/>
            <a:rect l="l" t="t" r="r" b="b"/>
            <a:pathLst>
              <a:path w="1296670" h="556260">
                <a:moveTo>
                  <a:pt x="39001" y="0"/>
                </a:moveTo>
                <a:lnTo>
                  <a:pt x="0" y="445897"/>
                </a:lnTo>
                <a:lnTo>
                  <a:pt x="1257579" y="555917"/>
                </a:lnTo>
                <a:lnTo>
                  <a:pt x="1296581" y="110020"/>
                </a:lnTo>
                <a:lnTo>
                  <a:pt x="39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 rot="300000">
            <a:off x="5337239" y="4700066"/>
            <a:ext cx="1159454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ADD 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LANDSCAPING</a:t>
            </a:r>
            <a:endParaRPr sz="95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 rot="300000">
            <a:off x="5375656" y="4820262"/>
            <a:ext cx="1061613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LIGHTIN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50" spc="-20" dirty="0">
                <a:solidFill>
                  <a:srgbClr val="231F20"/>
                </a:solidFill>
                <a:latin typeface="Arial"/>
                <a:cs typeface="Arial"/>
              </a:rPr>
              <a:t> T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95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 rot="300000">
            <a:off x="5450501" y="4940465"/>
            <a:ext cx="891486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spc="-7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ARKING 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LOTS</a:t>
            </a:r>
            <a:endParaRPr sz="95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7945691" y="8056230"/>
            <a:ext cx="1295400" cy="537845"/>
          </a:xfrm>
          <a:custGeom>
            <a:avLst/>
            <a:gdLst/>
            <a:ahLst/>
            <a:cxnLst/>
            <a:rect l="l" t="t" r="r" b="b"/>
            <a:pathLst>
              <a:path w="1295400" h="537845">
                <a:moveTo>
                  <a:pt x="37426" y="0"/>
                </a:moveTo>
                <a:lnTo>
                  <a:pt x="0" y="427812"/>
                </a:lnTo>
                <a:lnTo>
                  <a:pt x="1257579" y="537832"/>
                </a:lnTo>
                <a:lnTo>
                  <a:pt x="1295006" y="110020"/>
                </a:lnTo>
                <a:lnTo>
                  <a:pt x="374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 rot="300000">
            <a:off x="8127872" y="8100273"/>
            <a:ext cx="959480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TRUCK 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DRIVING</a:t>
            </a:r>
            <a:endParaRPr sz="95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 rot="300000">
            <a:off x="8148345" y="8220562"/>
            <a:ext cx="899666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PROGRAM 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LOT</a:t>
            </a:r>
            <a:endParaRPr sz="95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9698948" y="6438138"/>
            <a:ext cx="353695" cy="1075055"/>
          </a:xfrm>
          <a:custGeom>
            <a:avLst/>
            <a:gdLst/>
            <a:ahLst/>
            <a:cxnLst/>
            <a:rect l="l" t="t" r="r" b="b"/>
            <a:pathLst>
              <a:path w="353695" h="1075054">
                <a:moveTo>
                  <a:pt x="96570" y="0"/>
                </a:moveTo>
                <a:lnTo>
                  <a:pt x="0" y="1050925"/>
                </a:lnTo>
                <a:lnTo>
                  <a:pt x="256844" y="1074521"/>
                </a:lnTo>
                <a:lnTo>
                  <a:pt x="353415" y="23609"/>
                </a:lnTo>
                <a:lnTo>
                  <a:pt x="965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 rot="16560000">
            <a:off x="9324295" y="6908310"/>
            <a:ext cx="950662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FLEET</a:t>
            </a:r>
            <a:r>
              <a:rPr sz="9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25" spc="-127" baseline="2923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425" baseline="2923" dirty="0">
                <a:solidFill>
                  <a:srgbClr val="231F20"/>
                </a:solidFill>
                <a:latin typeface="Arial"/>
                <a:cs typeface="Arial"/>
              </a:rPr>
              <a:t>ARKING</a:t>
            </a:r>
            <a:endParaRPr sz="1425" baseline="292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5600" y="507892"/>
            <a:ext cx="41135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/>
              <a:t>E</a:t>
            </a:r>
            <a:r>
              <a:rPr spc="-350" dirty="0"/>
              <a:t>x</a:t>
            </a:r>
            <a:r>
              <a:rPr spc="-70" dirty="0"/>
              <a:t>i</a:t>
            </a:r>
            <a:r>
              <a:rPr spc="150" dirty="0"/>
              <a:t>s</a:t>
            </a:r>
            <a:r>
              <a:rPr spc="-409" dirty="0"/>
              <a:t>t</a:t>
            </a:r>
            <a:r>
              <a:rPr spc="-110" dirty="0"/>
              <a:t>i</a:t>
            </a:r>
            <a:r>
              <a:rPr spc="-325" dirty="0"/>
              <a:t>n</a:t>
            </a:r>
            <a:r>
              <a:rPr spc="-10" dirty="0"/>
              <a:t>g</a:t>
            </a:r>
            <a:r>
              <a:rPr spc="-15" dirty="0"/>
              <a:t> </a:t>
            </a:r>
            <a:r>
              <a:rPr spc="-180" dirty="0"/>
              <a:t>C</a:t>
            </a:r>
            <a:r>
              <a:rPr spc="-250" dirty="0"/>
              <a:t>a</a:t>
            </a:r>
            <a:r>
              <a:rPr spc="-380" dirty="0"/>
              <a:t>m</a:t>
            </a:r>
            <a:r>
              <a:rPr spc="-300" dirty="0"/>
              <a:t>p</a:t>
            </a:r>
            <a:r>
              <a:rPr spc="-290" dirty="0"/>
              <a:t>u</a:t>
            </a:r>
            <a:r>
              <a:rPr spc="45" dirty="0"/>
              <a:t>s</a:t>
            </a:r>
            <a:r>
              <a:rPr spc="-15" dirty="0"/>
              <a:t> </a:t>
            </a:r>
            <a:r>
              <a:rPr spc="-105" dirty="0"/>
              <a:t>Pl</a:t>
            </a:r>
            <a:r>
              <a:rPr spc="-240" dirty="0"/>
              <a:t>an</a:t>
            </a:r>
          </a:p>
        </p:txBody>
      </p:sp>
      <p:sp>
        <p:nvSpPr>
          <p:cNvPr id="3" name="object 3"/>
          <p:cNvSpPr/>
          <p:nvPr/>
        </p:nvSpPr>
        <p:spPr>
          <a:xfrm>
            <a:off x="228250" y="117033"/>
            <a:ext cx="1346200" cy="1346200"/>
          </a:xfrm>
          <a:custGeom>
            <a:avLst/>
            <a:gdLst/>
            <a:ahLst/>
            <a:cxnLst/>
            <a:rect l="l" t="t" r="r" b="b"/>
            <a:pathLst>
              <a:path w="1346200" h="1346200">
                <a:moveTo>
                  <a:pt x="672998" y="0"/>
                </a:moveTo>
                <a:lnTo>
                  <a:pt x="624935" y="1689"/>
                </a:lnTo>
                <a:lnTo>
                  <a:pt x="577783" y="6683"/>
                </a:lnTo>
                <a:lnTo>
                  <a:pt x="531658" y="14866"/>
                </a:lnTo>
                <a:lnTo>
                  <a:pt x="486673" y="26126"/>
                </a:lnTo>
                <a:lnTo>
                  <a:pt x="442942" y="40347"/>
                </a:lnTo>
                <a:lnTo>
                  <a:pt x="400578" y="57416"/>
                </a:lnTo>
                <a:lnTo>
                  <a:pt x="359696" y="77220"/>
                </a:lnTo>
                <a:lnTo>
                  <a:pt x="320410" y="99644"/>
                </a:lnTo>
                <a:lnTo>
                  <a:pt x="282832" y="124575"/>
                </a:lnTo>
                <a:lnTo>
                  <a:pt x="247078" y="151898"/>
                </a:lnTo>
                <a:lnTo>
                  <a:pt x="213261" y="181500"/>
                </a:lnTo>
                <a:lnTo>
                  <a:pt x="181495" y="213266"/>
                </a:lnTo>
                <a:lnTo>
                  <a:pt x="151894" y="247083"/>
                </a:lnTo>
                <a:lnTo>
                  <a:pt x="124571" y="282838"/>
                </a:lnTo>
                <a:lnTo>
                  <a:pt x="99641" y="320415"/>
                </a:lnTo>
                <a:lnTo>
                  <a:pt x="77218" y="359702"/>
                </a:lnTo>
                <a:lnTo>
                  <a:pt x="57414" y="400584"/>
                </a:lnTo>
                <a:lnTo>
                  <a:pt x="40346" y="442947"/>
                </a:lnTo>
                <a:lnTo>
                  <a:pt x="26125" y="486678"/>
                </a:lnTo>
                <a:lnTo>
                  <a:pt x="14866" y="531662"/>
                </a:lnTo>
                <a:lnTo>
                  <a:pt x="6683" y="577786"/>
                </a:lnTo>
                <a:lnTo>
                  <a:pt x="1689" y="624936"/>
                </a:lnTo>
                <a:lnTo>
                  <a:pt x="0" y="672998"/>
                </a:lnTo>
                <a:lnTo>
                  <a:pt x="1689" y="721061"/>
                </a:lnTo>
                <a:lnTo>
                  <a:pt x="6683" y="768212"/>
                </a:lnTo>
                <a:lnTo>
                  <a:pt x="14866" y="814337"/>
                </a:lnTo>
                <a:lnTo>
                  <a:pt x="26125" y="859323"/>
                </a:lnTo>
                <a:lnTo>
                  <a:pt x="40346" y="903054"/>
                </a:lnTo>
                <a:lnTo>
                  <a:pt x="57414" y="945417"/>
                </a:lnTo>
                <a:lnTo>
                  <a:pt x="77218" y="986300"/>
                </a:lnTo>
                <a:lnTo>
                  <a:pt x="99641" y="1025586"/>
                </a:lnTo>
                <a:lnTo>
                  <a:pt x="124571" y="1063163"/>
                </a:lnTo>
                <a:lnTo>
                  <a:pt x="151894" y="1098918"/>
                </a:lnTo>
                <a:lnTo>
                  <a:pt x="181495" y="1132735"/>
                </a:lnTo>
                <a:lnTo>
                  <a:pt x="213261" y="1164501"/>
                </a:lnTo>
                <a:lnTo>
                  <a:pt x="247078" y="1194102"/>
                </a:lnTo>
                <a:lnTo>
                  <a:pt x="282832" y="1221425"/>
                </a:lnTo>
                <a:lnTo>
                  <a:pt x="320410" y="1246355"/>
                </a:lnTo>
                <a:lnTo>
                  <a:pt x="359696" y="1268778"/>
                </a:lnTo>
                <a:lnTo>
                  <a:pt x="400578" y="1288581"/>
                </a:lnTo>
                <a:lnTo>
                  <a:pt x="442942" y="1305650"/>
                </a:lnTo>
                <a:lnTo>
                  <a:pt x="486673" y="1319871"/>
                </a:lnTo>
                <a:lnTo>
                  <a:pt x="531658" y="1331130"/>
                </a:lnTo>
                <a:lnTo>
                  <a:pt x="577783" y="1339313"/>
                </a:lnTo>
                <a:lnTo>
                  <a:pt x="624935" y="1344307"/>
                </a:lnTo>
                <a:lnTo>
                  <a:pt x="672998" y="1345996"/>
                </a:lnTo>
                <a:lnTo>
                  <a:pt x="721061" y="1344307"/>
                </a:lnTo>
                <a:lnTo>
                  <a:pt x="768212" y="1339313"/>
                </a:lnTo>
                <a:lnTo>
                  <a:pt x="814337" y="1331130"/>
                </a:lnTo>
                <a:lnTo>
                  <a:pt x="859323" y="1319871"/>
                </a:lnTo>
                <a:lnTo>
                  <a:pt x="903054" y="1305650"/>
                </a:lnTo>
                <a:lnTo>
                  <a:pt x="945417" y="1288581"/>
                </a:lnTo>
                <a:lnTo>
                  <a:pt x="986300" y="1268778"/>
                </a:lnTo>
                <a:lnTo>
                  <a:pt x="1025586" y="1246355"/>
                </a:lnTo>
                <a:lnTo>
                  <a:pt x="1063163" y="1221425"/>
                </a:lnTo>
                <a:lnTo>
                  <a:pt x="1098918" y="1194102"/>
                </a:lnTo>
                <a:lnTo>
                  <a:pt x="1132735" y="1164501"/>
                </a:lnTo>
                <a:lnTo>
                  <a:pt x="1164501" y="1132735"/>
                </a:lnTo>
                <a:lnTo>
                  <a:pt x="1194102" y="1098918"/>
                </a:lnTo>
                <a:lnTo>
                  <a:pt x="1221425" y="1063163"/>
                </a:lnTo>
                <a:lnTo>
                  <a:pt x="1246355" y="1025586"/>
                </a:lnTo>
                <a:lnTo>
                  <a:pt x="1268778" y="986300"/>
                </a:lnTo>
                <a:lnTo>
                  <a:pt x="1288581" y="945417"/>
                </a:lnTo>
                <a:lnTo>
                  <a:pt x="1305650" y="903054"/>
                </a:lnTo>
                <a:lnTo>
                  <a:pt x="1319871" y="859323"/>
                </a:lnTo>
                <a:lnTo>
                  <a:pt x="1331130" y="814337"/>
                </a:lnTo>
                <a:lnTo>
                  <a:pt x="1339313" y="768212"/>
                </a:lnTo>
                <a:lnTo>
                  <a:pt x="1344307" y="721061"/>
                </a:lnTo>
                <a:lnTo>
                  <a:pt x="1345996" y="672998"/>
                </a:lnTo>
                <a:lnTo>
                  <a:pt x="1344307" y="624936"/>
                </a:lnTo>
                <a:lnTo>
                  <a:pt x="1339313" y="577786"/>
                </a:lnTo>
                <a:lnTo>
                  <a:pt x="1331130" y="531662"/>
                </a:lnTo>
                <a:lnTo>
                  <a:pt x="1319871" y="486678"/>
                </a:lnTo>
                <a:lnTo>
                  <a:pt x="1305650" y="442947"/>
                </a:lnTo>
                <a:lnTo>
                  <a:pt x="1288581" y="400584"/>
                </a:lnTo>
                <a:lnTo>
                  <a:pt x="1268778" y="359702"/>
                </a:lnTo>
                <a:lnTo>
                  <a:pt x="1246355" y="320415"/>
                </a:lnTo>
                <a:lnTo>
                  <a:pt x="1221425" y="282838"/>
                </a:lnTo>
                <a:lnTo>
                  <a:pt x="1194102" y="247083"/>
                </a:lnTo>
                <a:lnTo>
                  <a:pt x="1164501" y="213266"/>
                </a:lnTo>
                <a:lnTo>
                  <a:pt x="1132735" y="181500"/>
                </a:lnTo>
                <a:lnTo>
                  <a:pt x="1098918" y="151898"/>
                </a:lnTo>
                <a:lnTo>
                  <a:pt x="1063163" y="124575"/>
                </a:lnTo>
                <a:lnTo>
                  <a:pt x="1025586" y="99644"/>
                </a:lnTo>
                <a:lnTo>
                  <a:pt x="986300" y="77220"/>
                </a:lnTo>
                <a:lnTo>
                  <a:pt x="945417" y="57416"/>
                </a:lnTo>
                <a:lnTo>
                  <a:pt x="903054" y="40347"/>
                </a:lnTo>
                <a:lnTo>
                  <a:pt x="859323" y="26126"/>
                </a:lnTo>
                <a:lnTo>
                  <a:pt x="814337" y="14866"/>
                </a:lnTo>
                <a:lnTo>
                  <a:pt x="768212" y="6683"/>
                </a:lnTo>
                <a:lnTo>
                  <a:pt x="721061" y="1689"/>
                </a:lnTo>
                <a:lnTo>
                  <a:pt x="672998" y="0"/>
                </a:lnTo>
                <a:close/>
              </a:path>
            </a:pathLst>
          </a:custGeom>
          <a:solidFill>
            <a:srgbClr val="EA4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5680" y="434441"/>
            <a:ext cx="451484" cy="68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00" spc="-3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43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219" y="3995252"/>
            <a:ext cx="88773" cy="8878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2219" y="3093693"/>
            <a:ext cx="88773" cy="8878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2219" y="4182167"/>
            <a:ext cx="88773" cy="8878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2219" y="3461054"/>
            <a:ext cx="88773" cy="8878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2219" y="3277576"/>
            <a:ext cx="88773" cy="8878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2219" y="4558597"/>
            <a:ext cx="88773" cy="8878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2219" y="3837485"/>
            <a:ext cx="88773" cy="8878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2219" y="4365643"/>
            <a:ext cx="88773" cy="8878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2219" y="3644530"/>
            <a:ext cx="88773" cy="8878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22219" y="4742074"/>
            <a:ext cx="88773" cy="8878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22219" y="5118530"/>
            <a:ext cx="88773" cy="8878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009514" y="2552881"/>
            <a:ext cx="2026285" cy="311467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300" spc="245" dirty="0">
                <a:solidFill>
                  <a:srgbClr val="231F20"/>
                </a:solidFill>
                <a:latin typeface="Calibri"/>
                <a:cs typeface="Calibri"/>
              </a:rPr>
              <a:t>Campus</a:t>
            </a:r>
            <a:r>
              <a:rPr sz="23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300" spc="160" dirty="0">
                <a:solidFill>
                  <a:srgbClr val="231F20"/>
                </a:solidFill>
                <a:latin typeface="Calibri"/>
                <a:cs typeface="Calibri"/>
              </a:rPr>
              <a:t>Map</a:t>
            </a:r>
            <a:endParaRPr sz="2300">
              <a:latin typeface="Calibri"/>
              <a:cs typeface="Calibri"/>
            </a:endParaRPr>
          </a:p>
          <a:p>
            <a:pPr marL="342265" marR="29845">
              <a:lnSpc>
                <a:spcPct val="114599"/>
              </a:lnSpc>
              <a:spcBef>
                <a:spcPts val="150"/>
              </a:spcBef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Administration </a:t>
            </a:r>
            <a:r>
              <a:rPr sz="1050" spc="-75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Facilities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Continuing</a:t>
            </a:r>
            <a:r>
              <a:rPr sz="1050" spc="8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Education</a:t>
            </a:r>
            <a:endParaRPr sz="1050">
              <a:latin typeface="Calibri"/>
              <a:cs typeface="Calibri"/>
            </a:endParaRPr>
          </a:p>
          <a:p>
            <a:pPr marL="342265" marR="729615">
              <a:lnSpc>
                <a:spcPct val="114599"/>
              </a:lnSpc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Student</a:t>
            </a:r>
            <a:r>
              <a:rPr sz="105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Center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Library</a:t>
            </a:r>
            <a:endParaRPr sz="1050">
              <a:latin typeface="Calibri"/>
              <a:cs typeface="Calibri"/>
            </a:endParaRPr>
          </a:p>
          <a:p>
            <a:pPr marL="342265" marR="5080">
              <a:lnSpc>
                <a:spcPct val="114599"/>
              </a:lnSpc>
            </a:pP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Arts,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Humanities </a:t>
            </a:r>
            <a:r>
              <a:rPr sz="1050" spc="-75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Theatre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Communications</a:t>
            </a:r>
            <a:endParaRPr sz="1050">
              <a:latin typeface="Calibri"/>
              <a:cs typeface="Calibri"/>
            </a:endParaRPr>
          </a:p>
          <a:p>
            <a:pPr marL="342265">
              <a:lnSpc>
                <a:spcPct val="100000"/>
              </a:lnSpc>
              <a:spcBef>
                <a:spcPts val="185"/>
              </a:spcBef>
            </a:pP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Social</a:t>
            </a:r>
            <a:r>
              <a:rPr sz="105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Sciences</a:t>
            </a:r>
            <a:endParaRPr sz="1050">
              <a:latin typeface="Calibri"/>
              <a:cs typeface="Calibri"/>
            </a:endParaRPr>
          </a:p>
          <a:p>
            <a:pPr marL="342265" marR="492125">
              <a:lnSpc>
                <a:spcPct val="114599"/>
              </a:lnSpc>
            </a:pP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Physical</a:t>
            </a:r>
            <a:r>
              <a:rPr sz="105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Education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Science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15" dirty="0">
                <a:solidFill>
                  <a:srgbClr val="231F20"/>
                </a:solidFill>
                <a:latin typeface="Calibri"/>
                <a:cs typeface="Calibri"/>
              </a:rPr>
              <a:t>Math</a:t>
            </a:r>
            <a:endParaRPr sz="1050">
              <a:latin typeface="Calibri"/>
              <a:cs typeface="Calibri"/>
            </a:endParaRPr>
          </a:p>
          <a:p>
            <a:pPr marL="342265" marR="425450">
              <a:lnSpc>
                <a:spcPct val="114599"/>
              </a:lnSpc>
            </a:pP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Business</a:t>
            </a:r>
            <a:r>
              <a:rPr sz="105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Business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Administration</a:t>
            </a:r>
            <a:endParaRPr sz="1050">
              <a:latin typeface="Calibri"/>
              <a:cs typeface="Calibri"/>
            </a:endParaRPr>
          </a:p>
          <a:p>
            <a:pPr marL="342265">
              <a:lnSpc>
                <a:spcPct val="100000"/>
              </a:lnSpc>
              <a:spcBef>
                <a:spcPts val="185"/>
              </a:spcBef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Applied</a:t>
            </a:r>
            <a:r>
              <a:rPr sz="105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Science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300" spc="250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r>
              <a:rPr sz="2300" spc="2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300" spc="240" dirty="0">
                <a:solidFill>
                  <a:srgbClr val="231F20"/>
                </a:solidFill>
                <a:latin typeface="Calibri"/>
                <a:cs typeface="Calibri"/>
              </a:rPr>
              <a:t>Key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55974" y="1120139"/>
            <a:ext cx="317500" cy="1213485"/>
          </a:xfrm>
          <a:custGeom>
            <a:avLst/>
            <a:gdLst/>
            <a:ahLst/>
            <a:cxnLst/>
            <a:rect l="l" t="t" r="r" b="b"/>
            <a:pathLst>
              <a:path w="317500" h="1213485">
                <a:moveTo>
                  <a:pt x="0" y="1213002"/>
                </a:moveTo>
                <a:lnTo>
                  <a:pt x="316903" y="1213002"/>
                </a:lnTo>
                <a:lnTo>
                  <a:pt x="316903" y="0"/>
                </a:lnTo>
                <a:lnTo>
                  <a:pt x="0" y="0"/>
                </a:lnTo>
                <a:lnTo>
                  <a:pt x="0" y="1213002"/>
                </a:lnTo>
                <a:close/>
              </a:path>
            </a:pathLst>
          </a:custGeom>
          <a:solidFill>
            <a:srgbClr val="A4BAC3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3455974" y="1120139"/>
            <a:ext cx="12086590" cy="8938260"/>
            <a:chOff x="3455974" y="1120139"/>
            <a:chExt cx="12086590" cy="8938260"/>
          </a:xfrm>
        </p:grpSpPr>
        <p:sp>
          <p:nvSpPr>
            <p:cNvPr id="19" name="object 19"/>
            <p:cNvSpPr/>
            <p:nvPr/>
          </p:nvSpPr>
          <p:spPr>
            <a:xfrm>
              <a:off x="3455974" y="2861461"/>
              <a:ext cx="12086590" cy="7197090"/>
            </a:xfrm>
            <a:custGeom>
              <a:avLst/>
              <a:gdLst/>
              <a:ahLst/>
              <a:cxnLst/>
              <a:rect l="l" t="t" r="r" b="b"/>
              <a:pathLst>
                <a:path w="12086590" h="7197090">
                  <a:moveTo>
                    <a:pt x="316903" y="0"/>
                  </a:moveTo>
                  <a:lnTo>
                    <a:pt x="0" y="0"/>
                  </a:lnTo>
                  <a:lnTo>
                    <a:pt x="0" y="7196937"/>
                  </a:lnTo>
                  <a:lnTo>
                    <a:pt x="316903" y="7196937"/>
                  </a:lnTo>
                  <a:lnTo>
                    <a:pt x="316903" y="0"/>
                  </a:lnTo>
                  <a:close/>
                </a:path>
                <a:path w="12086590" h="7197090">
                  <a:moveTo>
                    <a:pt x="9868421" y="0"/>
                  </a:moveTo>
                  <a:lnTo>
                    <a:pt x="853490" y="0"/>
                  </a:lnTo>
                  <a:lnTo>
                    <a:pt x="853490" y="4827638"/>
                  </a:lnTo>
                  <a:lnTo>
                    <a:pt x="853490" y="5112677"/>
                  </a:lnTo>
                  <a:lnTo>
                    <a:pt x="9868421" y="5112677"/>
                  </a:lnTo>
                  <a:lnTo>
                    <a:pt x="9868421" y="4827638"/>
                  </a:lnTo>
                  <a:lnTo>
                    <a:pt x="9868421" y="0"/>
                  </a:lnTo>
                  <a:close/>
                </a:path>
                <a:path w="12086590" h="7197090">
                  <a:moveTo>
                    <a:pt x="11660911" y="5662942"/>
                  </a:moveTo>
                  <a:lnTo>
                    <a:pt x="853490" y="5662942"/>
                  </a:lnTo>
                  <a:lnTo>
                    <a:pt x="853490" y="7196937"/>
                  </a:lnTo>
                  <a:lnTo>
                    <a:pt x="11660911" y="7196937"/>
                  </a:lnTo>
                  <a:lnTo>
                    <a:pt x="11660911" y="5662942"/>
                  </a:lnTo>
                  <a:close/>
                </a:path>
                <a:path w="12086590" h="7197090">
                  <a:moveTo>
                    <a:pt x="12086285" y="5662942"/>
                  </a:moveTo>
                  <a:lnTo>
                    <a:pt x="11957583" y="5662942"/>
                  </a:lnTo>
                  <a:lnTo>
                    <a:pt x="11957583" y="7196937"/>
                  </a:lnTo>
                  <a:lnTo>
                    <a:pt x="12086285" y="7196937"/>
                  </a:lnTo>
                  <a:lnTo>
                    <a:pt x="12086285" y="5662942"/>
                  </a:lnTo>
                  <a:close/>
                </a:path>
              </a:pathLst>
            </a:custGeom>
            <a:solidFill>
              <a:srgbClr val="A4BAC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09491" y="2883128"/>
              <a:ext cx="1524635" cy="5066030"/>
            </a:xfrm>
            <a:custGeom>
              <a:avLst/>
              <a:gdLst/>
              <a:ahLst/>
              <a:cxnLst/>
              <a:rect l="l" t="t" r="r" b="b"/>
              <a:pathLst>
                <a:path w="1524635" h="5066030">
                  <a:moveTo>
                    <a:pt x="169418" y="1744548"/>
                  </a:moveTo>
                  <a:lnTo>
                    <a:pt x="160451" y="1741106"/>
                  </a:lnTo>
                  <a:lnTo>
                    <a:pt x="137020" y="1731137"/>
                  </a:lnTo>
                  <a:lnTo>
                    <a:pt x="121627" y="1722297"/>
                  </a:lnTo>
                  <a:lnTo>
                    <a:pt x="120510" y="1722805"/>
                  </a:lnTo>
                  <a:lnTo>
                    <a:pt x="127469" y="1729803"/>
                  </a:lnTo>
                  <a:lnTo>
                    <a:pt x="144246" y="1737131"/>
                  </a:lnTo>
                  <a:lnTo>
                    <a:pt x="161391" y="1742719"/>
                  </a:lnTo>
                  <a:lnTo>
                    <a:pt x="169418" y="1744548"/>
                  </a:lnTo>
                  <a:close/>
                </a:path>
                <a:path w="1524635" h="5066030">
                  <a:moveTo>
                    <a:pt x="909815" y="1943608"/>
                  </a:moveTo>
                  <a:lnTo>
                    <a:pt x="895908" y="1892579"/>
                  </a:lnTo>
                  <a:lnTo>
                    <a:pt x="868832" y="1847773"/>
                  </a:lnTo>
                  <a:lnTo>
                    <a:pt x="826693" y="1808378"/>
                  </a:lnTo>
                  <a:lnTo>
                    <a:pt x="761847" y="1768373"/>
                  </a:lnTo>
                  <a:lnTo>
                    <a:pt x="729615" y="1754746"/>
                  </a:lnTo>
                  <a:lnTo>
                    <a:pt x="705383" y="1742821"/>
                  </a:lnTo>
                  <a:lnTo>
                    <a:pt x="685825" y="1722805"/>
                  </a:lnTo>
                  <a:lnTo>
                    <a:pt x="681659" y="1713598"/>
                  </a:lnTo>
                  <a:lnTo>
                    <a:pt x="672871" y="1694192"/>
                  </a:lnTo>
                  <a:lnTo>
                    <a:pt x="668261" y="1668449"/>
                  </a:lnTo>
                  <a:lnTo>
                    <a:pt x="667194" y="1663014"/>
                  </a:lnTo>
                  <a:lnTo>
                    <a:pt x="664375" y="1648587"/>
                  </a:lnTo>
                  <a:lnTo>
                    <a:pt x="653211" y="1635836"/>
                  </a:lnTo>
                  <a:lnTo>
                    <a:pt x="632828" y="1635683"/>
                  </a:lnTo>
                  <a:lnTo>
                    <a:pt x="610831" y="1647317"/>
                  </a:lnTo>
                  <a:lnTo>
                    <a:pt x="585558" y="1660017"/>
                  </a:lnTo>
                  <a:lnTo>
                    <a:pt x="530428" y="1653311"/>
                  </a:lnTo>
                  <a:lnTo>
                    <a:pt x="493941" y="1611833"/>
                  </a:lnTo>
                  <a:lnTo>
                    <a:pt x="483095" y="1564271"/>
                  </a:lnTo>
                  <a:lnTo>
                    <a:pt x="487781" y="1544955"/>
                  </a:lnTo>
                  <a:lnTo>
                    <a:pt x="495007" y="1523504"/>
                  </a:lnTo>
                  <a:lnTo>
                    <a:pt x="501015" y="1494510"/>
                  </a:lnTo>
                  <a:lnTo>
                    <a:pt x="499186" y="1434693"/>
                  </a:lnTo>
                  <a:lnTo>
                    <a:pt x="485013" y="1384376"/>
                  </a:lnTo>
                  <a:lnTo>
                    <a:pt x="452094" y="1336878"/>
                  </a:lnTo>
                  <a:lnTo>
                    <a:pt x="399224" y="1306982"/>
                  </a:lnTo>
                  <a:lnTo>
                    <a:pt x="332486" y="1293380"/>
                  </a:lnTo>
                  <a:lnTo>
                    <a:pt x="288721" y="1291412"/>
                  </a:lnTo>
                  <a:lnTo>
                    <a:pt x="253720" y="1292047"/>
                  </a:lnTo>
                  <a:lnTo>
                    <a:pt x="207467" y="1293380"/>
                  </a:lnTo>
                  <a:lnTo>
                    <a:pt x="165646" y="1295146"/>
                  </a:lnTo>
                  <a:lnTo>
                    <a:pt x="118910" y="1302512"/>
                  </a:lnTo>
                  <a:lnTo>
                    <a:pt x="81165" y="1327518"/>
                  </a:lnTo>
                  <a:lnTo>
                    <a:pt x="55270" y="1369491"/>
                  </a:lnTo>
                  <a:lnTo>
                    <a:pt x="52895" y="1386230"/>
                  </a:lnTo>
                  <a:lnTo>
                    <a:pt x="54267" y="1406893"/>
                  </a:lnTo>
                  <a:lnTo>
                    <a:pt x="58864" y="1433309"/>
                  </a:lnTo>
                  <a:lnTo>
                    <a:pt x="66141" y="1467319"/>
                  </a:lnTo>
                  <a:lnTo>
                    <a:pt x="71958" y="1491869"/>
                  </a:lnTo>
                  <a:lnTo>
                    <a:pt x="75641" y="1505750"/>
                  </a:lnTo>
                  <a:lnTo>
                    <a:pt x="77279" y="1514017"/>
                  </a:lnTo>
                  <a:lnTo>
                    <a:pt x="77025" y="1521688"/>
                  </a:lnTo>
                  <a:lnTo>
                    <a:pt x="67932" y="1546733"/>
                  </a:lnTo>
                  <a:lnTo>
                    <a:pt x="52768" y="1564538"/>
                  </a:lnTo>
                  <a:lnTo>
                    <a:pt x="37668" y="1581226"/>
                  </a:lnTo>
                  <a:lnTo>
                    <a:pt x="28790" y="1602917"/>
                  </a:lnTo>
                  <a:lnTo>
                    <a:pt x="41389" y="1648929"/>
                  </a:lnTo>
                  <a:lnTo>
                    <a:pt x="71577" y="1684769"/>
                  </a:lnTo>
                  <a:lnTo>
                    <a:pt x="105321" y="1712925"/>
                  </a:lnTo>
                  <a:lnTo>
                    <a:pt x="121627" y="1722297"/>
                  </a:lnTo>
                  <a:lnTo>
                    <a:pt x="135877" y="1715731"/>
                  </a:lnTo>
                  <a:lnTo>
                    <a:pt x="170497" y="1713598"/>
                  </a:lnTo>
                  <a:lnTo>
                    <a:pt x="211378" y="1721510"/>
                  </a:lnTo>
                  <a:lnTo>
                    <a:pt x="245529" y="1744548"/>
                  </a:lnTo>
                  <a:lnTo>
                    <a:pt x="259956" y="1790738"/>
                  </a:lnTo>
                  <a:lnTo>
                    <a:pt x="261899" y="1863204"/>
                  </a:lnTo>
                  <a:lnTo>
                    <a:pt x="258114" y="1896973"/>
                  </a:lnTo>
                  <a:lnTo>
                    <a:pt x="256184" y="1923834"/>
                  </a:lnTo>
                  <a:lnTo>
                    <a:pt x="261823" y="1951113"/>
                  </a:lnTo>
                  <a:lnTo>
                    <a:pt x="266890" y="1961311"/>
                  </a:lnTo>
                  <a:lnTo>
                    <a:pt x="274929" y="1970773"/>
                  </a:lnTo>
                  <a:lnTo>
                    <a:pt x="290004" y="1986711"/>
                  </a:lnTo>
                  <a:lnTo>
                    <a:pt x="316179" y="2016353"/>
                  </a:lnTo>
                  <a:lnTo>
                    <a:pt x="351218" y="2059686"/>
                  </a:lnTo>
                  <a:lnTo>
                    <a:pt x="371106" y="2086330"/>
                  </a:lnTo>
                  <a:lnTo>
                    <a:pt x="383908" y="2101088"/>
                  </a:lnTo>
                  <a:lnTo>
                    <a:pt x="397738" y="2108758"/>
                  </a:lnTo>
                  <a:lnTo>
                    <a:pt x="420560" y="2110994"/>
                  </a:lnTo>
                  <a:lnTo>
                    <a:pt x="448208" y="2103907"/>
                  </a:lnTo>
                  <a:lnTo>
                    <a:pt x="483235" y="2088388"/>
                  </a:lnTo>
                  <a:lnTo>
                    <a:pt x="528193" y="2065274"/>
                  </a:lnTo>
                  <a:lnTo>
                    <a:pt x="574471" y="2039683"/>
                  </a:lnTo>
                  <a:lnTo>
                    <a:pt x="611644" y="2017776"/>
                  </a:lnTo>
                  <a:lnTo>
                    <a:pt x="636943" y="2003336"/>
                  </a:lnTo>
                  <a:lnTo>
                    <a:pt x="647776" y="2000046"/>
                  </a:lnTo>
                  <a:lnTo>
                    <a:pt x="644182" y="2006638"/>
                  </a:lnTo>
                  <a:lnTo>
                    <a:pt x="633615" y="2017788"/>
                  </a:lnTo>
                  <a:lnTo>
                    <a:pt x="623366" y="2029561"/>
                  </a:lnTo>
                  <a:lnTo>
                    <a:pt x="620598" y="2038096"/>
                  </a:lnTo>
                  <a:lnTo>
                    <a:pt x="634530" y="2036749"/>
                  </a:lnTo>
                  <a:lnTo>
                    <a:pt x="666051" y="2023186"/>
                  </a:lnTo>
                  <a:lnTo>
                    <a:pt x="712889" y="2004847"/>
                  </a:lnTo>
                  <a:lnTo>
                    <a:pt x="731227" y="2000046"/>
                  </a:lnTo>
                  <a:lnTo>
                    <a:pt x="772795" y="1989175"/>
                  </a:lnTo>
                  <a:lnTo>
                    <a:pt x="822883" y="1983587"/>
                  </a:lnTo>
                  <a:lnTo>
                    <a:pt x="860171" y="1982749"/>
                  </a:lnTo>
                  <a:lnTo>
                    <a:pt x="886383" y="1979676"/>
                  </a:lnTo>
                  <a:lnTo>
                    <a:pt x="903274" y="1967420"/>
                  </a:lnTo>
                  <a:lnTo>
                    <a:pt x="909815" y="1943608"/>
                  </a:lnTo>
                  <a:close/>
                </a:path>
                <a:path w="1524635" h="5066030">
                  <a:moveTo>
                    <a:pt x="1468602" y="4947259"/>
                  </a:moveTo>
                  <a:lnTo>
                    <a:pt x="1451368" y="4891798"/>
                  </a:lnTo>
                  <a:lnTo>
                    <a:pt x="1429981" y="4849317"/>
                  </a:lnTo>
                  <a:lnTo>
                    <a:pt x="1390827" y="4797107"/>
                  </a:lnTo>
                  <a:lnTo>
                    <a:pt x="1368590" y="4775873"/>
                  </a:lnTo>
                  <a:lnTo>
                    <a:pt x="1351038" y="4758233"/>
                  </a:lnTo>
                  <a:lnTo>
                    <a:pt x="1337208" y="4734141"/>
                  </a:lnTo>
                  <a:lnTo>
                    <a:pt x="1333957" y="4723625"/>
                  </a:lnTo>
                  <a:lnTo>
                    <a:pt x="1331455" y="4694148"/>
                  </a:lnTo>
                  <a:lnTo>
                    <a:pt x="1326349" y="4658042"/>
                  </a:lnTo>
                  <a:lnTo>
                    <a:pt x="1314678" y="4596523"/>
                  </a:lnTo>
                  <a:lnTo>
                    <a:pt x="1299159" y="4560189"/>
                  </a:lnTo>
                  <a:lnTo>
                    <a:pt x="1258112" y="4529620"/>
                  </a:lnTo>
                  <a:lnTo>
                    <a:pt x="1233919" y="4511281"/>
                  </a:lnTo>
                  <a:lnTo>
                    <a:pt x="1206487" y="4484128"/>
                  </a:lnTo>
                  <a:lnTo>
                    <a:pt x="1168704" y="4440606"/>
                  </a:lnTo>
                  <a:lnTo>
                    <a:pt x="1143495" y="4410443"/>
                  </a:lnTo>
                  <a:lnTo>
                    <a:pt x="1128776" y="4392511"/>
                  </a:lnTo>
                  <a:lnTo>
                    <a:pt x="1119085" y="4382325"/>
                  </a:lnTo>
                  <a:lnTo>
                    <a:pt x="1074521" y="4364266"/>
                  </a:lnTo>
                  <a:lnTo>
                    <a:pt x="1021930" y="4359072"/>
                  </a:lnTo>
                  <a:lnTo>
                    <a:pt x="990282" y="4357662"/>
                  </a:lnTo>
                  <a:lnTo>
                    <a:pt x="969467" y="4357840"/>
                  </a:lnTo>
                  <a:lnTo>
                    <a:pt x="953135" y="4357281"/>
                  </a:lnTo>
                  <a:lnTo>
                    <a:pt x="934948" y="4353636"/>
                  </a:lnTo>
                  <a:lnTo>
                    <a:pt x="915289" y="4346257"/>
                  </a:lnTo>
                  <a:lnTo>
                    <a:pt x="902258" y="4338320"/>
                  </a:lnTo>
                  <a:lnTo>
                    <a:pt x="889279" y="4329874"/>
                  </a:lnTo>
                  <a:lnTo>
                    <a:pt x="869734" y="4321022"/>
                  </a:lnTo>
                  <a:lnTo>
                    <a:pt x="854075" y="4316044"/>
                  </a:lnTo>
                  <a:lnTo>
                    <a:pt x="825728" y="4310532"/>
                  </a:lnTo>
                  <a:lnTo>
                    <a:pt x="789482" y="4310265"/>
                  </a:lnTo>
                  <a:lnTo>
                    <a:pt x="750150" y="4321022"/>
                  </a:lnTo>
                  <a:lnTo>
                    <a:pt x="712139" y="4349381"/>
                  </a:lnTo>
                  <a:lnTo>
                    <a:pt x="684911" y="4386250"/>
                  </a:lnTo>
                  <a:lnTo>
                    <a:pt x="663435" y="4426242"/>
                  </a:lnTo>
                  <a:lnTo>
                    <a:pt x="652792" y="4457509"/>
                  </a:lnTo>
                  <a:lnTo>
                    <a:pt x="643267" y="4483036"/>
                  </a:lnTo>
                  <a:lnTo>
                    <a:pt x="625119" y="4505833"/>
                  </a:lnTo>
                  <a:lnTo>
                    <a:pt x="596061" y="4523600"/>
                  </a:lnTo>
                  <a:lnTo>
                    <a:pt x="566801" y="4531652"/>
                  </a:lnTo>
                  <a:lnTo>
                    <a:pt x="542239" y="4533595"/>
                  </a:lnTo>
                  <a:lnTo>
                    <a:pt x="527278" y="4533011"/>
                  </a:lnTo>
                  <a:lnTo>
                    <a:pt x="489381" y="4524857"/>
                  </a:lnTo>
                  <a:lnTo>
                    <a:pt x="430580" y="4488713"/>
                  </a:lnTo>
                  <a:lnTo>
                    <a:pt x="381279" y="4439640"/>
                  </a:lnTo>
                  <a:lnTo>
                    <a:pt x="339191" y="4379468"/>
                  </a:lnTo>
                  <a:lnTo>
                    <a:pt x="302666" y="4315511"/>
                  </a:lnTo>
                  <a:lnTo>
                    <a:pt x="291769" y="4294517"/>
                  </a:lnTo>
                  <a:lnTo>
                    <a:pt x="283108" y="4281348"/>
                  </a:lnTo>
                  <a:lnTo>
                    <a:pt x="271780" y="4272102"/>
                  </a:lnTo>
                  <a:lnTo>
                    <a:pt x="231381" y="4261091"/>
                  </a:lnTo>
                  <a:lnTo>
                    <a:pt x="188988" y="4266920"/>
                  </a:lnTo>
                  <a:lnTo>
                    <a:pt x="151307" y="4280776"/>
                  </a:lnTo>
                  <a:lnTo>
                    <a:pt x="104152" y="4305960"/>
                  </a:lnTo>
                  <a:lnTo>
                    <a:pt x="42824" y="4361739"/>
                  </a:lnTo>
                  <a:lnTo>
                    <a:pt x="16294" y="4407992"/>
                  </a:lnTo>
                  <a:lnTo>
                    <a:pt x="2311" y="4463085"/>
                  </a:lnTo>
                  <a:lnTo>
                    <a:pt x="0" y="4511281"/>
                  </a:lnTo>
                  <a:lnTo>
                    <a:pt x="660" y="4532185"/>
                  </a:lnTo>
                  <a:lnTo>
                    <a:pt x="2895" y="4549914"/>
                  </a:lnTo>
                  <a:lnTo>
                    <a:pt x="6400" y="4572787"/>
                  </a:lnTo>
                  <a:lnTo>
                    <a:pt x="10858" y="4609122"/>
                  </a:lnTo>
                  <a:lnTo>
                    <a:pt x="14630" y="4646015"/>
                  </a:lnTo>
                  <a:lnTo>
                    <a:pt x="17132" y="4678400"/>
                  </a:lnTo>
                  <a:lnTo>
                    <a:pt x="17856" y="4708766"/>
                  </a:lnTo>
                  <a:lnTo>
                    <a:pt x="16294" y="4739576"/>
                  </a:lnTo>
                  <a:lnTo>
                    <a:pt x="18669" y="4761420"/>
                  </a:lnTo>
                  <a:lnTo>
                    <a:pt x="26797" y="4772850"/>
                  </a:lnTo>
                  <a:lnTo>
                    <a:pt x="33515" y="4788154"/>
                  </a:lnTo>
                  <a:lnTo>
                    <a:pt x="31673" y="4821644"/>
                  </a:lnTo>
                  <a:lnTo>
                    <a:pt x="47307" y="4844605"/>
                  </a:lnTo>
                  <a:lnTo>
                    <a:pt x="55143" y="4888814"/>
                  </a:lnTo>
                  <a:lnTo>
                    <a:pt x="84531" y="4928870"/>
                  </a:lnTo>
                  <a:lnTo>
                    <a:pt x="123736" y="4961407"/>
                  </a:lnTo>
                  <a:lnTo>
                    <a:pt x="161074" y="4983061"/>
                  </a:lnTo>
                  <a:lnTo>
                    <a:pt x="255473" y="5001298"/>
                  </a:lnTo>
                  <a:lnTo>
                    <a:pt x="276707" y="5010188"/>
                  </a:lnTo>
                  <a:lnTo>
                    <a:pt x="302260" y="5024018"/>
                  </a:lnTo>
                  <a:lnTo>
                    <a:pt x="331609" y="5035804"/>
                  </a:lnTo>
                  <a:lnTo>
                    <a:pt x="364197" y="5038560"/>
                  </a:lnTo>
                  <a:lnTo>
                    <a:pt x="381685" y="5035842"/>
                  </a:lnTo>
                  <a:lnTo>
                    <a:pt x="399224" y="5031778"/>
                  </a:lnTo>
                  <a:lnTo>
                    <a:pt x="420992" y="5025669"/>
                  </a:lnTo>
                  <a:lnTo>
                    <a:pt x="509625" y="4999787"/>
                  </a:lnTo>
                  <a:lnTo>
                    <a:pt x="552729" y="4987709"/>
                  </a:lnTo>
                  <a:lnTo>
                    <a:pt x="581736" y="4980686"/>
                  </a:lnTo>
                  <a:lnTo>
                    <a:pt x="597941" y="4978768"/>
                  </a:lnTo>
                  <a:lnTo>
                    <a:pt x="633412" y="4986921"/>
                  </a:lnTo>
                  <a:lnTo>
                    <a:pt x="659980" y="5002568"/>
                  </a:lnTo>
                  <a:lnTo>
                    <a:pt x="690854" y="5021262"/>
                  </a:lnTo>
                  <a:lnTo>
                    <a:pt x="739267" y="5038560"/>
                  </a:lnTo>
                  <a:lnTo>
                    <a:pt x="760831" y="5043373"/>
                  </a:lnTo>
                  <a:lnTo>
                    <a:pt x="789851" y="5047615"/>
                  </a:lnTo>
                  <a:lnTo>
                    <a:pt x="824814" y="5048682"/>
                  </a:lnTo>
                  <a:lnTo>
                    <a:pt x="864285" y="5043995"/>
                  </a:lnTo>
                  <a:lnTo>
                    <a:pt x="912088" y="5027968"/>
                  </a:lnTo>
                  <a:lnTo>
                    <a:pt x="946099" y="5008207"/>
                  </a:lnTo>
                  <a:lnTo>
                    <a:pt x="977265" y="4991379"/>
                  </a:lnTo>
                  <a:lnTo>
                    <a:pt x="1016482" y="4984178"/>
                  </a:lnTo>
                  <a:lnTo>
                    <a:pt x="1026756" y="4985029"/>
                  </a:lnTo>
                  <a:lnTo>
                    <a:pt x="1040650" y="4989182"/>
                  </a:lnTo>
                  <a:lnTo>
                    <a:pt x="1114336" y="5016817"/>
                  </a:lnTo>
                  <a:lnTo>
                    <a:pt x="1189926" y="5043970"/>
                  </a:lnTo>
                  <a:lnTo>
                    <a:pt x="1236675" y="5058715"/>
                  </a:lnTo>
                  <a:lnTo>
                    <a:pt x="1264386" y="5064734"/>
                  </a:lnTo>
                  <a:lnTo>
                    <a:pt x="1282852" y="5065725"/>
                  </a:lnTo>
                  <a:lnTo>
                    <a:pt x="1317574" y="5062334"/>
                  </a:lnTo>
                  <a:lnTo>
                    <a:pt x="1369707" y="5046332"/>
                  </a:lnTo>
                  <a:lnTo>
                    <a:pt x="1411046" y="5025517"/>
                  </a:lnTo>
                  <a:lnTo>
                    <a:pt x="1456194" y="4988560"/>
                  </a:lnTo>
                  <a:lnTo>
                    <a:pt x="1467675" y="4962449"/>
                  </a:lnTo>
                  <a:lnTo>
                    <a:pt x="1468602" y="4947259"/>
                  </a:lnTo>
                  <a:close/>
                </a:path>
                <a:path w="1524635" h="5066030">
                  <a:moveTo>
                    <a:pt x="1524203" y="484517"/>
                  </a:moveTo>
                  <a:lnTo>
                    <a:pt x="1522679" y="450278"/>
                  </a:lnTo>
                  <a:lnTo>
                    <a:pt x="1513967" y="433006"/>
                  </a:lnTo>
                  <a:lnTo>
                    <a:pt x="1502422" y="419620"/>
                  </a:lnTo>
                  <a:lnTo>
                    <a:pt x="1490129" y="403910"/>
                  </a:lnTo>
                  <a:lnTo>
                    <a:pt x="1474978" y="358013"/>
                  </a:lnTo>
                  <a:lnTo>
                    <a:pt x="1473758" y="314401"/>
                  </a:lnTo>
                  <a:lnTo>
                    <a:pt x="1474762" y="279107"/>
                  </a:lnTo>
                  <a:lnTo>
                    <a:pt x="1476502" y="254952"/>
                  </a:lnTo>
                  <a:lnTo>
                    <a:pt x="1478229" y="234696"/>
                  </a:lnTo>
                  <a:lnTo>
                    <a:pt x="1479181" y="211124"/>
                  </a:lnTo>
                  <a:lnTo>
                    <a:pt x="1479181" y="179273"/>
                  </a:lnTo>
                  <a:lnTo>
                    <a:pt x="1477010" y="146964"/>
                  </a:lnTo>
                  <a:lnTo>
                    <a:pt x="1457452" y="80657"/>
                  </a:lnTo>
                  <a:lnTo>
                    <a:pt x="1426540" y="35039"/>
                  </a:lnTo>
                  <a:lnTo>
                    <a:pt x="1392237" y="12890"/>
                  </a:lnTo>
                  <a:lnTo>
                    <a:pt x="1338580" y="6400"/>
                  </a:lnTo>
                  <a:lnTo>
                    <a:pt x="1294384" y="9994"/>
                  </a:lnTo>
                  <a:lnTo>
                    <a:pt x="1230668" y="21539"/>
                  </a:lnTo>
                  <a:lnTo>
                    <a:pt x="1185037" y="34759"/>
                  </a:lnTo>
                  <a:lnTo>
                    <a:pt x="1142441" y="46469"/>
                  </a:lnTo>
                  <a:lnTo>
                    <a:pt x="1087818" y="53479"/>
                  </a:lnTo>
                  <a:lnTo>
                    <a:pt x="1070203" y="54241"/>
                  </a:lnTo>
                  <a:lnTo>
                    <a:pt x="1047711" y="54241"/>
                  </a:lnTo>
                  <a:lnTo>
                    <a:pt x="989977" y="48031"/>
                  </a:lnTo>
                  <a:lnTo>
                    <a:pt x="940092" y="33350"/>
                  </a:lnTo>
                  <a:lnTo>
                    <a:pt x="918235" y="24866"/>
                  </a:lnTo>
                  <a:lnTo>
                    <a:pt x="886701" y="15430"/>
                  </a:lnTo>
                  <a:lnTo>
                    <a:pt x="854798" y="7747"/>
                  </a:lnTo>
                  <a:lnTo>
                    <a:pt x="820699" y="1828"/>
                  </a:lnTo>
                  <a:lnTo>
                    <a:pt x="784263" y="0"/>
                  </a:lnTo>
                  <a:lnTo>
                    <a:pt x="745363" y="4546"/>
                  </a:lnTo>
                  <a:lnTo>
                    <a:pt x="720305" y="12039"/>
                  </a:lnTo>
                  <a:lnTo>
                    <a:pt x="685673" y="29032"/>
                  </a:lnTo>
                  <a:lnTo>
                    <a:pt x="658368" y="37172"/>
                  </a:lnTo>
                  <a:lnTo>
                    <a:pt x="646277" y="39331"/>
                  </a:lnTo>
                  <a:lnTo>
                    <a:pt x="623227" y="41389"/>
                  </a:lnTo>
                  <a:lnTo>
                    <a:pt x="587844" y="41338"/>
                  </a:lnTo>
                  <a:lnTo>
                    <a:pt x="538797" y="37172"/>
                  </a:lnTo>
                  <a:lnTo>
                    <a:pt x="510197" y="32981"/>
                  </a:lnTo>
                  <a:lnTo>
                    <a:pt x="483946" y="27660"/>
                  </a:lnTo>
                  <a:lnTo>
                    <a:pt x="408330" y="9994"/>
                  </a:lnTo>
                  <a:lnTo>
                    <a:pt x="349008" y="3416"/>
                  </a:lnTo>
                  <a:lnTo>
                    <a:pt x="311975" y="10820"/>
                  </a:lnTo>
                  <a:lnTo>
                    <a:pt x="283718" y="21602"/>
                  </a:lnTo>
                  <a:lnTo>
                    <a:pt x="250698" y="25107"/>
                  </a:lnTo>
                  <a:lnTo>
                    <a:pt x="217144" y="20764"/>
                  </a:lnTo>
                  <a:lnTo>
                    <a:pt x="190347" y="16941"/>
                  </a:lnTo>
                  <a:lnTo>
                    <a:pt x="167589" y="17081"/>
                  </a:lnTo>
                  <a:lnTo>
                    <a:pt x="121589" y="42011"/>
                  </a:lnTo>
                  <a:lnTo>
                    <a:pt x="95554" y="74955"/>
                  </a:lnTo>
                  <a:lnTo>
                    <a:pt x="87426" y="103136"/>
                  </a:lnTo>
                  <a:lnTo>
                    <a:pt x="85305" y="109588"/>
                  </a:lnTo>
                  <a:lnTo>
                    <a:pt x="86588" y="121666"/>
                  </a:lnTo>
                  <a:lnTo>
                    <a:pt x="92379" y="156756"/>
                  </a:lnTo>
                  <a:lnTo>
                    <a:pt x="92710" y="201307"/>
                  </a:lnTo>
                  <a:lnTo>
                    <a:pt x="82918" y="229920"/>
                  </a:lnTo>
                  <a:lnTo>
                    <a:pt x="73952" y="253212"/>
                  </a:lnTo>
                  <a:lnTo>
                    <a:pt x="76746" y="281787"/>
                  </a:lnTo>
                  <a:lnTo>
                    <a:pt x="90284" y="311467"/>
                  </a:lnTo>
                  <a:lnTo>
                    <a:pt x="103644" y="332892"/>
                  </a:lnTo>
                  <a:lnTo>
                    <a:pt x="114439" y="353225"/>
                  </a:lnTo>
                  <a:lnTo>
                    <a:pt x="120243" y="379628"/>
                  </a:lnTo>
                  <a:lnTo>
                    <a:pt x="119811" y="403199"/>
                  </a:lnTo>
                  <a:lnTo>
                    <a:pt x="115773" y="423951"/>
                  </a:lnTo>
                  <a:lnTo>
                    <a:pt x="109893" y="441579"/>
                  </a:lnTo>
                  <a:lnTo>
                    <a:pt x="103924" y="455739"/>
                  </a:lnTo>
                  <a:lnTo>
                    <a:pt x="81381" y="493890"/>
                  </a:lnTo>
                  <a:lnTo>
                    <a:pt x="58877" y="519010"/>
                  </a:lnTo>
                  <a:lnTo>
                    <a:pt x="41224" y="539673"/>
                  </a:lnTo>
                  <a:lnTo>
                    <a:pt x="33248" y="564451"/>
                  </a:lnTo>
                  <a:lnTo>
                    <a:pt x="33743" y="570255"/>
                  </a:lnTo>
                  <a:lnTo>
                    <a:pt x="37947" y="581850"/>
                  </a:lnTo>
                  <a:lnTo>
                    <a:pt x="49326" y="603770"/>
                  </a:lnTo>
                  <a:lnTo>
                    <a:pt x="71310" y="640549"/>
                  </a:lnTo>
                  <a:lnTo>
                    <a:pt x="101282" y="686981"/>
                  </a:lnTo>
                  <a:lnTo>
                    <a:pt x="120129" y="715403"/>
                  </a:lnTo>
                  <a:lnTo>
                    <a:pt x="129514" y="733577"/>
                  </a:lnTo>
                  <a:lnTo>
                    <a:pt x="131102" y="749261"/>
                  </a:lnTo>
                  <a:lnTo>
                    <a:pt x="124066" y="768667"/>
                  </a:lnTo>
                  <a:lnTo>
                    <a:pt x="109842" y="783488"/>
                  </a:lnTo>
                  <a:lnTo>
                    <a:pt x="91300" y="801598"/>
                  </a:lnTo>
                  <a:lnTo>
                    <a:pt x="71310" y="830808"/>
                  </a:lnTo>
                  <a:lnTo>
                    <a:pt x="63703" y="846518"/>
                  </a:lnTo>
                  <a:lnTo>
                    <a:pt x="53987" y="874014"/>
                  </a:lnTo>
                  <a:lnTo>
                    <a:pt x="48856" y="908456"/>
                  </a:lnTo>
                  <a:lnTo>
                    <a:pt x="54991" y="944956"/>
                  </a:lnTo>
                  <a:lnTo>
                    <a:pt x="101930" y="994625"/>
                  </a:lnTo>
                  <a:lnTo>
                    <a:pt x="169164" y="1021054"/>
                  </a:lnTo>
                  <a:lnTo>
                    <a:pt x="197929" y="1022261"/>
                  </a:lnTo>
                  <a:lnTo>
                    <a:pt x="217792" y="1006906"/>
                  </a:lnTo>
                  <a:lnTo>
                    <a:pt x="230543" y="978941"/>
                  </a:lnTo>
                  <a:lnTo>
                    <a:pt x="237909" y="942327"/>
                  </a:lnTo>
                  <a:lnTo>
                    <a:pt x="241655" y="901039"/>
                  </a:lnTo>
                  <a:lnTo>
                    <a:pt x="245338" y="820229"/>
                  </a:lnTo>
                  <a:lnTo>
                    <a:pt x="248780" y="788631"/>
                  </a:lnTo>
                  <a:lnTo>
                    <a:pt x="255651" y="768184"/>
                  </a:lnTo>
                  <a:lnTo>
                    <a:pt x="267677" y="762850"/>
                  </a:lnTo>
                  <a:lnTo>
                    <a:pt x="292862" y="741146"/>
                  </a:lnTo>
                  <a:lnTo>
                    <a:pt x="329920" y="725106"/>
                  </a:lnTo>
                  <a:lnTo>
                    <a:pt x="376212" y="714425"/>
                  </a:lnTo>
                  <a:lnTo>
                    <a:pt x="429056" y="708787"/>
                  </a:lnTo>
                  <a:lnTo>
                    <a:pt x="485787" y="707872"/>
                  </a:lnTo>
                  <a:lnTo>
                    <a:pt x="543750" y="711352"/>
                  </a:lnTo>
                  <a:lnTo>
                    <a:pt x="600265" y="718908"/>
                  </a:lnTo>
                  <a:lnTo>
                    <a:pt x="652665" y="730224"/>
                  </a:lnTo>
                  <a:lnTo>
                    <a:pt x="698296" y="744982"/>
                  </a:lnTo>
                  <a:lnTo>
                    <a:pt x="734479" y="762850"/>
                  </a:lnTo>
                  <a:lnTo>
                    <a:pt x="771372" y="833920"/>
                  </a:lnTo>
                  <a:lnTo>
                    <a:pt x="776211" y="885456"/>
                  </a:lnTo>
                  <a:lnTo>
                    <a:pt x="776312" y="940422"/>
                  </a:lnTo>
                  <a:lnTo>
                    <a:pt x="774915" y="993419"/>
                  </a:lnTo>
                  <a:lnTo>
                    <a:pt x="775284" y="1039012"/>
                  </a:lnTo>
                  <a:lnTo>
                    <a:pt x="780656" y="1071778"/>
                  </a:lnTo>
                  <a:lnTo>
                    <a:pt x="794270" y="1086294"/>
                  </a:lnTo>
                  <a:lnTo>
                    <a:pt x="816648" y="1092161"/>
                  </a:lnTo>
                  <a:lnTo>
                    <a:pt x="836320" y="1100086"/>
                  </a:lnTo>
                  <a:lnTo>
                    <a:pt x="870381" y="1118908"/>
                  </a:lnTo>
                  <a:lnTo>
                    <a:pt x="910869" y="1149311"/>
                  </a:lnTo>
                  <a:lnTo>
                    <a:pt x="927862" y="1164856"/>
                  </a:lnTo>
                  <a:lnTo>
                    <a:pt x="951915" y="1184135"/>
                  </a:lnTo>
                  <a:lnTo>
                    <a:pt x="981849" y="1205801"/>
                  </a:lnTo>
                  <a:lnTo>
                    <a:pt x="1008189" y="1222387"/>
                  </a:lnTo>
                  <a:lnTo>
                    <a:pt x="1033564" y="1233436"/>
                  </a:lnTo>
                  <a:lnTo>
                    <a:pt x="1060640" y="1238491"/>
                  </a:lnTo>
                  <a:lnTo>
                    <a:pt x="1087907" y="1237665"/>
                  </a:lnTo>
                  <a:lnTo>
                    <a:pt x="1117879" y="1231023"/>
                  </a:lnTo>
                  <a:lnTo>
                    <a:pt x="1146403" y="1217244"/>
                  </a:lnTo>
                  <a:lnTo>
                    <a:pt x="1169352" y="1194993"/>
                  </a:lnTo>
                  <a:lnTo>
                    <a:pt x="1180896" y="1165301"/>
                  </a:lnTo>
                  <a:lnTo>
                    <a:pt x="1180236" y="1098638"/>
                  </a:lnTo>
                  <a:lnTo>
                    <a:pt x="1191094" y="1053668"/>
                  </a:lnTo>
                  <a:lnTo>
                    <a:pt x="1197203" y="1041031"/>
                  </a:lnTo>
                  <a:lnTo>
                    <a:pt x="1217447" y="1012926"/>
                  </a:lnTo>
                  <a:lnTo>
                    <a:pt x="1240015" y="977569"/>
                  </a:lnTo>
                  <a:lnTo>
                    <a:pt x="1261516" y="941730"/>
                  </a:lnTo>
                  <a:lnTo>
                    <a:pt x="1288224" y="887628"/>
                  </a:lnTo>
                  <a:lnTo>
                    <a:pt x="1296111" y="836904"/>
                  </a:lnTo>
                  <a:lnTo>
                    <a:pt x="1291551" y="802792"/>
                  </a:lnTo>
                  <a:lnTo>
                    <a:pt x="1294384" y="781888"/>
                  </a:lnTo>
                  <a:lnTo>
                    <a:pt x="1303388" y="760082"/>
                  </a:lnTo>
                  <a:lnTo>
                    <a:pt x="1319060" y="739825"/>
                  </a:lnTo>
                  <a:lnTo>
                    <a:pt x="1344129" y="714768"/>
                  </a:lnTo>
                  <a:lnTo>
                    <a:pt x="1381340" y="678599"/>
                  </a:lnTo>
                  <a:lnTo>
                    <a:pt x="1409077" y="651002"/>
                  </a:lnTo>
                  <a:lnTo>
                    <a:pt x="1448092" y="609854"/>
                  </a:lnTo>
                  <a:lnTo>
                    <a:pt x="1489341" y="555853"/>
                  </a:lnTo>
                  <a:lnTo>
                    <a:pt x="1511439" y="519925"/>
                  </a:lnTo>
                  <a:lnTo>
                    <a:pt x="1524203" y="484517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487452" y="2861462"/>
              <a:ext cx="1630045" cy="5113020"/>
            </a:xfrm>
            <a:custGeom>
              <a:avLst/>
              <a:gdLst/>
              <a:ahLst/>
              <a:cxnLst/>
              <a:rect l="l" t="t" r="r" b="b"/>
              <a:pathLst>
                <a:path w="1630044" h="5113020">
                  <a:moveTo>
                    <a:pt x="0" y="5112677"/>
                  </a:moveTo>
                  <a:lnTo>
                    <a:pt x="1629434" y="5112677"/>
                  </a:lnTo>
                  <a:lnTo>
                    <a:pt x="1629434" y="0"/>
                  </a:lnTo>
                  <a:lnTo>
                    <a:pt x="0" y="0"/>
                  </a:lnTo>
                  <a:lnTo>
                    <a:pt x="0" y="5112677"/>
                  </a:lnTo>
                  <a:close/>
                </a:path>
              </a:pathLst>
            </a:custGeom>
            <a:solidFill>
              <a:srgbClr val="A4BAC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092137" y="2890626"/>
              <a:ext cx="1024890" cy="2299970"/>
            </a:xfrm>
            <a:custGeom>
              <a:avLst/>
              <a:gdLst/>
              <a:ahLst/>
              <a:cxnLst/>
              <a:rect l="l" t="t" r="r" b="b"/>
              <a:pathLst>
                <a:path w="1024890" h="2299970">
                  <a:moveTo>
                    <a:pt x="909938" y="0"/>
                  </a:moveTo>
                  <a:lnTo>
                    <a:pt x="877973" y="3013"/>
                  </a:lnTo>
                  <a:lnTo>
                    <a:pt x="849524" y="15785"/>
                  </a:lnTo>
                  <a:lnTo>
                    <a:pt x="829716" y="32358"/>
                  </a:lnTo>
                  <a:lnTo>
                    <a:pt x="810933" y="47170"/>
                  </a:lnTo>
                  <a:lnTo>
                    <a:pt x="785555" y="54663"/>
                  </a:lnTo>
                  <a:lnTo>
                    <a:pt x="775996" y="54188"/>
                  </a:lnTo>
                  <a:lnTo>
                    <a:pt x="764024" y="51720"/>
                  </a:lnTo>
                  <a:lnTo>
                    <a:pt x="748549" y="47323"/>
                  </a:lnTo>
                  <a:lnTo>
                    <a:pt x="728482" y="41062"/>
                  </a:lnTo>
                  <a:lnTo>
                    <a:pt x="703171" y="32162"/>
                  </a:lnTo>
                  <a:lnTo>
                    <a:pt x="686872" y="25461"/>
                  </a:lnTo>
                  <a:lnTo>
                    <a:pt x="674395" y="21125"/>
                  </a:lnTo>
                  <a:lnTo>
                    <a:pt x="660549" y="19319"/>
                  </a:lnTo>
                  <a:lnTo>
                    <a:pt x="650550" y="19395"/>
                  </a:lnTo>
                  <a:lnTo>
                    <a:pt x="633921" y="21485"/>
                  </a:lnTo>
                  <a:lnTo>
                    <a:pt x="614972" y="27928"/>
                  </a:lnTo>
                  <a:lnTo>
                    <a:pt x="598015" y="41062"/>
                  </a:lnTo>
                  <a:lnTo>
                    <a:pt x="590083" y="54872"/>
                  </a:lnTo>
                  <a:lnTo>
                    <a:pt x="586504" y="68295"/>
                  </a:lnTo>
                  <a:lnTo>
                    <a:pt x="582564" y="81011"/>
                  </a:lnTo>
                  <a:lnTo>
                    <a:pt x="573554" y="92700"/>
                  </a:lnTo>
                  <a:lnTo>
                    <a:pt x="561918" y="99680"/>
                  </a:lnTo>
                  <a:lnTo>
                    <a:pt x="550355" y="102904"/>
                  </a:lnTo>
                  <a:lnTo>
                    <a:pt x="540882" y="103748"/>
                  </a:lnTo>
                  <a:lnTo>
                    <a:pt x="535518" y="103584"/>
                  </a:lnTo>
                  <a:lnTo>
                    <a:pt x="512455" y="95276"/>
                  </a:lnTo>
                  <a:lnTo>
                    <a:pt x="495832" y="79422"/>
                  </a:lnTo>
                  <a:lnTo>
                    <a:pt x="479345" y="62739"/>
                  </a:lnTo>
                  <a:lnTo>
                    <a:pt x="456689" y="51946"/>
                  </a:lnTo>
                  <a:lnTo>
                    <a:pt x="415214" y="58016"/>
                  </a:lnTo>
                  <a:lnTo>
                    <a:pt x="383321" y="81841"/>
                  </a:lnTo>
                  <a:lnTo>
                    <a:pt x="363751" y="125209"/>
                  </a:lnTo>
                  <a:lnTo>
                    <a:pt x="360056" y="160129"/>
                  </a:lnTo>
                  <a:lnTo>
                    <a:pt x="361231" y="178673"/>
                  </a:lnTo>
                  <a:lnTo>
                    <a:pt x="373777" y="230802"/>
                  </a:lnTo>
                  <a:lnTo>
                    <a:pt x="398738" y="279294"/>
                  </a:lnTo>
                  <a:lnTo>
                    <a:pt x="430885" y="304737"/>
                  </a:lnTo>
                  <a:lnTo>
                    <a:pt x="466236" y="315864"/>
                  </a:lnTo>
                  <a:lnTo>
                    <a:pt x="489315" y="315572"/>
                  </a:lnTo>
                  <a:lnTo>
                    <a:pt x="499571" y="312726"/>
                  </a:lnTo>
                  <a:lnTo>
                    <a:pt x="512672" y="306911"/>
                  </a:lnTo>
                  <a:lnTo>
                    <a:pt x="529718" y="297952"/>
                  </a:lnTo>
                  <a:lnTo>
                    <a:pt x="573738" y="273229"/>
                  </a:lnTo>
                  <a:lnTo>
                    <a:pt x="588397" y="265333"/>
                  </a:lnTo>
                  <a:lnTo>
                    <a:pt x="599032" y="261497"/>
                  </a:lnTo>
                  <a:lnTo>
                    <a:pt x="608886" y="261229"/>
                  </a:lnTo>
                  <a:lnTo>
                    <a:pt x="620800" y="264515"/>
                  </a:lnTo>
                  <a:lnTo>
                    <a:pt x="650578" y="297070"/>
                  </a:lnTo>
                  <a:lnTo>
                    <a:pt x="652718" y="316641"/>
                  </a:lnTo>
                  <a:lnTo>
                    <a:pt x="652383" y="329174"/>
                  </a:lnTo>
                  <a:lnTo>
                    <a:pt x="650713" y="347420"/>
                  </a:lnTo>
                  <a:lnTo>
                    <a:pt x="645586" y="369949"/>
                  </a:lnTo>
                  <a:lnTo>
                    <a:pt x="644230" y="383530"/>
                  </a:lnTo>
                  <a:lnTo>
                    <a:pt x="651790" y="430095"/>
                  </a:lnTo>
                  <a:lnTo>
                    <a:pt x="685736" y="472226"/>
                  </a:lnTo>
                  <a:lnTo>
                    <a:pt x="693138" y="481371"/>
                  </a:lnTo>
                  <a:lnTo>
                    <a:pt x="700819" y="496536"/>
                  </a:lnTo>
                  <a:lnTo>
                    <a:pt x="705499" y="513587"/>
                  </a:lnTo>
                  <a:lnTo>
                    <a:pt x="706720" y="531520"/>
                  </a:lnTo>
                  <a:lnTo>
                    <a:pt x="704021" y="549328"/>
                  </a:lnTo>
                  <a:lnTo>
                    <a:pt x="696869" y="565084"/>
                  </a:lnTo>
                  <a:lnTo>
                    <a:pt x="676811" y="587147"/>
                  </a:lnTo>
                  <a:lnTo>
                    <a:pt x="665972" y="606390"/>
                  </a:lnTo>
                  <a:lnTo>
                    <a:pt x="662653" y="615130"/>
                  </a:lnTo>
                  <a:lnTo>
                    <a:pt x="658681" y="629810"/>
                  </a:lnTo>
                  <a:lnTo>
                    <a:pt x="656316" y="649093"/>
                  </a:lnTo>
                  <a:lnTo>
                    <a:pt x="657819" y="671642"/>
                  </a:lnTo>
                  <a:lnTo>
                    <a:pt x="671408" y="709679"/>
                  </a:lnTo>
                  <a:lnTo>
                    <a:pt x="692184" y="747894"/>
                  </a:lnTo>
                  <a:lnTo>
                    <a:pt x="695868" y="758599"/>
                  </a:lnTo>
                  <a:lnTo>
                    <a:pt x="698277" y="776133"/>
                  </a:lnTo>
                  <a:lnTo>
                    <a:pt x="697627" y="791721"/>
                  </a:lnTo>
                  <a:lnTo>
                    <a:pt x="695414" y="804337"/>
                  </a:lnTo>
                  <a:lnTo>
                    <a:pt x="693138" y="812955"/>
                  </a:lnTo>
                  <a:lnTo>
                    <a:pt x="688629" y="825290"/>
                  </a:lnTo>
                  <a:lnTo>
                    <a:pt x="680311" y="840398"/>
                  </a:lnTo>
                  <a:lnTo>
                    <a:pt x="676831" y="851004"/>
                  </a:lnTo>
                  <a:lnTo>
                    <a:pt x="674575" y="870737"/>
                  </a:lnTo>
                  <a:lnTo>
                    <a:pt x="676032" y="888101"/>
                  </a:lnTo>
                  <a:lnTo>
                    <a:pt x="679254" y="901864"/>
                  </a:lnTo>
                  <a:lnTo>
                    <a:pt x="682292" y="910796"/>
                  </a:lnTo>
                  <a:lnTo>
                    <a:pt x="688419" y="923865"/>
                  </a:lnTo>
                  <a:lnTo>
                    <a:pt x="699380" y="940007"/>
                  </a:lnTo>
                  <a:lnTo>
                    <a:pt x="704021" y="951576"/>
                  </a:lnTo>
                  <a:lnTo>
                    <a:pt x="705661" y="959404"/>
                  </a:lnTo>
                  <a:lnTo>
                    <a:pt x="705850" y="968238"/>
                  </a:lnTo>
                  <a:lnTo>
                    <a:pt x="704021" y="1005932"/>
                  </a:lnTo>
                  <a:lnTo>
                    <a:pt x="703237" y="1032394"/>
                  </a:lnTo>
                  <a:lnTo>
                    <a:pt x="689924" y="1074248"/>
                  </a:lnTo>
                  <a:lnTo>
                    <a:pt x="678437" y="1080721"/>
                  </a:lnTo>
                  <a:lnTo>
                    <a:pt x="671408" y="1087466"/>
                  </a:lnTo>
                  <a:lnTo>
                    <a:pt x="656193" y="1125936"/>
                  </a:lnTo>
                  <a:lnTo>
                    <a:pt x="654815" y="1149113"/>
                  </a:lnTo>
                  <a:lnTo>
                    <a:pt x="656344" y="1162557"/>
                  </a:lnTo>
                  <a:lnTo>
                    <a:pt x="655101" y="1169012"/>
                  </a:lnTo>
                  <a:lnTo>
                    <a:pt x="617936" y="1200322"/>
                  </a:lnTo>
                  <a:lnTo>
                    <a:pt x="580452" y="1213356"/>
                  </a:lnTo>
                  <a:lnTo>
                    <a:pt x="567103" y="1215805"/>
                  </a:lnTo>
                  <a:lnTo>
                    <a:pt x="556982" y="1217959"/>
                  </a:lnTo>
                  <a:lnTo>
                    <a:pt x="546376" y="1223368"/>
                  </a:lnTo>
                  <a:lnTo>
                    <a:pt x="533914" y="1235202"/>
                  </a:lnTo>
                  <a:lnTo>
                    <a:pt x="527053" y="1247617"/>
                  </a:lnTo>
                  <a:lnTo>
                    <a:pt x="520344" y="1260821"/>
                  </a:lnTo>
                  <a:lnTo>
                    <a:pt x="508340" y="1275019"/>
                  </a:lnTo>
                  <a:lnTo>
                    <a:pt x="489107" y="1287797"/>
                  </a:lnTo>
                  <a:lnTo>
                    <a:pt x="468995" y="1294958"/>
                  </a:lnTo>
                  <a:lnTo>
                    <a:pt x="450208" y="1298261"/>
                  </a:lnTo>
                  <a:lnTo>
                    <a:pt x="434947" y="1299467"/>
                  </a:lnTo>
                  <a:lnTo>
                    <a:pt x="419926" y="1299393"/>
                  </a:lnTo>
                  <a:lnTo>
                    <a:pt x="387051" y="1295639"/>
                  </a:lnTo>
                  <a:lnTo>
                    <a:pt x="356143" y="1294044"/>
                  </a:lnTo>
                  <a:lnTo>
                    <a:pt x="318081" y="1296762"/>
                  </a:lnTo>
                  <a:lnTo>
                    <a:pt x="291878" y="1305965"/>
                  </a:lnTo>
                  <a:lnTo>
                    <a:pt x="280032" y="1310338"/>
                  </a:lnTo>
                  <a:lnTo>
                    <a:pt x="266388" y="1314799"/>
                  </a:lnTo>
                  <a:lnTo>
                    <a:pt x="253176" y="1318426"/>
                  </a:lnTo>
                  <a:lnTo>
                    <a:pt x="239800" y="1320727"/>
                  </a:lnTo>
                  <a:lnTo>
                    <a:pt x="225663" y="1321209"/>
                  </a:lnTo>
                  <a:lnTo>
                    <a:pt x="216521" y="1320232"/>
                  </a:lnTo>
                  <a:lnTo>
                    <a:pt x="208396" y="1318136"/>
                  </a:lnTo>
                  <a:lnTo>
                    <a:pt x="197354" y="1314858"/>
                  </a:lnTo>
                  <a:lnTo>
                    <a:pt x="179461" y="1310338"/>
                  </a:lnTo>
                  <a:lnTo>
                    <a:pt x="154259" y="1304890"/>
                  </a:lnTo>
                  <a:lnTo>
                    <a:pt x="143544" y="1303155"/>
                  </a:lnTo>
                  <a:lnTo>
                    <a:pt x="133258" y="1302184"/>
                  </a:lnTo>
                  <a:lnTo>
                    <a:pt x="103355" y="1304083"/>
                  </a:lnTo>
                  <a:lnTo>
                    <a:pt x="60933" y="1318635"/>
                  </a:lnTo>
                  <a:lnTo>
                    <a:pt x="25570" y="1343782"/>
                  </a:lnTo>
                  <a:lnTo>
                    <a:pt x="2791" y="1381001"/>
                  </a:lnTo>
                  <a:lnTo>
                    <a:pt x="0" y="1405548"/>
                  </a:lnTo>
                  <a:lnTo>
                    <a:pt x="408" y="1427246"/>
                  </a:lnTo>
                  <a:lnTo>
                    <a:pt x="28492" y="1477625"/>
                  </a:lnTo>
                  <a:lnTo>
                    <a:pt x="58644" y="1483010"/>
                  </a:lnTo>
                  <a:lnTo>
                    <a:pt x="92803" y="1482237"/>
                  </a:lnTo>
                  <a:lnTo>
                    <a:pt x="125092" y="1478854"/>
                  </a:lnTo>
                  <a:lnTo>
                    <a:pt x="160859" y="1472657"/>
                  </a:lnTo>
                  <a:lnTo>
                    <a:pt x="184750" y="1466464"/>
                  </a:lnTo>
                  <a:lnTo>
                    <a:pt x="203955" y="1463068"/>
                  </a:lnTo>
                  <a:lnTo>
                    <a:pt x="225663" y="1465265"/>
                  </a:lnTo>
                  <a:lnTo>
                    <a:pt x="243458" y="1471059"/>
                  </a:lnTo>
                  <a:lnTo>
                    <a:pt x="257334" y="1477405"/>
                  </a:lnTo>
                  <a:lnTo>
                    <a:pt x="271005" y="1482433"/>
                  </a:lnTo>
                  <a:lnTo>
                    <a:pt x="288185" y="1484277"/>
                  </a:lnTo>
                  <a:lnTo>
                    <a:pt x="302009" y="1482468"/>
                  </a:lnTo>
                  <a:lnTo>
                    <a:pt x="313447" y="1477925"/>
                  </a:lnTo>
                  <a:lnTo>
                    <a:pt x="327203" y="1471124"/>
                  </a:lnTo>
                  <a:lnTo>
                    <a:pt x="347977" y="1462535"/>
                  </a:lnTo>
                  <a:lnTo>
                    <a:pt x="372120" y="1454314"/>
                  </a:lnTo>
                  <a:lnTo>
                    <a:pt x="400517" y="1447395"/>
                  </a:lnTo>
                  <a:lnTo>
                    <a:pt x="431180" y="1445331"/>
                  </a:lnTo>
                  <a:lnTo>
                    <a:pt x="462125" y="1451676"/>
                  </a:lnTo>
                  <a:lnTo>
                    <a:pt x="474070" y="1457586"/>
                  </a:lnTo>
                  <a:lnTo>
                    <a:pt x="481976" y="1463314"/>
                  </a:lnTo>
                  <a:lnTo>
                    <a:pt x="490151" y="1468659"/>
                  </a:lnTo>
                  <a:lnTo>
                    <a:pt x="502904" y="1473419"/>
                  </a:lnTo>
                  <a:lnTo>
                    <a:pt x="512531" y="1475281"/>
                  </a:lnTo>
                  <a:lnTo>
                    <a:pt x="523562" y="1475820"/>
                  </a:lnTo>
                  <a:lnTo>
                    <a:pt x="568119" y="1476136"/>
                  </a:lnTo>
                  <a:lnTo>
                    <a:pt x="594460" y="1476914"/>
                  </a:lnTo>
                  <a:lnTo>
                    <a:pt x="602861" y="1477647"/>
                  </a:lnTo>
                  <a:lnTo>
                    <a:pt x="608886" y="1478854"/>
                  </a:lnTo>
                  <a:lnTo>
                    <a:pt x="623755" y="1484990"/>
                  </a:lnTo>
                  <a:lnTo>
                    <a:pt x="633968" y="1491419"/>
                  </a:lnTo>
                  <a:lnTo>
                    <a:pt x="642515" y="1496322"/>
                  </a:lnTo>
                  <a:lnTo>
                    <a:pt x="652383" y="1497879"/>
                  </a:lnTo>
                  <a:lnTo>
                    <a:pt x="664070" y="1494048"/>
                  </a:lnTo>
                  <a:lnTo>
                    <a:pt x="672489" y="1486746"/>
                  </a:lnTo>
                  <a:lnTo>
                    <a:pt x="680367" y="1479575"/>
                  </a:lnTo>
                  <a:lnTo>
                    <a:pt x="690432" y="1476136"/>
                  </a:lnTo>
                  <a:lnTo>
                    <a:pt x="726928" y="1507967"/>
                  </a:lnTo>
                  <a:lnTo>
                    <a:pt x="747192" y="1544811"/>
                  </a:lnTo>
                  <a:lnTo>
                    <a:pt x="759586" y="1582200"/>
                  </a:lnTo>
                  <a:lnTo>
                    <a:pt x="758377" y="1601168"/>
                  </a:lnTo>
                  <a:lnTo>
                    <a:pt x="752008" y="1616294"/>
                  </a:lnTo>
                  <a:lnTo>
                    <a:pt x="733783" y="1637478"/>
                  </a:lnTo>
                  <a:lnTo>
                    <a:pt x="725764" y="1655511"/>
                  </a:lnTo>
                  <a:lnTo>
                    <a:pt x="722040" y="1678323"/>
                  </a:lnTo>
                  <a:lnTo>
                    <a:pt x="722340" y="1698899"/>
                  </a:lnTo>
                  <a:lnTo>
                    <a:pt x="724351" y="1714092"/>
                  </a:lnTo>
                  <a:lnTo>
                    <a:pt x="725764" y="1720751"/>
                  </a:lnTo>
                  <a:lnTo>
                    <a:pt x="729418" y="1732271"/>
                  </a:lnTo>
                  <a:lnTo>
                    <a:pt x="732550" y="1740206"/>
                  </a:lnTo>
                  <a:lnTo>
                    <a:pt x="734327" y="1746567"/>
                  </a:lnTo>
                  <a:lnTo>
                    <a:pt x="733917" y="1753365"/>
                  </a:lnTo>
                  <a:lnTo>
                    <a:pt x="727618" y="1764509"/>
                  </a:lnTo>
                  <a:lnTo>
                    <a:pt x="717302" y="1771794"/>
                  </a:lnTo>
                  <a:lnTo>
                    <a:pt x="705782" y="1779377"/>
                  </a:lnTo>
                  <a:lnTo>
                    <a:pt x="695868" y="1791414"/>
                  </a:lnTo>
                  <a:lnTo>
                    <a:pt x="691065" y="1809314"/>
                  </a:lnTo>
                  <a:lnTo>
                    <a:pt x="692437" y="1827317"/>
                  </a:lnTo>
                  <a:lnTo>
                    <a:pt x="696884" y="1842995"/>
                  </a:lnTo>
                  <a:lnTo>
                    <a:pt x="701304" y="1853923"/>
                  </a:lnTo>
                  <a:lnTo>
                    <a:pt x="711063" y="1870921"/>
                  </a:lnTo>
                  <a:lnTo>
                    <a:pt x="727491" y="1889399"/>
                  </a:lnTo>
                  <a:lnTo>
                    <a:pt x="731199" y="1900139"/>
                  </a:lnTo>
                  <a:lnTo>
                    <a:pt x="727822" y="1916751"/>
                  </a:lnTo>
                  <a:lnTo>
                    <a:pt x="703651" y="1948334"/>
                  </a:lnTo>
                  <a:lnTo>
                    <a:pt x="693138" y="1973519"/>
                  </a:lnTo>
                  <a:lnTo>
                    <a:pt x="691566" y="1981605"/>
                  </a:lnTo>
                  <a:lnTo>
                    <a:pt x="690374" y="1994815"/>
                  </a:lnTo>
                  <a:lnTo>
                    <a:pt x="691246" y="2011644"/>
                  </a:lnTo>
                  <a:lnTo>
                    <a:pt x="695868" y="2030580"/>
                  </a:lnTo>
                  <a:lnTo>
                    <a:pt x="703026" y="2045095"/>
                  </a:lnTo>
                  <a:lnTo>
                    <a:pt x="717531" y="2063781"/>
                  </a:lnTo>
                  <a:lnTo>
                    <a:pt x="723046" y="2076796"/>
                  </a:lnTo>
                  <a:lnTo>
                    <a:pt x="725322" y="2093297"/>
                  </a:lnTo>
                  <a:lnTo>
                    <a:pt x="723856" y="2109179"/>
                  </a:lnTo>
                  <a:lnTo>
                    <a:pt x="719946" y="2124496"/>
                  </a:lnTo>
                  <a:lnTo>
                    <a:pt x="714893" y="2139305"/>
                  </a:lnTo>
                  <a:lnTo>
                    <a:pt x="706390" y="2158644"/>
                  </a:lnTo>
                  <a:lnTo>
                    <a:pt x="692358" y="2180758"/>
                  </a:lnTo>
                  <a:lnTo>
                    <a:pt x="687727" y="2193661"/>
                  </a:lnTo>
                  <a:lnTo>
                    <a:pt x="689851" y="2236844"/>
                  </a:lnTo>
                  <a:lnTo>
                    <a:pt x="712188" y="2275208"/>
                  </a:lnTo>
                  <a:lnTo>
                    <a:pt x="772484" y="2299793"/>
                  </a:lnTo>
                  <a:lnTo>
                    <a:pt x="802385" y="2298380"/>
                  </a:lnTo>
                  <a:lnTo>
                    <a:pt x="847821" y="2289365"/>
                  </a:lnTo>
                  <a:lnTo>
                    <a:pt x="901714" y="2264003"/>
                  </a:lnTo>
                  <a:lnTo>
                    <a:pt x="919401" y="2214718"/>
                  </a:lnTo>
                  <a:lnTo>
                    <a:pt x="909034" y="2190848"/>
                  </a:lnTo>
                  <a:lnTo>
                    <a:pt x="897406" y="2162949"/>
                  </a:lnTo>
                  <a:lnTo>
                    <a:pt x="894280" y="2125703"/>
                  </a:lnTo>
                  <a:lnTo>
                    <a:pt x="897303" y="2108524"/>
                  </a:lnTo>
                  <a:lnTo>
                    <a:pt x="902862" y="2090735"/>
                  </a:lnTo>
                  <a:lnTo>
                    <a:pt x="910921" y="2070730"/>
                  </a:lnTo>
                  <a:lnTo>
                    <a:pt x="921445" y="2046900"/>
                  </a:lnTo>
                  <a:lnTo>
                    <a:pt x="940749" y="2006844"/>
                  </a:lnTo>
                  <a:lnTo>
                    <a:pt x="945377" y="1993157"/>
                  </a:lnTo>
                  <a:lnTo>
                    <a:pt x="945918" y="1978942"/>
                  </a:lnTo>
                  <a:lnTo>
                    <a:pt x="942478" y="1965711"/>
                  </a:lnTo>
                  <a:lnTo>
                    <a:pt x="929079" y="1943368"/>
                  </a:lnTo>
                  <a:lnTo>
                    <a:pt x="921445" y="1924586"/>
                  </a:lnTo>
                  <a:lnTo>
                    <a:pt x="918648" y="1914212"/>
                  </a:lnTo>
                  <a:lnTo>
                    <a:pt x="916027" y="1899789"/>
                  </a:lnTo>
                  <a:lnTo>
                    <a:pt x="914757" y="1882138"/>
                  </a:lnTo>
                  <a:lnTo>
                    <a:pt x="916010" y="1862077"/>
                  </a:lnTo>
                  <a:lnTo>
                    <a:pt x="934489" y="1811536"/>
                  </a:lnTo>
                  <a:lnTo>
                    <a:pt x="961011" y="1767584"/>
                  </a:lnTo>
                  <a:lnTo>
                    <a:pt x="971287" y="1754116"/>
                  </a:lnTo>
                  <a:lnTo>
                    <a:pt x="978390" y="1744345"/>
                  </a:lnTo>
                  <a:lnTo>
                    <a:pt x="983968" y="1731610"/>
                  </a:lnTo>
                  <a:lnTo>
                    <a:pt x="988897" y="1706944"/>
                  </a:lnTo>
                  <a:lnTo>
                    <a:pt x="988724" y="1683621"/>
                  </a:lnTo>
                  <a:lnTo>
                    <a:pt x="985493" y="1662553"/>
                  </a:lnTo>
                  <a:lnTo>
                    <a:pt x="981250" y="1644653"/>
                  </a:lnTo>
                  <a:lnTo>
                    <a:pt x="974282" y="1623123"/>
                  </a:lnTo>
                  <a:lnTo>
                    <a:pt x="967840" y="1609510"/>
                  </a:lnTo>
                  <a:lnTo>
                    <a:pt x="962667" y="1597838"/>
                  </a:lnTo>
                  <a:lnTo>
                    <a:pt x="959507" y="1582131"/>
                  </a:lnTo>
                  <a:lnTo>
                    <a:pt x="960429" y="1559095"/>
                  </a:lnTo>
                  <a:lnTo>
                    <a:pt x="965811" y="1542156"/>
                  </a:lnTo>
                  <a:lnTo>
                    <a:pt x="971439" y="1525500"/>
                  </a:lnTo>
                  <a:lnTo>
                    <a:pt x="973096" y="1503314"/>
                  </a:lnTo>
                  <a:lnTo>
                    <a:pt x="970770" y="1489823"/>
                  </a:lnTo>
                  <a:lnTo>
                    <a:pt x="965224" y="1476878"/>
                  </a:lnTo>
                  <a:lnTo>
                    <a:pt x="955460" y="1456767"/>
                  </a:lnTo>
                  <a:lnTo>
                    <a:pt x="940483" y="1421780"/>
                  </a:lnTo>
                  <a:lnTo>
                    <a:pt x="928325" y="1388783"/>
                  </a:lnTo>
                  <a:lnTo>
                    <a:pt x="922553" y="1368274"/>
                  </a:lnTo>
                  <a:lnTo>
                    <a:pt x="920987" y="1356849"/>
                  </a:lnTo>
                  <a:lnTo>
                    <a:pt x="921445" y="1351105"/>
                  </a:lnTo>
                  <a:lnTo>
                    <a:pt x="923719" y="1343447"/>
                  </a:lnTo>
                  <a:lnTo>
                    <a:pt x="928835" y="1334368"/>
                  </a:lnTo>
                  <a:lnTo>
                    <a:pt x="956790" y="1291313"/>
                  </a:lnTo>
                  <a:lnTo>
                    <a:pt x="971241" y="1267993"/>
                  </a:lnTo>
                  <a:lnTo>
                    <a:pt x="979256" y="1253731"/>
                  </a:lnTo>
                  <a:lnTo>
                    <a:pt x="982832" y="1245350"/>
                  </a:lnTo>
                  <a:lnTo>
                    <a:pt x="983968" y="1239675"/>
                  </a:lnTo>
                  <a:lnTo>
                    <a:pt x="983500" y="1226732"/>
                  </a:lnTo>
                  <a:lnTo>
                    <a:pt x="979684" y="1215597"/>
                  </a:lnTo>
                  <a:lnTo>
                    <a:pt x="973931" y="1201551"/>
                  </a:lnTo>
                  <a:lnTo>
                    <a:pt x="967648" y="1179871"/>
                  </a:lnTo>
                  <a:lnTo>
                    <a:pt x="964436" y="1164604"/>
                  </a:lnTo>
                  <a:lnTo>
                    <a:pt x="962057" y="1147579"/>
                  </a:lnTo>
                  <a:lnTo>
                    <a:pt x="961797" y="1129038"/>
                  </a:lnTo>
                  <a:lnTo>
                    <a:pt x="964943" y="1109221"/>
                  </a:lnTo>
                  <a:lnTo>
                    <a:pt x="970534" y="1093920"/>
                  </a:lnTo>
                  <a:lnTo>
                    <a:pt x="976389" y="1084075"/>
                  </a:lnTo>
                  <a:lnTo>
                    <a:pt x="981277" y="1075249"/>
                  </a:lnTo>
                  <a:lnTo>
                    <a:pt x="983968" y="1063005"/>
                  </a:lnTo>
                  <a:lnTo>
                    <a:pt x="982970" y="1049073"/>
                  </a:lnTo>
                  <a:lnTo>
                    <a:pt x="978670" y="1037453"/>
                  </a:lnTo>
                  <a:lnTo>
                    <a:pt x="972939" y="1023661"/>
                  </a:lnTo>
                  <a:lnTo>
                    <a:pt x="967648" y="1003214"/>
                  </a:lnTo>
                  <a:lnTo>
                    <a:pt x="965321" y="988813"/>
                  </a:lnTo>
                  <a:lnTo>
                    <a:pt x="964213" y="974836"/>
                  </a:lnTo>
                  <a:lnTo>
                    <a:pt x="965505" y="961459"/>
                  </a:lnTo>
                  <a:lnTo>
                    <a:pt x="970379" y="948858"/>
                  </a:lnTo>
                  <a:lnTo>
                    <a:pt x="980486" y="937627"/>
                  </a:lnTo>
                  <a:lnTo>
                    <a:pt x="1002474" y="926196"/>
                  </a:lnTo>
                  <a:lnTo>
                    <a:pt x="1011146" y="916244"/>
                  </a:lnTo>
                  <a:lnTo>
                    <a:pt x="1013372" y="906175"/>
                  </a:lnTo>
                  <a:lnTo>
                    <a:pt x="1011968" y="891695"/>
                  </a:lnTo>
                  <a:lnTo>
                    <a:pt x="1007434" y="871824"/>
                  </a:lnTo>
                  <a:lnTo>
                    <a:pt x="1000274" y="845581"/>
                  </a:lnTo>
                  <a:lnTo>
                    <a:pt x="995672" y="829731"/>
                  </a:lnTo>
                  <a:lnTo>
                    <a:pt x="989721" y="810645"/>
                  </a:lnTo>
                  <a:lnTo>
                    <a:pt x="986698" y="799366"/>
                  </a:lnTo>
                  <a:lnTo>
                    <a:pt x="981820" y="779534"/>
                  </a:lnTo>
                  <a:lnTo>
                    <a:pt x="978280" y="763000"/>
                  </a:lnTo>
                  <a:lnTo>
                    <a:pt x="976227" y="748342"/>
                  </a:lnTo>
                  <a:lnTo>
                    <a:pt x="975814" y="734139"/>
                  </a:lnTo>
                  <a:lnTo>
                    <a:pt x="979795" y="710069"/>
                  </a:lnTo>
                  <a:lnTo>
                    <a:pt x="987506" y="693229"/>
                  </a:lnTo>
                  <a:lnTo>
                    <a:pt x="995486" y="676460"/>
                  </a:lnTo>
                  <a:lnTo>
                    <a:pt x="1000274" y="652605"/>
                  </a:lnTo>
                  <a:lnTo>
                    <a:pt x="993840" y="602799"/>
                  </a:lnTo>
                  <a:lnTo>
                    <a:pt x="976377" y="567416"/>
                  </a:lnTo>
                  <a:lnTo>
                    <a:pt x="968564" y="557444"/>
                  </a:lnTo>
                  <a:lnTo>
                    <a:pt x="959620" y="545452"/>
                  </a:lnTo>
                  <a:lnTo>
                    <a:pt x="937701" y="506855"/>
                  </a:lnTo>
                  <a:lnTo>
                    <a:pt x="931476" y="476547"/>
                  </a:lnTo>
                  <a:lnTo>
                    <a:pt x="933179" y="463329"/>
                  </a:lnTo>
                  <a:lnTo>
                    <a:pt x="949074" y="412452"/>
                  </a:lnTo>
                  <a:lnTo>
                    <a:pt x="970379" y="367223"/>
                  </a:lnTo>
                  <a:lnTo>
                    <a:pt x="1007774" y="326952"/>
                  </a:lnTo>
                  <a:lnTo>
                    <a:pt x="1016594" y="312867"/>
                  </a:lnTo>
                  <a:lnTo>
                    <a:pt x="1020027" y="302237"/>
                  </a:lnTo>
                  <a:lnTo>
                    <a:pt x="1020810" y="289188"/>
                  </a:lnTo>
                  <a:lnTo>
                    <a:pt x="1020841" y="266233"/>
                  </a:lnTo>
                  <a:lnTo>
                    <a:pt x="1022017" y="225885"/>
                  </a:lnTo>
                  <a:lnTo>
                    <a:pt x="1024601" y="180345"/>
                  </a:lnTo>
                  <a:lnTo>
                    <a:pt x="1024735" y="166093"/>
                  </a:lnTo>
                  <a:lnTo>
                    <a:pt x="1024015" y="142628"/>
                  </a:lnTo>
                  <a:lnTo>
                    <a:pt x="1016697" y="91280"/>
                  </a:lnTo>
                  <a:lnTo>
                    <a:pt x="1000778" y="51801"/>
                  </a:lnTo>
                  <a:lnTo>
                    <a:pt x="964943" y="16602"/>
                  </a:lnTo>
                  <a:lnTo>
                    <a:pt x="936874" y="4683"/>
                  </a:lnTo>
                  <a:lnTo>
                    <a:pt x="909938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413558" y="2861462"/>
              <a:ext cx="128905" cy="5113020"/>
            </a:xfrm>
            <a:custGeom>
              <a:avLst/>
              <a:gdLst/>
              <a:ahLst/>
              <a:cxnLst/>
              <a:rect l="l" t="t" r="r" b="b"/>
              <a:pathLst>
                <a:path w="128905" h="5113020">
                  <a:moveTo>
                    <a:pt x="0" y="5112677"/>
                  </a:moveTo>
                  <a:lnTo>
                    <a:pt x="128701" y="5112677"/>
                  </a:lnTo>
                  <a:lnTo>
                    <a:pt x="128701" y="0"/>
                  </a:lnTo>
                  <a:lnTo>
                    <a:pt x="0" y="0"/>
                  </a:lnTo>
                  <a:lnTo>
                    <a:pt x="0" y="5112677"/>
                  </a:lnTo>
                  <a:close/>
                </a:path>
              </a:pathLst>
            </a:custGeom>
            <a:solidFill>
              <a:srgbClr val="A4BAC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85692" y="7974139"/>
              <a:ext cx="12056745" cy="550545"/>
            </a:xfrm>
            <a:custGeom>
              <a:avLst/>
              <a:gdLst/>
              <a:ahLst/>
              <a:cxnLst/>
              <a:rect l="l" t="t" r="r" b="b"/>
              <a:pathLst>
                <a:path w="12056744" h="550545">
                  <a:moveTo>
                    <a:pt x="0" y="0"/>
                  </a:moveTo>
                  <a:lnTo>
                    <a:pt x="12056567" y="0"/>
                  </a:lnTo>
                  <a:lnTo>
                    <a:pt x="12056567" y="550265"/>
                  </a:lnTo>
                  <a:lnTo>
                    <a:pt x="0" y="550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09465" y="1120139"/>
              <a:ext cx="11233150" cy="1213485"/>
            </a:xfrm>
            <a:custGeom>
              <a:avLst/>
              <a:gdLst/>
              <a:ahLst/>
              <a:cxnLst/>
              <a:rect l="l" t="t" r="r" b="b"/>
              <a:pathLst>
                <a:path w="11233150" h="1213485">
                  <a:moveTo>
                    <a:pt x="10807421" y="0"/>
                  </a:moveTo>
                  <a:lnTo>
                    <a:pt x="0" y="0"/>
                  </a:lnTo>
                  <a:lnTo>
                    <a:pt x="0" y="1213002"/>
                  </a:lnTo>
                  <a:lnTo>
                    <a:pt x="10807421" y="1213002"/>
                  </a:lnTo>
                  <a:lnTo>
                    <a:pt x="10807421" y="0"/>
                  </a:lnTo>
                  <a:close/>
                </a:path>
                <a:path w="11233150" h="1213485">
                  <a:moveTo>
                    <a:pt x="11232794" y="523976"/>
                  </a:moveTo>
                  <a:lnTo>
                    <a:pt x="11104093" y="523976"/>
                  </a:lnTo>
                  <a:lnTo>
                    <a:pt x="11104093" y="1213002"/>
                  </a:lnTo>
                  <a:lnTo>
                    <a:pt x="11232794" y="1213002"/>
                  </a:lnTo>
                  <a:lnTo>
                    <a:pt x="11232794" y="523976"/>
                  </a:lnTo>
                  <a:close/>
                </a:path>
              </a:pathLst>
            </a:custGeom>
            <a:solidFill>
              <a:srgbClr val="A4BAC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116886" y="1120139"/>
              <a:ext cx="297180" cy="8938260"/>
            </a:xfrm>
            <a:custGeom>
              <a:avLst/>
              <a:gdLst/>
              <a:ahLst/>
              <a:cxnLst/>
              <a:rect l="l" t="t" r="r" b="b"/>
              <a:pathLst>
                <a:path w="297180" h="8938260">
                  <a:moveTo>
                    <a:pt x="296671" y="8938260"/>
                  </a:moveTo>
                  <a:lnTo>
                    <a:pt x="0" y="8938260"/>
                  </a:lnTo>
                  <a:lnTo>
                    <a:pt x="0" y="0"/>
                  </a:lnTo>
                  <a:lnTo>
                    <a:pt x="296671" y="0"/>
                  </a:lnTo>
                  <a:lnTo>
                    <a:pt x="296671" y="8938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944571" y="5092470"/>
            <a:ext cx="168910" cy="534670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40" dirty="0">
                <a:solidFill>
                  <a:srgbClr val="445363"/>
                </a:solidFill>
                <a:latin typeface="Calibri"/>
                <a:cs typeface="Calibri"/>
              </a:rPr>
              <a:t>Couch</a:t>
            </a:r>
            <a:r>
              <a:rPr sz="800" b="1" spc="-45" dirty="0">
                <a:solidFill>
                  <a:srgbClr val="445363"/>
                </a:solidFill>
                <a:latin typeface="Calibri"/>
                <a:cs typeface="Calibri"/>
              </a:rPr>
              <a:t> </a:t>
            </a:r>
            <a:r>
              <a:rPr sz="800" b="1" spc="15" dirty="0">
                <a:solidFill>
                  <a:srgbClr val="445363"/>
                </a:solidFill>
                <a:latin typeface="Calibri"/>
                <a:cs typeface="Calibri"/>
              </a:rPr>
              <a:t>Ave.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187490" y="4864231"/>
            <a:ext cx="168910" cy="556260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445363"/>
                </a:solidFill>
                <a:latin typeface="Calibri"/>
                <a:cs typeface="Calibri"/>
              </a:rPr>
              <a:t>G</a:t>
            </a:r>
            <a:r>
              <a:rPr sz="800" b="1" spc="-5" dirty="0">
                <a:solidFill>
                  <a:srgbClr val="445363"/>
                </a:solidFill>
                <a:latin typeface="Calibri"/>
                <a:cs typeface="Calibri"/>
              </a:rPr>
              <a:t>e</a:t>
            </a:r>
            <a:r>
              <a:rPr sz="800" b="1" spc="-10" dirty="0">
                <a:solidFill>
                  <a:srgbClr val="445363"/>
                </a:solidFill>
                <a:latin typeface="Calibri"/>
                <a:cs typeface="Calibri"/>
              </a:rPr>
              <a:t>y</a:t>
            </a:r>
            <a:r>
              <a:rPr sz="800" b="1" dirty="0">
                <a:solidFill>
                  <a:srgbClr val="445363"/>
                </a:solidFill>
                <a:latin typeface="Calibri"/>
                <a:cs typeface="Calibri"/>
              </a:rPr>
              <a:t>er</a:t>
            </a:r>
            <a:r>
              <a:rPr sz="800" b="1" spc="-10" dirty="0">
                <a:solidFill>
                  <a:srgbClr val="445363"/>
                </a:solidFill>
                <a:latin typeface="Calibri"/>
                <a:cs typeface="Calibri"/>
              </a:rPr>
              <a:t> Ro</a:t>
            </a:r>
            <a:r>
              <a:rPr sz="800" b="1" dirty="0">
                <a:solidFill>
                  <a:srgbClr val="445363"/>
                </a:solidFill>
                <a:latin typeface="Calibri"/>
                <a:cs typeface="Calibri"/>
              </a:rPr>
              <a:t>ad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366908" y="2525501"/>
            <a:ext cx="65087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35" dirty="0">
                <a:solidFill>
                  <a:srgbClr val="445363"/>
                </a:solidFill>
                <a:latin typeface="Calibri"/>
                <a:cs typeface="Calibri"/>
              </a:rPr>
              <a:t>Rose</a:t>
            </a:r>
            <a:r>
              <a:rPr sz="800" b="1" spc="-35" dirty="0">
                <a:solidFill>
                  <a:srgbClr val="445363"/>
                </a:solidFill>
                <a:latin typeface="Calibri"/>
                <a:cs typeface="Calibri"/>
              </a:rPr>
              <a:t> </a:t>
            </a:r>
            <a:r>
              <a:rPr sz="800" b="1" spc="40" dirty="0">
                <a:solidFill>
                  <a:srgbClr val="445363"/>
                </a:solidFill>
                <a:latin typeface="Calibri"/>
                <a:cs typeface="Calibri"/>
              </a:rPr>
              <a:t>Hill</a:t>
            </a:r>
            <a:r>
              <a:rPr sz="800" b="1" spc="-35" dirty="0">
                <a:solidFill>
                  <a:srgbClr val="445363"/>
                </a:solidFill>
                <a:latin typeface="Calibri"/>
                <a:cs typeface="Calibri"/>
              </a:rPr>
              <a:t> </a:t>
            </a:r>
            <a:r>
              <a:rPr sz="800" b="1" spc="15" dirty="0">
                <a:solidFill>
                  <a:srgbClr val="445363"/>
                </a:solidFill>
                <a:latin typeface="Calibri"/>
                <a:cs typeface="Calibri"/>
              </a:rPr>
              <a:t>Ave.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05009" y="3835040"/>
            <a:ext cx="337820" cy="20891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650"/>
              </a:lnSpc>
              <a:spcBef>
                <a:spcPts val="240"/>
              </a:spcBef>
            </a:pPr>
            <a:r>
              <a:rPr sz="650" b="1" spc="35" dirty="0">
                <a:solidFill>
                  <a:srgbClr val="FFFFFF"/>
                </a:solidFill>
                <a:latin typeface="Calibri"/>
                <a:cs typeface="Calibri"/>
              </a:rPr>
              <a:t>Physi</a:t>
            </a:r>
            <a:r>
              <a:rPr sz="650" b="1" spc="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650" b="1" spc="25" dirty="0">
                <a:solidFill>
                  <a:srgbClr val="FFFFFF"/>
                </a:solidFill>
                <a:latin typeface="Calibri"/>
                <a:cs typeface="Calibri"/>
              </a:rPr>
              <a:t>al  </a:t>
            </a:r>
            <a:r>
              <a:rPr sz="650" b="1" spc="35" dirty="0">
                <a:solidFill>
                  <a:srgbClr val="FFFFFF"/>
                </a:solidFill>
                <a:latin typeface="Calibri"/>
                <a:cs typeface="Calibri"/>
              </a:rPr>
              <a:t>Plant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124247" y="5524939"/>
            <a:ext cx="402590" cy="21018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 marR="5080" indent="635">
              <a:lnSpc>
                <a:spcPts val="660"/>
              </a:lnSpc>
              <a:spcBef>
                <a:spcPts val="234"/>
              </a:spcBef>
            </a:pPr>
            <a:r>
              <a:rPr sz="650" b="1" spc="30" dirty="0">
                <a:solidFill>
                  <a:srgbClr val="FFFFFF"/>
                </a:solidFill>
                <a:latin typeface="Calibri"/>
                <a:cs typeface="Calibri"/>
              </a:rPr>
              <a:t>Physical </a:t>
            </a:r>
            <a:r>
              <a:rPr sz="650" b="1" spc="35" dirty="0">
                <a:solidFill>
                  <a:srgbClr val="FFFFFF"/>
                </a:solidFill>
                <a:latin typeface="Calibri"/>
                <a:cs typeface="Calibri"/>
              </a:rPr>
              <a:t> Edu</a:t>
            </a:r>
            <a:r>
              <a:rPr sz="650" b="1" spc="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650" b="1" spc="25" dirty="0">
                <a:solidFill>
                  <a:srgbClr val="FFFFFF"/>
                </a:solidFill>
                <a:latin typeface="Calibri"/>
                <a:cs typeface="Calibri"/>
              </a:rPr>
              <a:t>ation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379047" y="6547073"/>
            <a:ext cx="560070" cy="2038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indent="635">
              <a:lnSpc>
                <a:spcPts val="690"/>
              </a:lnSpc>
              <a:spcBef>
                <a:spcPts val="90"/>
              </a:spcBef>
            </a:pPr>
            <a:r>
              <a:rPr sz="650" b="1" spc="25" dirty="0">
                <a:solidFill>
                  <a:srgbClr val="FFFFFF"/>
                </a:solidFill>
                <a:latin typeface="Calibri"/>
                <a:cs typeface="Calibri"/>
              </a:rPr>
              <a:t>Business </a:t>
            </a:r>
            <a:r>
              <a:rPr sz="65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75" b="1" spc="37" baseline="4273" dirty="0">
                <a:solidFill>
                  <a:srgbClr val="FFFFFF"/>
                </a:solidFill>
                <a:latin typeface="Calibri"/>
                <a:cs typeface="Calibri"/>
              </a:rPr>
              <a:t>Administ</a:t>
            </a:r>
            <a:r>
              <a:rPr sz="975" b="1" spc="-22" baseline="427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50" b="1" spc="25" dirty="0">
                <a:solidFill>
                  <a:srgbClr val="FFFFFF"/>
                </a:solidFill>
                <a:latin typeface="Calibri"/>
                <a:cs typeface="Calibri"/>
              </a:rPr>
              <a:t>ation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366908" y="8195701"/>
            <a:ext cx="69405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45" dirty="0">
                <a:solidFill>
                  <a:srgbClr val="445363"/>
                </a:solidFill>
                <a:latin typeface="Calibri"/>
                <a:cs typeface="Calibri"/>
              </a:rPr>
              <a:t>Big</a:t>
            </a:r>
            <a:r>
              <a:rPr sz="800" b="1" spc="-40" dirty="0">
                <a:solidFill>
                  <a:srgbClr val="445363"/>
                </a:solidFill>
                <a:latin typeface="Calibri"/>
                <a:cs typeface="Calibri"/>
              </a:rPr>
              <a:t> </a:t>
            </a:r>
            <a:r>
              <a:rPr sz="800" b="1" spc="40" dirty="0">
                <a:solidFill>
                  <a:srgbClr val="445363"/>
                </a:solidFill>
                <a:latin typeface="Calibri"/>
                <a:cs typeface="Calibri"/>
              </a:rPr>
              <a:t>Bend</a:t>
            </a:r>
            <a:r>
              <a:rPr sz="800" b="1" spc="-40" dirty="0">
                <a:solidFill>
                  <a:srgbClr val="445363"/>
                </a:solidFill>
                <a:latin typeface="Calibri"/>
                <a:cs typeface="Calibri"/>
              </a:rPr>
              <a:t> </a:t>
            </a:r>
            <a:r>
              <a:rPr sz="800" b="1" spc="40" dirty="0">
                <a:solidFill>
                  <a:srgbClr val="445363"/>
                </a:solidFill>
                <a:latin typeface="Calibri"/>
                <a:cs typeface="Calibri"/>
              </a:rPr>
              <a:t>Road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01070" y="8173074"/>
            <a:ext cx="38989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-5" dirty="0">
                <a:solidFill>
                  <a:srgbClr val="445363"/>
                </a:solidFill>
                <a:latin typeface="Calibri"/>
                <a:cs typeface="Calibri"/>
              </a:rPr>
              <a:t>T</a:t>
            </a:r>
            <a:r>
              <a:rPr sz="800" b="1" spc="25" dirty="0">
                <a:solidFill>
                  <a:srgbClr val="445363"/>
                </a:solidFill>
                <a:latin typeface="Calibri"/>
                <a:cs typeface="Calibri"/>
              </a:rPr>
              <a:t>o</a:t>
            </a:r>
            <a:r>
              <a:rPr sz="800" b="1" spc="-10" dirty="0">
                <a:solidFill>
                  <a:srgbClr val="445363"/>
                </a:solidFill>
                <a:latin typeface="Calibri"/>
                <a:cs typeface="Calibri"/>
              </a:rPr>
              <a:t> </a:t>
            </a:r>
            <a:r>
              <a:rPr sz="800" b="1" spc="30" dirty="0">
                <a:solidFill>
                  <a:srgbClr val="445363"/>
                </a:solidFill>
                <a:latin typeface="Calibri"/>
                <a:cs typeface="Calibri"/>
              </a:rPr>
              <a:t>I-270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806414" y="8160130"/>
            <a:ext cx="33401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-5" dirty="0">
                <a:solidFill>
                  <a:srgbClr val="445363"/>
                </a:solidFill>
                <a:latin typeface="Calibri"/>
                <a:cs typeface="Calibri"/>
              </a:rPr>
              <a:t>T</a:t>
            </a:r>
            <a:r>
              <a:rPr sz="800" b="1" spc="25" dirty="0">
                <a:solidFill>
                  <a:srgbClr val="445363"/>
                </a:solidFill>
                <a:latin typeface="Calibri"/>
                <a:cs typeface="Calibri"/>
              </a:rPr>
              <a:t>o</a:t>
            </a:r>
            <a:r>
              <a:rPr sz="800" b="1" spc="-10" dirty="0">
                <a:solidFill>
                  <a:srgbClr val="445363"/>
                </a:solidFill>
                <a:latin typeface="Calibri"/>
                <a:cs typeface="Calibri"/>
              </a:rPr>
              <a:t> </a:t>
            </a:r>
            <a:r>
              <a:rPr sz="800" b="1" spc="30" dirty="0">
                <a:solidFill>
                  <a:srgbClr val="445363"/>
                </a:solidFill>
                <a:latin typeface="Calibri"/>
                <a:cs typeface="Calibri"/>
              </a:rPr>
              <a:t>I-44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595805" y="5190630"/>
            <a:ext cx="456565" cy="21082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 marR="5080" indent="635">
              <a:lnSpc>
                <a:spcPts val="660"/>
              </a:lnSpc>
              <a:spcBef>
                <a:spcPts val="234"/>
              </a:spcBef>
            </a:pPr>
            <a:r>
              <a:rPr sz="650" b="1" spc="25" dirty="0">
                <a:solidFill>
                  <a:srgbClr val="FFFFFF"/>
                </a:solidFill>
                <a:latin typeface="Calibri"/>
                <a:cs typeface="Calibri"/>
              </a:rPr>
              <a:t>Humanities  </a:t>
            </a:r>
            <a:r>
              <a:rPr sz="650" b="1" spc="35" dirty="0">
                <a:solidFill>
                  <a:srgbClr val="FFFFFF"/>
                </a:solidFill>
                <a:latin typeface="Calibri"/>
                <a:cs typeface="Calibri"/>
              </a:rPr>
              <a:t>East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004537" y="4818650"/>
            <a:ext cx="366395" cy="21145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635">
              <a:lnSpc>
                <a:spcPts val="670"/>
              </a:lnSpc>
              <a:spcBef>
                <a:spcPts val="225"/>
              </a:spcBef>
            </a:pPr>
            <a:r>
              <a:rPr sz="650" b="1" spc="-1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65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50" b="1" spc="25" dirty="0">
                <a:solidFill>
                  <a:srgbClr val="FFFFFF"/>
                </a:solidFill>
                <a:latin typeface="Calibri"/>
                <a:cs typeface="Calibri"/>
              </a:rPr>
              <a:t>amec  </a:t>
            </a:r>
            <a:r>
              <a:rPr sz="650" b="1" spc="20" dirty="0">
                <a:solidFill>
                  <a:srgbClr val="FFFFFF"/>
                </a:solidFill>
                <a:latin typeface="Calibri"/>
                <a:cs typeface="Calibri"/>
              </a:rPr>
              <a:t>Theater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232333" y="2784203"/>
            <a:ext cx="10976610" cy="5300980"/>
            <a:chOff x="4232333" y="2784203"/>
            <a:chExt cx="10976610" cy="5300980"/>
          </a:xfrm>
        </p:grpSpPr>
        <p:sp>
          <p:nvSpPr>
            <p:cNvPr id="39" name="object 39"/>
            <p:cNvSpPr/>
            <p:nvPr/>
          </p:nvSpPr>
          <p:spPr>
            <a:xfrm>
              <a:off x="4664888" y="3164865"/>
              <a:ext cx="10092055" cy="4647565"/>
            </a:xfrm>
            <a:custGeom>
              <a:avLst/>
              <a:gdLst/>
              <a:ahLst/>
              <a:cxnLst/>
              <a:rect l="l" t="t" r="r" b="b"/>
              <a:pathLst>
                <a:path w="10092055" h="4647565">
                  <a:moveTo>
                    <a:pt x="974686" y="3920515"/>
                  </a:moveTo>
                  <a:lnTo>
                    <a:pt x="971575" y="2909963"/>
                  </a:lnTo>
                  <a:lnTo>
                    <a:pt x="2959" y="2912948"/>
                  </a:lnTo>
                  <a:lnTo>
                    <a:pt x="6070" y="3923512"/>
                  </a:lnTo>
                  <a:lnTo>
                    <a:pt x="974686" y="3920515"/>
                  </a:lnTo>
                  <a:close/>
                </a:path>
                <a:path w="10092055" h="4647565">
                  <a:moveTo>
                    <a:pt x="2174583" y="3144901"/>
                  </a:moveTo>
                  <a:lnTo>
                    <a:pt x="2166747" y="3074936"/>
                  </a:lnTo>
                  <a:lnTo>
                    <a:pt x="2146008" y="3020237"/>
                  </a:lnTo>
                  <a:lnTo>
                    <a:pt x="2115870" y="2978912"/>
                  </a:lnTo>
                  <a:lnTo>
                    <a:pt x="2079790" y="2949105"/>
                  </a:lnTo>
                  <a:lnTo>
                    <a:pt x="2041271" y="2928924"/>
                  </a:lnTo>
                  <a:lnTo>
                    <a:pt x="2003767" y="2916504"/>
                  </a:lnTo>
                  <a:lnTo>
                    <a:pt x="1945754" y="2907411"/>
                  </a:lnTo>
                  <a:lnTo>
                    <a:pt x="1932203" y="2907004"/>
                  </a:lnTo>
                  <a:lnTo>
                    <a:pt x="1075423" y="2909646"/>
                  </a:lnTo>
                  <a:lnTo>
                    <a:pt x="1076896" y="3386963"/>
                  </a:lnTo>
                  <a:lnTo>
                    <a:pt x="1929676" y="3384334"/>
                  </a:lnTo>
                  <a:lnTo>
                    <a:pt x="2071687" y="3377920"/>
                  </a:lnTo>
                  <a:lnTo>
                    <a:pt x="2144534" y="3350831"/>
                  </a:lnTo>
                  <a:lnTo>
                    <a:pt x="2171179" y="3280651"/>
                  </a:lnTo>
                  <a:lnTo>
                    <a:pt x="2174583" y="3144901"/>
                  </a:lnTo>
                  <a:close/>
                </a:path>
                <a:path w="10092055" h="4647565">
                  <a:moveTo>
                    <a:pt x="2306751" y="1959190"/>
                  </a:moveTo>
                  <a:lnTo>
                    <a:pt x="2299805" y="1896097"/>
                  </a:lnTo>
                  <a:lnTo>
                    <a:pt x="2281123" y="1844967"/>
                  </a:lnTo>
                  <a:lnTo>
                    <a:pt x="2253323" y="1804555"/>
                  </a:lnTo>
                  <a:lnTo>
                    <a:pt x="2218994" y="1773605"/>
                  </a:lnTo>
                  <a:lnTo>
                    <a:pt x="2180780" y="1750872"/>
                  </a:lnTo>
                  <a:lnTo>
                    <a:pt x="2141258" y="1735086"/>
                  </a:lnTo>
                  <a:lnTo>
                    <a:pt x="2103056" y="1725002"/>
                  </a:lnTo>
                  <a:lnTo>
                    <a:pt x="2041017" y="1716913"/>
                  </a:lnTo>
                  <a:lnTo>
                    <a:pt x="2022398" y="1716392"/>
                  </a:lnTo>
                  <a:lnTo>
                    <a:pt x="1099718" y="1719249"/>
                  </a:lnTo>
                  <a:lnTo>
                    <a:pt x="1100899" y="2100707"/>
                  </a:lnTo>
                  <a:lnTo>
                    <a:pt x="979068" y="2101075"/>
                  </a:lnTo>
                  <a:lnTo>
                    <a:pt x="978611" y="1951621"/>
                  </a:lnTo>
                  <a:lnTo>
                    <a:pt x="0" y="1954644"/>
                  </a:lnTo>
                  <a:lnTo>
                    <a:pt x="711" y="2183981"/>
                  </a:lnTo>
                  <a:lnTo>
                    <a:pt x="320167" y="2185530"/>
                  </a:lnTo>
                  <a:lnTo>
                    <a:pt x="1021003" y="2183079"/>
                  </a:lnTo>
                  <a:lnTo>
                    <a:pt x="1721472" y="2179510"/>
                  </a:lnTo>
                  <a:lnTo>
                    <a:pt x="2039797" y="2177681"/>
                  </a:lnTo>
                  <a:lnTo>
                    <a:pt x="2194522" y="2181669"/>
                  </a:lnTo>
                  <a:lnTo>
                    <a:pt x="2273897" y="2160244"/>
                  </a:lnTo>
                  <a:lnTo>
                    <a:pt x="2302967" y="2092909"/>
                  </a:lnTo>
                  <a:lnTo>
                    <a:pt x="2306751" y="1959190"/>
                  </a:lnTo>
                  <a:close/>
                </a:path>
                <a:path w="10092055" h="4647565">
                  <a:moveTo>
                    <a:pt x="2360549" y="2566149"/>
                  </a:moveTo>
                  <a:lnTo>
                    <a:pt x="2355926" y="2508516"/>
                  </a:lnTo>
                  <a:lnTo>
                    <a:pt x="2343150" y="2458758"/>
                  </a:lnTo>
                  <a:lnTo>
                    <a:pt x="2323249" y="2416454"/>
                  </a:lnTo>
                  <a:lnTo>
                    <a:pt x="2297277" y="2381173"/>
                  </a:lnTo>
                  <a:lnTo>
                    <a:pt x="2266264" y="2352497"/>
                  </a:lnTo>
                  <a:lnTo>
                    <a:pt x="2231263" y="2330018"/>
                  </a:lnTo>
                  <a:lnTo>
                    <a:pt x="2193302" y="2313279"/>
                  </a:lnTo>
                  <a:lnTo>
                    <a:pt x="2153424" y="2301900"/>
                  </a:lnTo>
                  <a:lnTo>
                    <a:pt x="2112683" y="2295423"/>
                  </a:lnTo>
                  <a:lnTo>
                    <a:pt x="2072119" y="2293442"/>
                  </a:lnTo>
                  <a:lnTo>
                    <a:pt x="1054" y="2299830"/>
                  </a:lnTo>
                  <a:lnTo>
                    <a:pt x="2616" y="2800337"/>
                  </a:lnTo>
                  <a:lnTo>
                    <a:pt x="973226" y="2797340"/>
                  </a:lnTo>
                  <a:lnTo>
                    <a:pt x="972146" y="2448610"/>
                  </a:lnTo>
                  <a:lnTo>
                    <a:pt x="1074000" y="2446299"/>
                  </a:lnTo>
                  <a:lnTo>
                    <a:pt x="1075093" y="2797784"/>
                  </a:lnTo>
                  <a:lnTo>
                    <a:pt x="2135581" y="2794533"/>
                  </a:lnTo>
                  <a:lnTo>
                    <a:pt x="2265984" y="2778214"/>
                  </a:lnTo>
                  <a:lnTo>
                    <a:pt x="2332888" y="2748978"/>
                  </a:lnTo>
                  <a:lnTo>
                    <a:pt x="2357374" y="2685427"/>
                  </a:lnTo>
                  <a:lnTo>
                    <a:pt x="2360549" y="2566149"/>
                  </a:lnTo>
                  <a:close/>
                </a:path>
                <a:path w="10092055" h="4647565">
                  <a:moveTo>
                    <a:pt x="2415857" y="3667417"/>
                  </a:moveTo>
                  <a:lnTo>
                    <a:pt x="2410904" y="3527056"/>
                  </a:lnTo>
                  <a:lnTo>
                    <a:pt x="2379002" y="3454463"/>
                  </a:lnTo>
                  <a:lnTo>
                    <a:pt x="2292947" y="3426409"/>
                  </a:lnTo>
                  <a:lnTo>
                    <a:pt x="2125510" y="3419678"/>
                  </a:lnTo>
                  <a:lnTo>
                    <a:pt x="1076998" y="3422916"/>
                  </a:lnTo>
                  <a:lnTo>
                    <a:pt x="1078534" y="3920198"/>
                  </a:lnTo>
                  <a:lnTo>
                    <a:pt x="2123046" y="3916972"/>
                  </a:lnTo>
                  <a:lnTo>
                    <a:pt x="2171230" y="3914851"/>
                  </a:lnTo>
                  <a:lnTo>
                    <a:pt x="2238591" y="3903154"/>
                  </a:lnTo>
                  <a:lnTo>
                    <a:pt x="2274913" y="3891127"/>
                  </a:lnTo>
                  <a:lnTo>
                    <a:pt x="2310600" y="3873614"/>
                  </a:lnTo>
                  <a:lnTo>
                    <a:pt x="2343823" y="3849573"/>
                  </a:lnTo>
                  <a:lnTo>
                    <a:pt x="2372779" y="3817963"/>
                  </a:lnTo>
                  <a:lnTo>
                    <a:pt x="2395639" y="3777754"/>
                  </a:lnTo>
                  <a:lnTo>
                    <a:pt x="2410599" y="3727920"/>
                  </a:lnTo>
                  <a:lnTo>
                    <a:pt x="2415857" y="3667417"/>
                  </a:lnTo>
                  <a:close/>
                </a:path>
                <a:path w="10092055" h="4647565">
                  <a:moveTo>
                    <a:pt x="2444813" y="750468"/>
                  </a:moveTo>
                  <a:lnTo>
                    <a:pt x="2437434" y="679030"/>
                  </a:lnTo>
                  <a:lnTo>
                    <a:pt x="2417965" y="624357"/>
                  </a:lnTo>
                  <a:lnTo>
                    <a:pt x="2389632" y="584212"/>
                  </a:lnTo>
                  <a:lnTo>
                    <a:pt x="2355659" y="556348"/>
                  </a:lnTo>
                  <a:lnTo>
                    <a:pt x="2319299" y="538568"/>
                  </a:lnTo>
                  <a:lnTo>
                    <a:pt x="2252281" y="524281"/>
                  </a:lnTo>
                  <a:lnTo>
                    <a:pt x="2228088" y="523316"/>
                  </a:lnTo>
                  <a:lnTo>
                    <a:pt x="2214435" y="523506"/>
                  </a:lnTo>
                  <a:lnTo>
                    <a:pt x="1453527" y="525856"/>
                  </a:lnTo>
                  <a:lnTo>
                    <a:pt x="1454543" y="855370"/>
                  </a:lnTo>
                  <a:lnTo>
                    <a:pt x="1113040" y="856437"/>
                  </a:lnTo>
                  <a:lnTo>
                    <a:pt x="1091171" y="890447"/>
                  </a:lnTo>
                  <a:lnTo>
                    <a:pt x="1091514" y="1004290"/>
                  </a:lnTo>
                  <a:lnTo>
                    <a:pt x="2241880" y="1000747"/>
                  </a:lnTo>
                  <a:lnTo>
                    <a:pt x="2359622" y="991984"/>
                  </a:lnTo>
                  <a:lnTo>
                    <a:pt x="2419997" y="962990"/>
                  </a:lnTo>
                  <a:lnTo>
                    <a:pt x="2442057" y="890308"/>
                  </a:lnTo>
                  <a:lnTo>
                    <a:pt x="2444813" y="750468"/>
                  </a:lnTo>
                  <a:close/>
                </a:path>
                <a:path w="10092055" h="4647565">
                  <a:moveTo>
                    <a:pt x="2486685" y="1377454"/>
                  </a:moveTo>
                  <a:lnTo>
                    <a:pt x="2480145" y="1308315"/>
                  </a:lnTo>
                  <a:lnTo>
                    <a:pt x="2462961" y="1251546"/>
                  </a:lnTo>
                  <a:lnTo>
                    <a:pt x="2438133" y="1206169"/>
                  </a:lnTo>
                  <a:lnTo>
                    <a:pt x="2408669" y="1171232"/>
                  </a:lnTo>
                  <a:lnTo>
                    <a:pt x="2377541" y="1145755"/>
                  </a:lnTo>
                  <a:lnTo>
                    <a:pt x="2322284" y="1119301"/>
                  </a:lnTo>
                  <a:lnTo>
                    <a:pt x="2304135" y="1116393"/>
                  </a:lnTo>
                  <a:lnTo>
                    <a:pt x="1091869" y="1120140"/>
                  </a:lnTo>
                  <a:lnTo>
                    <a:pt x="1093343" y="1599450"/>
                  </a:lnTo>
                  <a:lnTo>
                    <a:pt x="2289645" y="1595742"/>
                  </a:lnTo>
                  <a:lnTo>
                    <a:pt x="2403919" y="1582991"/>
                  </a:lnTo>
                  <a:lnTo>
                    <a:pt x="2462530" y="1556016"/>
                  </a:lnTo>
                  <a:lnTo>
                    <a:pt x="2483967" y="1494320"/>
                  </a:lnTo>
                  <a:lnTo>
                    <a:pt x="2486685" y="1377454"/>
                  </a:lnTo>
                  <a:close/>
                </a:path>
                <a:path w="10092055" h="4647565">
                  <a:moveTo>
                    <a:pt x="3121025" y="482765"/>
                  </a:moveTo>
                  <a:lnTo>
                    <a:pt x="3120085" y="181190"/>
                  </a:lnTo>
                  <a:lnTo>
                    <a:pt x="2937789" y="0"/>
                  </a:lnTo>
                  <a:lnTo>
                    <a:pt x="1433944" y="4648"/>
                  </a:lnTo>
                  <a:lnTo>
                    <a:pt x="1434744" y="270268"/>
                  </a:lnTo>
                  <a:lnTo>
                    <a:pt x="1393240" y="408203"/>
                  </a:lnTo>
                  <a:lnTo>
                    <a:pt x="1459242" y="435965"/>
                  </a:lnTo>
                  <a:lnTo>
                    <a:pt x="1459382" y="487895"/>
                  </a:lnTo>
                  <a:lnTo>
                    <a:pt x="1719021" y="489610"/>
                  </a:lnTo>
                  <a:lnTo>
                    <a:pt x="2290216" y="487565"/>
                  </a:lnTo>
                  <a:lnTo>
                    <a:pt x="2861399" y="484403"/>
                  </a:lnTo>
                  <a:lnTo>
                    <a:pt x="3121025" y="482765"/>
                  </a:lnTo>
                  <a:close/>
                </a:path>
                <a:path w="10092055" h="4647565">
                  <a:moveTo>
                    <a:pt x="6704736" y="4623816"/>
                  </a:moveTo>
                  <a:lnTo>
                    <a:pt x="6702869" y="4016679"/>
                  </a:lnTo>
                  <a:lnTo>
                    <a:pt x="5740247" y="4019651"/>
                  </a:lnTo>
                  <a:lnTo>
                    <a:pt x="5091392" y="4021645"/>
                  </a:lnTo>
                  <a:lnTo>
                    <a:pt x="5093259" y="4628781"/>
                  </a:lnTo>
                  <a:lnTo>
                    <a:pt x="5742114" y="4626775"/>
                  </a:lnTo>
                  <a:lnTo>
                    <a:pt x="6704736" y="4623816"/>
                  </a:lnTo>
                  <a:close/>
                </a:path>
                <a:path w="10092055" h="4647565">
                  <a:moveTo>
                    <a:pt x="6949808" y="1848993"/>
                  </a:moveTo>
                  <a:lnTo>
                    <a:pt x="6948627" y="1463535"/>
                  </a:lnTo>
                  <a:lnTo>
                    <a:pt x="6275590" y="1465630"/>
                  </a:lnTo>
                  <a:lnTo>
                    <a:pt x="6274409" y="1084173"/>
                  </a:lnTo>
                  <a:lnTo>
                    <a:pt x="5100078" y="1087780"/>
                  </a:lnTo>
                  <a:lnTo>
                    <a:pt x="5101514" y="1555115"/>
                  </a:lnTo>
                  <a:lnTo>
                    <a:pt x="6275857" y="1551495"/>
                  </a:lnTo>
                  <a:lnTo>
                    <a:pt x="6276784" y="1851063"/>
                  </a:lnTo>
                  <a:lnTo>
                    <a:pt x="6949808" y="1848993"/>
                  </a:lnTo>
                  <a:close/>
                </a:path>
                <a:path w="10092055" h="4647565">
                  <a:moveTo>
                    <a:pt x="8670099" y="1647952"/>
                  </a:moveTo>
                  <a:lnTo>
                    <a:pt x="8668563" y="1152664"/>
                  </a:lnTo>
                  <a:lnTo>
                    <a:pt x="7864386" y="1155141"/>
                  </a:lnTo>
                  <a:lnTo>
                    <a:pt x="7835874" y="1155979"/>
                  </a:lnTo>
                  <a:lnTo>
                    <a:pt x="7770444" y="1165783"/>
                  </a:lnTo>
                  <a:lnTo>
                    <a:pt x="7703731" y="1194244"/>
                  </a:lnTo>
                  <a:lnTo>
                    <a:pt x="7673607" y="1218425"/>
                  </a:lnTo>
                  <a:lnTo>
                    <a:pt x="7647648" y="1250810"/>
                  </a:lnTo>
                  <a:lnTo>
                    <a:pt x="7627315" y="1292555"/>
                  </a:lnTo>
                  <a:lnTo>
                    <a:pt x="7614120" y="1344866"/>
                  </a:lnTo>
                  <a:lnTo>
                    <a:pt x="7609535" y="1408912"/>
                  </a:lnTo>
                  <a:lnTo>
                    <a:pt x="7613866" y="1544497"/>
                  </a:lnTo>
                  <a:lnTo>
                    <a:pt x="7641463" y="1614855"/>
                  </a:lnTo>
                  <a:lnTo>
                    <a:pt x="7715847" y="1642618"/>
                  </a:lnTo>
                  <a:lnTo>
                    <a:pt x="7860589" y="1650441"/>
                  </a:lnTo>
                  <a:lnTo>
                    <a:pt x="8670099" y="1647952"/>
                  </a:lnTo>
                  <a:close/>
                </a:path>
                <a:path w="10092055" h="4647565">
                  <a:moveTo>
                    <a:pt x="8671992" y="2263076"/>
                  </a:moveTo>
                  <a:lnTo>
                    <a:pt x="8670379" y="1741144"/>
                  </a:lnTo>
                  <a:lnTo>
                    <a:pt x="7626540" y="1744370"/>
                  </a:lnTo>
                  <a:lnTo>
                    <a:pt x="7599680" y="1745297"/>
                  </a:lnTo>
                  <a:lnTo>
                    <a:pt x="7533830" y="1755813"/>
                  </a:lnTo>
                  <a:lnTo>
                    <a:pt x="7463574" y="1785886"/>
                  </a:lnTo>
                  <a:lnTo>
                    <a:pt x="7431189" y="1811235"/>
                  </a:lnTo>
                  <a:lnTo>
                    <a:pt x="7402982" y="1845068"/>
                  </a:lnTo>
                  <a:lnTo>
                    <a:pt x="7380719" y="1888578"/>
                  </a:lnTo>
                  <a:lnTo>
                    <a:pt x="7366165" y="1942947"/>
                  </a:lnTo>
                  <a:lnTo>
                    <a:pt x="7361072" y="2009381"/>
                  </a:lnTo>
                  <a:lnTo>
                    <a:pt x="7365670" y="2150021"/>
                  </a:lnTo>
                  <a:lnTo>
                    <a:pt x="7395019" y="2223655"/>
                  </a:lnTo>
                  <a:lnTo>
                    <a:pt x="7474166" y="2254389"/>
                  </a:lnTo>
                  <a:lnTo>
                    <a:pt x="7628153" y="2266289"/>
                  </a:lnTo>
                  <a:lnTo>
                    <a:pt x="8671992" y="2263076"/>
                  </a:lnTo>
                  <a:close/>
                </a:path>
                <a:path w="10092055" h="4647565">
                  <a:moveTo>
                    <a:pt x="8673808" y="2848902"/>
                  </a:moveTo>
                  <a:lnTo>
                    <a:pt x="8672309" y="2366924"/>
                  </a:lnTo>
                  <a:lnTo>
                    <a:pt x="7876121" y="2369388"/>
                  </a:lnTo>
                  <a:lnTo>
                    <a:pt x="7702093" y="2348001"/>
                  </a:lnTo>
                  <a:lnTo>
                    <a:pt x="7612812" y="2364549"/>
                  </a:lnTo>
                  <a:lnTo>
                    <a:pt x="7580135" y="2440330"/>
                  </a:lnTo>
                  <a:lnTo>
                    <a:pt x="7575918" y="2596654"/>
                  </a:lnTo>
                  <a:lnTo>
                    <a:pt x="7581316" y="2663812"/>
                  </a:lnTo>
                  <a:lnTo>
                    <a:pt x="7595933" y="2718054"/>
                  </a:lnTo>
                  <a:lnTo>
                    <a:pt x="7618069" y="2760738"/>
                  </a:lnTo>
                  <a:lnTo>
                    <a:pt x="7646009" y="2793250"/>
                  </a:lnTo>
                  <a:lnTo>
                    <a:pt x="7678077" y="2816974"/>
                  </a:lnTo>
                  <a:lnTo>
                    <a:pt x="7712557" y="2833268"/>
                  </a:lnTo>
                  <a:lnTo>
                    <a:pt x="7781950" y="2849067"/>
                  </a:lnTo>
                  <a:lnTo>
                    <a:pt x="7840586" y="2851645"/>
                  </a:lnTo>
                  <a:lnTo>
                    <a:pt x="7861630" y="2851404"/>
                  </a:lnTo>
                  <a:lnTo>
                    <a:pt x="8673808" y="2848902"/>
                  </a:lnTo>
                  <a:close/>
                </a:path>
                <a:path w="10092055" h="4647565">
                  <a:moveTo>
                    <a:pt x="8675662" y="3450729"/>
                  </a:moveTo>
                  <a:lnTo>
                    <a:pt x="8674176" y="2968739"/>
                  </a:lnTo>
                  <a:lnTo>
                    <a:pt x="7955191" y="2970961"/>
                  </a:lnTo>
                  <a:lnTo>
                    <a:pt x="7933690" y="2971190"/>
                  </a:lnTo>
                  <a:lnTo>
                    <a:pt x="7869580" y="2977223"/>
                  </a:lnTo>
                  <a:lnTo>
                    <a:pt x="7831722" y="2985998"/>
                  </a:lnTo>
                  <a:lnTo>
                    <a:pt x="7793177" y="3000591"/>
                  </a:lnTo>
                  <a:lnTo>
                    <a:pt x="7756334" y="3022473"/>
                  </a:lnTo>
                  <a:lnTo>
                    <a:pt x="7723581" y="3053156"/>
                  </a:lnTo>
                  <a:lnTo>
                    <a:pt x="7697305" y="3094113"/>
                  </a:lnTo>
                  <a:lnTo>
                    <a:pt x="7679868" y="3146844"/>
                  </a:lnTo>
                  <a:lnTo>
                    <a:pt x="7673683" y="3212820"/>
                  </a:lnTo>
                  <a:lnTo>
                    <a:pt x="7678521" y="3353625"/>
                  </a:lnTo>
                  <a:lnTo>
                    <a:pt x="7709624" y="3425571"/>
                  </a:lnTo>
                  <a:lnTo>
                    <a:pt x="7793495" y="3451174"/>
                  </a:lnTo>
                  <a:lnTo>
                    <a:pt x="7956677" y="3452939"/>
                  </a:lnTo>
                  <a:lnTo>
                    <a:pt x="8675662" y="3450729"/>
                  </a:lnTo>
                  <a:close/>
                </a:path>
                <a:path w="10092055" h="4647565">
                  <a:moveTo>
                    <a:pt x="8677504" y="4049865"/>
                  </a:moveTo>
                  <a:lnTo>
                    <a:pt x="8675967" y="3549243"/>
                  </a:lnTo>
                  <a:lnTo>
                    <a:pt x="7813192" y="3551923"/>
                  </a:lnTo>
                  <a:lnTo>
                    <a:pt x="7775880" y="3553828"/>
                  </a:lnTo>
                  <a:lnTo>
                    <a:pt x="7736738" y="3559733"/>
                  </a:lnTo>
                  <a:lnTo>
                    <a:pt x="7697140" y="3570313"/>
                  </a:lnTo>
                  <a:lnTo>
                    <a:pt x="7658430" y="3586213"/>
                  </a:lnTo>
                  <a:lnTo>
                    <a:pt x="7621968" y="3608082"/>
                  </a:lnTo>
                  <a:lnTo>
                    <a:pt x="7589126" y="3636581"/>
                  </a:lnTo>
                  <a:lnTo>
                    <a:pt x="7561262" y="3672332"/>
                  </a:lnTo>
                  <a:lnTo>
                    <a:pt x="7539736" y="3716020"/>
                  </a:lnTo>
                  <a:lnTo>
                    <a:pt x="7525906" y="3768267"/>
                  </a:lnTo>
                  <a:lnTo>
                    <a:pt x="7521130" y="3829748"/>
                  </a:lnTo>
                  <a:lnTo>
                    <a:pt x="7526185" y="3957548"/>
                  </a:lnTo>
                  <a:lnTo>
                    <a:pt x="7559014" y="4023360"/>
                  </a:lnTo>
                  <a:lnTo>
                    <a:pt x="7647635" y="4048048"/>
                  </a:lnTo>
                  <a:lnTo>
                    <a:pt x="7820063" y="4052506"/>
                  </a:lnTo>
                  <a:lnTo>
                    <a:pt x="8677504" y="4049865"/>
                  </a:lnTo>
                  <a:close/>
                </a:path>
                <a:path w="10092055" h="4647565">
                  <a:moveTo>
                    <a:pt x="8679066" y="4553140"/>
                  </a:moveTo>
                  <a:lnTo>
                    <a:pt x="8678850" y="4481233"/>
                  </a:lnTo>
                  <a:lnTo>
                    <a:pt x="8625573" y="4481411"/>
                  </a:lnTo>
                  <a:lnTo>
                    <a:pt x="8625103" y="4324299"/>
                  </a:lnTo>
                  <a:lnTo>
                    <a:pt x="8678354" y="4324134"/>
                  </a:lnTo>
                  <a:lnTo>
                    <a:pt x="8678062" y="4230941"/>
                  </a:lnTo>
                  <a:lnTo>
                    <a:pt x="8544916" y="4231335"/>
                  </a:lnTo>
                  <a:lnTo>
                    <a:pt x="8544674" y="4156786"/>
                  </a:lnTo>
                  <a:lnTo>
                    <a:pt x="7466241" y="4160113"/>
                  </a:lnTo>
                  <a:lnTo>
                    <a:pt x="7420800" y="4163072"/>
                  </a:lnTo>
                  <a:lnTo>
                    <a:pt x="7355256" y="4181437"/>
                  </a:lnTo>
                  <a:lnTo>
                    <a:pt x="7321474" y="4200931"/>
                  </a:lnTo>
                  <a:lnTo>
                    <a:pt x="7290498" y="4229697"/>
                  </a:lnTo>
                  <a:lnTo>
                    <a:pt x="7264946" y="4269562"/>
                  </a:lnTo>
                  <a:lnTo>
                    <a:pt x="7247445" y="4322330"/>
                  </a:lnTo>
                  <a:lnTo>
                    <a:pt x="7240587" y="4389818"/>
                  </a:lnTo>
                  <a:lnTo>
                    <a:pt x="7243280" y="4521174"/>
                  </a:lnTo>
                  <a:lnTo>
                    <a:pt x="7269505" y="4591786"/>
                  </a:lnTo>
                  <a:lnTo>
                    <a:pt x="7342048" y="4625797"/>
                  </a:lnTo>
                  <a:lnTo>
                    <a:pt x="7483716" y="4647374"/>
                  </a:lnTo>
                  <a:lnTo>
                    <a:pt x="8628748" y="4643831"/>
                  </a:lnTo>
                  <a:lnTo>
                    <a:pt x="8628469" y="4553305"/>
                  </a:lnTo>
                  <a:lnTo>
                    <a:pt x="8679066" y="4553140"/>
                  </a:lnTo>
                  <a:close/>
                </a:path>
                <a:path w="10092055" h="4647565">
                  <a:moveTo>
                    <a:pt x="10092004" y="4639310"/>
                  </a:moveTo>
                  <a:lnTo>
                    <a:pt x="10081285" y="1170266"/>
                  </a:lnTo>
                  <a:lnTo>
                    <a:pt x="8805100" y="1174216"/>
                  </a:lnTo>
                  <a:lnTo>
                    <a:pt x="8806561" y="1647532"/>
                  </a:lnTo>
                  <a:lnTo>
                    <a:pt x="9922967" y="1644091"/>
                  </a:lnTo>
                  <a:lnTo>
                    <a:pt x="9923386" y="1777784"/>
                  </a:lnTo>
                  <a:lnTo>
                    <a:pt x="8806980" y="1781225"/>
                  </a:lnTo>
                  <a:lnTo>
                    <a:pt x="8808415" y="2242375"/>
                  </a:lnTo>
                  <a:lnTo>
                    <a:pt x="9928809" y="2238895"/>
                  </a:lnTo>
                  <a:lnTo>
                    <a:pt x="9929254" y="2381021"/>
                  </a:lnTo>
                  <a:lnTo>
                    <a:pt x="8808847" y="2384475"/>
                  </a:lnTo>
                  <a:lnTo>
                    <a:pt x="8810993" y="3079483"/>
                  </a:lnTo>
                  <a:lnTo>
                    <a:pt x="9903435" y="3076117"/>
                  </a:lnTo>
                  <a:lnTo>
                    <a:pt x="9903638" y="3142018"/>
                  </a:lnTo>
                  <a:lnTo>
                    <a:pt x="8811196" y="3145396"/>
                  </a:lnTo>
                  <a:lnTo>
                    <a:pt x="8812581" y="3592753"/>
                  </a:lnTo>
                  <a:lnTo>
                    <a:pt x="9903028" y="3589401"/>
                  </a:lnTo>
                  <a:lnTo>
                    <a:pt x="9903219" y="3653307"/>
                  </a:lnTo>
                  <a:lnTo>
                    <a:pt x="8812771" y="3656660"/>
                  </a:lnTo>
                  <a:lnTo>
                    <a:pt x="8814168" y="4106024"/>
                  </a:lnTo>
                  <a:lnTo>
                    <a:pt x="9906597" y="4102658"/>
                  </a:lnTo>
                  <a:lnTo>
                    <a:pt x="9906813" y="4170553"/>
                  </a:lnTo>
                  <a:lnTo>
                    <a:pt x="8814359" y="4173918"/>
                  </a:lnTo>
                  <a:lnTo>
                    <a:pt x="8815819" y="4643247"/>
                  </a:lnTo>
                  <a:lnTo>
                    <a:pt x="10092004" y="46393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398063" y="2903326"/>
              <a:ext cx="15875" cy="5088890"/>
            </a:xfrm>
            <a:custGeom>
              <a:avLst/>
              <a:gdLst/>
              <a:ahLst/>
              <a:cxnLst/>
              <a:rect l="l" t="t" r="r" b="b"/>
              <a:pathLst>
                <a:path w="15875" h="5088890">
                  <a:moveTo>
                    <a:pt x="15722" y="5088737"/>
                  </a:moveTo>
                  <a:lnTo>
                    <a:pt x="0" y="0"/>
                  </a:lnTo>
                </a:path>
              </a:pathLst>
            </a:custGeom>
            <a:ln w="1473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02115" y="5614456"/>
              <a:ext cx="298450" cy="2365375"/>
            </a:xfrm>
            <a:custGeom>
              <a:avLst/>
              <a:gdLst/>
              <a:ahLst/>
              <a:cxnLst/>
              <a:rect l="l" t="t" r="r" b="b"/>
              <a:pathLst>
                <a:path w="298450" h="2365375">
                  <a:moveTo>
                    <a:pt x="290525" y="2365006"/>
                  </a:moveTo>
                  <a:lnTo>
                    <a:pt x="297830" y="2190039"/>
                  </a:lnTo>
                  <a:lnTo>
                    <a:pt x="285010" y="2075548"/>
                  </a:lnTo>
                  <a:lnTo>
                    <a:pt x="238332" y="1970982"/>
                  </a:lnTo>
                  <a:lnTo>
                    <a:pt x="144068" y="1825790"/>
                  </a:lnTo>
                  <a:lnTo>
                    <a:pt x="100428" y="1757778"/>
                  </a:lnTo>
                  <a:lnTo>
                    <a:pt x="66774" y="1698674"/>
                  </a:lnTo>
                  <a:lnTo>
                    <a:pt x="41832" y="1647036"/>
                  </a:lnTo>
                  <a:lnTo>
                    <a:pt x="24330" y="1601423"/>
                  </a:lnTo>
                  <a:lnTo>
                    <a:pt x="12993" y="1560393"/>
                  </a:lnTo>
                  <a:lnTo>
                    <a:pt x="6549" y="1522504"/>
                  </a:lnTo>
                  <a:lnTo>
                    <a:pt x="3244" y="1450384"/>
                  </a:lnTo>
                  <a:lnTo>
                    <a:pt x="3837" y="1413270"/>
                  </a:lnTo>
                  <a:lnTo>
                    <a:pt x="4229" y="1373530"/>
                  </a:lnTo>
                  <a:lnTo>
                    <a:pt x="3391" y="1100494"/>
                  </a:lnTo>
                  <a:lnTo>
                    <a:pt x="1957" y="634834"/>
                  </a:lnTo>
                  <a:lnTo>
                    <a:pt x="601" y="195140"/>
                  </a:lnTo>
                  <a:lnTo>
                    <a:pt x="0" y="0"/>
                  </a:lnTo>
                </a:path>
              </a:pathLst>
            </a:custGeom>
            <a:ln w="1473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701536" y="2858180"/>
              <a:ext cx="325755" cy="2399665"/>
            </a:xfrm>
            <a:custGeom>
              <a:avLst/>
              <a:gdLst/>
              <a:ahLst/>
              <a:cxnLst/>
              <a:rect l="l" t="t" r="r" b="b"/>
              <a:pathLst>
                <a:path w="325754" h="2399665">
                  <a:moveTo>
                    <a:pt x="322440" y="0"/>
                  </a:moveTo>
                  <a:lnTo>
                    <a:pt x="324040" y="519264"/>
                  </a:lnTo>
                  <a:lnTo>
                    <a:pt x="325198" y="604112"/>
                  </a:lnTo>
                  <a:lnTo>
                    <a:pt x="316728" y="661409"/>
                  </a:lnTo>
                  <a:lnTo>
                    <a:pt x="290661" y="717268"/>
                  </a:lnTo>
                  <a:lnTo>
                    <a:pt x="239026" y="797801"/>
                  </a:lnTo>
                  <a:lnTo>
                    <a:pt x="176439" y="893599"/>
                  </a:lnTo>
                  <a:lnTo>
                    <a:pt x="125971" y="972319"/>
                  </a:lnTo>
                  <a:lnTo>
                    <a:pt x="92276" y="1025649"/>
                  </a:lnTo>
                  <a:lnTo>
                    <a:pt x="80010" y="1045273"/>
                  </a:lnTo>
                  <a:lnTo>
                    <a:pt x="33518" y="1117968"/>
                  </a:lnTo>
                  <a:lnTo>
                    <a:pt x="9686" y="1169063"/>
                  </a:lnTo>
                  <a:lnTo>
                    <a:pt x="1014" y="1222734"/>
                  </a:lnTo>
                  <a:lnTo>
                    <a:pt x="0" y="1303159"/>
                  </a:lnTo>
                  <a:lnTo>
                    <a:pt x="701" y="1531764"/>
                  </a:lnTo>
                  <a:lnTo>
                    <a:pt x="1847" y="1902301"/>
                  </a:lnTo>
                  <a:lnTo>
                    <a:pt x="2918" y="2247377"/>
                  </a:lnTo>
                  <a:lnTo>
                    <a:pt x="3390" y="2399601"/>
                  </a:lnTo>
                </a:path>
              </a:pathLst>
            </a:custGeom>
            <a:ln w="1473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881325" y="2852444"/>
              <a:ext cx="2729865" cy="2972435"/>
            </a:xfrm>
            <a:custGeom>
              <a:avLst/>
              <a:gdLst/>
              <a:ahLst/>
              <a:cxnLst/>
              <a:rect l="l" t="t" r="r" b="b"/>
              <a:pathLst>
                <a:path w="2729865" h="2972435">
                  <a:moveTo>
                    <a:pt x="0" y="0"/>
                  </a:moveTo>
                  <a:lnTo>
                    <a:pt x="4864" y="1575752"/>
                  </a:lnTo>
                  <a:lnTo>
                    <a:pt x="1271054" y="1571840"/>
                  </a:lnTo>
                  <a:lnTo>
                    <a:pt x="1409887" y="1570263"/>
                  </a:lnTo>
                  <a:lnTo>
                    <a:pt x="1490559" y="1591892"/>
                  </a:lnTo>
                  <a:lnTo>
                    <a:pt x="1544025" y="1656667"/>
                  </a:lnTo>
                  <a:lnTo>
                    <a:pt x="1601241" y="1784527"/>
                  </a:lnTo>
                  <a:lnTo>
                    <a:pt x="1702171" y="1908627"/>
                  </a:lnTo>
                  <a:lnTo>
                    <a:pt x="1833975" y="1965794"/>
                  </a:lnTo>
                  <a:lnTo>
                    <a:pt x="1948424" y="1981452"/>
                  </a:lnTo>
                  <a:lnTo>
                    <a:pt x="1997290" y="1981022"/>
                  </a:lnTo>
                  <a:lnTo>
                    <a:pt x="2426677" y="1979701"/>
                  </a:lnTo>
                  <a:lnTo>
                    <a:pt x="2572108" y="1963271"/>
                  </a:lnTo>
                  <a:lnTo>
                    <a:pt x="2646864" y="1978518"/>
                  </a:lnTo>
                  <a:lnTo>
                    <a:pt x="2674594" y="2044093"/>
                  </a:lnTo>
                  <a:lnTo>
                    <a:pt x="2678950" y="2178646"/>
                  </a:lnTo>
                  <a:lnTo>
                    <a:pt x="2679480" y="2352900"/>
                  </a:lnTo>
                  <a:lnTo>
                    <a:pt x="2679954" y="2508443"/>
                  </a:lnTo>
                  <a:lnTo>
                    <a:pt x="2680293" y="2620177"/>
                  </a:lnTo>
                  <a:lnTo>
                    <a:pt x="2680423" y="2662999"/>
                  </a:lnTo>
                  <a:lnTo>
                    <a:pt x="2680436" y="2666885"/>
                  </a:lnTo>
                  <a:lnTo>
                    <a:pt x="2679661" y="2673273"/>
                  </a:lnTo>
                  <a:lnTo>
                    <a:pt x="2675117" y="2695176"/>
                  </a:lnTo>
                  <a:lnTo>
                    <a:pt x="2663407" y="2722897"/>
                  </a:lnTo>
                  <a:lnTo>
                    <a:pt x="2641126" y="2750492"/>
                  </a:lnTo>
                  <a:lnTo>
                    <a:pt x="2604871" y="2772016"/>
                  </a:lnTo>
                  <a:lnTo>
                    <a:pt x="2559894" y="2787211"/>
                  </a:lnTo>
                  <a:lnTo>
                    <a:pt x="2517985" y="2801626"/>
                  </a:lnTo>
                  <a:lnTo>
                    <a:pt x="2482221" y="2819279"/>
                  </a:lnTo>
                  <a:lnTo>
                    <a:pt x="2455682" y="2844189"/>
                  </a:lnTo>
                  <a:lnTo>
                    <a:pt x="2441448" y="2880372"/>
                  </a:lnTo>
                  <a:lnTo>
                    <a:pt x="2438023" y="2925069"/>
                  </a:lnTo>
                  <a:lnTo>
                    <a:pt x="2446161" y="2953254"/>
                  </a:lnTo>
                  <a:lnTo>
                    <a:pt x="2466988" y="2967919"/>
                  </a:lnTo>
                  <a:lnTo>
                    <a:pt x="2501633" y="2972054"/>
                  </a:lnTo>
                  <a:lnTo>
                    <a:pt x="2553310" y="2971897"/>
                  </a:lnTo>
                  <a:lnTo>
                    <a:pt x="2612480" y="2971712"/>
                  </a:lnTo>
                  <a:lnTo>
                    <a:pt x="2661165" y="2971559"/>
                  </a:lnTo>
                  <a:lnTo>
                    <a:pt x="2712366" y="2968252"/>
                  </a:lnTo>
                  <a:lnTo>
                    <a:pt x="2729330" y="2944673"/>
                  </a:lnTo>
                  <a:lnTo>
                    <a:pt x="2723146" y="2913456"/>
                  </a:lnTo>
                  <a:lnTo>
                    <a:pt x="2710754" y="2862042"/>
                  </a:lnTo>
                  <a:lnTo>
                    <a:pt x="2695341" y="2801458"/>
                  </a:lnTo>
                  <a:lnTo>
                    <a:pt x="2682207" y="2750975"/>
                  </a:lnTo>
                  <a:lnTo>
                    <a:pt x="2676652" y="2729865"/>
                  </a:lnTo>
                </a:path>
              </a:pathLst>
            </a:custGeom>
            <a:ln w="1262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308903" y="4078886"/>
              <a:ext cx="1393825" cy="346075"/>
            </a:xfrm>
            <a:custGeom>
              <a:avLst/>
              <a:gdLst/>
              <a:ahLst/>
              <a:cxnLst/>
              <a:rect l="l" t="t" r="r" b="b"/>
              <a:pathLst>
                <a:path w="1393825" h="346075">
                  <a:moveTo>
                    <a:pt x="0" y="2850"/>
                  </a:moveTo>
                  <a:lnTo>
                    <a:pt x="513334" y="1263"/>
                  </a:lnTo>
                  <a:lnTo>
                    <a:pt x="658052" y="0"/>
                  </a:lnTo>
                  <a:lnTo>
                    <a:pt x="749011" y="9017"/>
                  </a:lnTo>
                  <a:lnTo>
                    <a:pt x="824658" y="36812"/>
                  </a:lnTo>
                  <a:lnTo>
                    <a:pt x="923442" y="91877"/>
                  </a:lnTo>
                  <a:lnTo>
                    <a:pt x="1066162" y="171821"/>
                  </a:lnTo>
                  <a:lnTo>
                    <a:pt x="1220027" y="254729"/>
                  </a:lnTo>
                  <a:lnTo>
                    <a:pt x="1343100" y="319759"/>
                  </a:lnTo>
                  <a:lnTo>
                    <a:pt x="1393444" y="346068"/>
                  </a:lnTo>
                </a:path>
              </a:pathLst>
            </a:custGeom>
            <a:ln w="1473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306311" y="5406945"/>
              <a:ext cx="307340" cy="1682114"/>
            </a:xfrm>
            <a:custGeom>
              <a:avLst/>
              <a:gdLst/>
              <a:ahLst/>
              <a:cxnLst/>
              <a:rect l="l" t="t" r="r" b="b"/>
              <a:pathLst>
                <a:path w="307339" h="1682115">
                  <a:moveTo>
                    <a:pt x="306743" y="1681607"/>
                  </a:moveTo>
                  <a:lnTo>
                    <a:pt x="301548" y="0"/>
                  </a:lnTo>
                  <a:lnTo>
                    <a:pt x="0" y="927"/>
                  </a:lnTo>
                </a:path>
              </a:pathLst>
            </a:custGeom>
            <a:ln w="1473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749707" y="5477833"/>
              <a:ext cx="384810" cy="1270"/>
            </a:xfrm>
            <a:custGeom>
              <a:avLst/>
              <a:gdLst/>
              <a:ahLst/>
              <a:cxnLst/>
              <a:rect l="l" t="t" r="r" b="b"/>
              <a:pathLst>
                <a:path w="384809" h="1270">
                  <a:moveTo>
                    <a:pt x="384708" y="0"/>
                  </a:moveTo>
                  <a:lnTo>
                    <a:pt x="0" y="1181"/>
                  </a:lnTo>
                </a:path>
              </a:pathLst>
            </a:custGeom>
            <a:ln w="1473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511200" y="4886962"/>
              <a:ext cx="1591945" cy="137795"/>
            </a:xfrm>
            <a:custGeom>
              <a:avLst/>
              <a:gdLst/>
              <a:ahLst/>
              <a:cxnLst/>
              <a:rect l="l" t="t" r="r" b="b"/>
              <a:pathLst>
                <a:path w="1591945" h="137795">
                  <a:moveTo>
                    <a:pt x="1591525" y="137363"/>
                  </a:moveTo>
                  <a:lnTo>
                    <a:pt x="1524244" y="57514"/>
                  </a:lnTo>
                  <a:lnTo>
                    <a:pt x="1464327" y="16589"/>
                  </a:lnTo>
                  <a:lnTo>
                    <a:pt x="1378033" y="1710"/>
                  </a:lnTo>
                  <a:lnTo>
                    <a:pt x="1231620" y="0"/>
                  </a:lnTo>
                  <a:lnTo>
                    <a:pt x="933577" y="922"/>
                  </a:lnTo>
                  <a:lnTo>
                    <a:pt x="521941" y="2195"/>
                  </a:lnTo>
                  <a:lnTo>
                    <a:pt x="157239" y="3323"/>
                  </a:lnTo>
                  <a:lnTo>
                    <a:pt x="0" y="3809"/>
                  </a:lnTo>
                </a:path>
              </a:pathLst>
            </a:custGeom>
            <a:ln w="1262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776200" y="6563902"/>
              <a:ext cx="227965" cy="1445260"/>
            </a:xfrm>
            <a:custGeom>
              <a:avLst/>
              <a:gdLst/>
              <a:ahLst/>
              <a:cxnLst/>
              <a:rect l="l" t="t" r="r" b="b"/>
              <a:pathLst>
                <a:path w="227965" h="1445259">
                  <a:moveTo>
                    <a:pt x="3567" y="1445056"/>
                  </a:moveTo>
                  <a:lnTo>
                    <a:pt x="112" y="324256"/>
                  </a:lnTo>
                  <a:lnTo>
                    <a:pt x="0" y="178393"/>
                  </a:lnTo>
                  <a:lnTo>
                    <a:pt x="23690" y="95996"/>
                  </a:lnTo>
                  <a:lnTo>
                    <a:pt x="92538" y="46664"/>
                  </a:lnTo>
                  <a:lnTo>
                    <a:pt x="227899" y="0"/>
                  </a:lnTo>
                </a:path>
              </a:pathLst>
            </a:custGeom>
            <a:ln w="1262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850145" y="6479695"/>
              <a:ext cx="338455" cy="291465"/>
            </a:xfrm>
            <a:custGeom>
              <a:avLst/>
              <a:gdLst/>
              <a:ahLst/>
              <a:cxnLst/>
              <a:rect l="l" t="t" r="r" b="b"/>
              <a:pathLst>
                <a:path w="338454" h="291465">
                  <a:moveTo>
                    <a:pt x="337299" y="0"/>
                  </a:moveTo>
                  <a:lnTo>
                    <a:pt x="0" y="1041"/>
                  </a:lnTo>
                  <a:lnTo>
                    <a:pt x="889" y="291299"/>
                  </a:lnTo>
                  <a:lnTo>
                    <a:pt x="338188" y="290258"/>
                  </a:lnTo>
                  <a:lnTo>
                    <a:pt x="3372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829483" y="7260478"/>
              <a:ext cx="454025" cy="454025"/>
            </a:xfrm>
            <a:custGeom>
              <a:avLst/>
              <a:gdLst/>
              <a:ahLst/>
              <a:cxnLst/>
              <a:rect l="l" t="t" r="r" b="b"/>
              <a:pathLst>
                <a:path w="454025" h="454025">
                  <a:moveTo>
                    <a:pt x="453580" y="226085"/>
                  </a:moveTo>
                  <a:lnTo>
                    <a:pt x="449112" y="271807"/>
                  </a:lnTo>
                  <a:lnTo>
                    <a:pt x="436028" y="314420"/>
                  </a:lnTo>
                  <a:lnTo>
                    <a:pt x="415237" y="353008"/>
                  </a:lnTo>
                  <a:lnTo>
                    <a:pt x="387648" y="386657"/>
                  </a:lnTo>
                  <a:lnTo>
                    <a:pt x="354170" y="414454"/>
                  </a:lnTo>
                  <a:lnTo>
                    <a:pt x="315713" y="435483"/>
                  </a:lnTo>
                  <a:lnTo>
                    <a:pt x="273185" y="448829"/>
                  </a:lnTo>
                  <a:lnTo>
                    <a:pt x="227495" y="453580"/>
                  </a:lnTo>
                  <a:lnTo>
                    <a:pt x="181772" y="449112"/>
                  </a:lnTo>
                  <a:lnTo>
                    <a:pt x="139160" y="436028"/>
                  </a:lnTo>
                  <a:lnTo>
                    <a:pt x="100572" y="415237"/>
                  </a:lnTo>
                  <a:lnTo>
                    <a:pt x="66922" y="387648"/>
                  </a:lnTo>
                  <a:lnTo>
                    <a:pt x="39126" y="354170"/>
                  </a:lnTo>
                  <a:lnTo>
                    <a:pt x="18097" y="315713"/>
                  </a:lnTo>
                  <a:lnTo>
                    <a:pt x="4750" y="273185"/>
                  </a:lnTo>
                  <a:lnTo>
                    <a:pt x="0" y="227495"/>
                  </a:lnTo>
                  <a:lnTo>
                    <a:pt x="4468" y="181772"/>
                  </a:lnTo>
                  <a:lnTo>
                    <a:pt x="17552" y="139160"/>
                  </a:lnTo>
                  <a:lnTo>
                    <a:pt x="38343" y="100572"/>
                  </a:lnTo>
                  <a:lnTo>
                    <a:pt x="65932" y="66922"/>
                  </a:lnTo>
                  <a:lnTo>
                    <a:pt x="99409" y="39126"/>
                  </a:lnTo>
                  <a:lnTo>
                    <a:pt x="137867" y="18097"/>
                  </a:lnTo>
                  <a:lnTo>
                    <a:pt x="180395" y="4750"/>
                  </a:lnTo>
                  <a:lnTo>
                    <a:pt x="226085" y="0"/>
                  </a:lnTo>
                  <a:lnTo>
                    <a:pt x="271807" y="4468"/>
                  </a:lnTo>
                  <a:lnTo>
                    <a:pt x="314420" y="17552"/>
                  </a:lnTo>
                  <a:lnTo>
                    <a:pt x="353008" y="38343"/>
                  </a:lnTo>
                  <a:lnTo>
                    <a:pt x="386657" y="65932"/>
                  </a:lnTo>
                  <a:lnTo>
                    <a:pt x="414454" y="99409"/>
                  </a:lnTo>
                  <a:lnTo>
                    <a:pt x="435483" y="137867"/>
                  </a:lnTo>
                  <a:lnTo>
                    <a:pt x="448829" y="180395"/>
                  </a:lnTo>
                  <a:lnTo>
                    <a:pt x="453580" y="226085"/>
                  </a:lnTo>
                  <a:close/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057115" y="7762759"/>
              <a:ext cx="1270" cy="248285"/>
            </a:xfrm>
            <a:custGeom>
              <a:avLst/>
              <a:gdLst/>
              <a:ahLst/>
              <a:cxnLst/>
              <a:rect l="l" t="t" r="r" b="b"/>
              <a:pathLst>
                <a:path w="1270" h="248284">
                  <a:moveTo>
                    <a:pt x="774" y="248018"/>
                  </a:moveTo>
                  <a:lnTo>
                    <a:pt x="0" y="0"/>
                  </a:lnTo>
                </a:path>
              </a:pathLst>
            </a:custGeom>
            <a:ln w="147332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48088" y="3099150"/>
              <a:ext cx="2240280" cy="997585"/>
            </a:xfrm>
            <a:custGeom>
              <a:avLst/>
              <a:gdLst/>
              <a:ahLst/>
              <a:cxnLst/>
              <a:rect l="l" t="t" r="r" b="b"/>
              <a:pathLst>
                <a:path w="2240279" h="997585">
                  <a:moveTo>
                    <a:pt x="458800" y="996619"/>
                  </a:moveTo>
                  <a:lnTo>
                    <a:pt x="1761896" y="992593"/>
                  </a:lnTo>
                  <a:lnTo>
                    <a:pt x="2000308" y="995107"/>
                  </a:lnTo>
                  <a:lnTo>
                    <a:pt x="2129004" y="950025"/>
                  </a:lnTo>
                  <a:lnTo>
                    <a:pt x="2192284" y="816020"/>
                  </a:lnTo>
                  <a:lnTo>
                    <a:pt x="2234450" y="551764"/>
                  </a:lnTo>
                  <a:lnTo>
                    <a:pt x="2240128" y="485820"/>
                  </a:lnTo>
                  <a:lnTo>
                    <a:pt x="2239020" y="425120"/>
                  </a:lnTo>
                  <a:lnTo>
                    <a:pt x="2231740" y="369463"/>
                  </a:lnTo>
                  <a:lnTo>
                    <a:pt x="2218903" y="318648"/>
                  </a:lnTo>
                  <a:lnTo>
                    <a:pt x="2201123" y="272475"/>
                  </a:lnTo>
                  <a:lnTo>
                    <a:pt x="2179013" y="230741"/>
                  </a:lnTo>
                  <a:lnTo>
                    <a:pt x="2153189" y="193245"/>
                  </a:lnTo>
                  <a:lnTo>
                    <a:pt x="2124263" y="159787"/>
                  </a:lnTo>
                  <a:lnTo>
                    <a:pt x="2092851" y="130166"/>
                  </a:lnTo>
                  <a:lnTo>
                    <a:pt x="2059566" y="104179"/>
                  </a:lnTo>
                  <a:lnTo>
                    <a:pt x="2025023" y="81627"/>
                  </a:lnTo>
                  <a:lnTo>
                    <a:pt x="1989836" y="62307"/>
                  </a:lnTo>
                  <a:lnTo>
                    <a:pt x="1954619" y="46020"/>
                  </a:lnTo>
                  <a:lnTo>
                    <a:pt x="1886551" y="21735"/>
                  </a:lnTo>
                  <a:lnTo>
                    <a:pt x="1825733" y="7164"/>
                  </a:lnTo>
                  <a:lnTo>
                    <a:pt x="1777079" y="697"/>
                  </a:lnTo>
                  <a:lnTo>
                    <a:pt x="1758848" y="0"/>
                  </a:lnTo>
                  <a:lnTo>
                    <a:pt x="1510348" y="770"/>
                  </a:lnTo>
                  <a:lnTo>
                    <a:pt x="1066942" y="2143"/>
                  </a:lnTo>
                  <a:lnTo>
                    <a:pt x="643401" y="3454"/>
                  </a:lnTo>
                  <a:lnTo>
                    <a:pt x="454494" y="4038"/>
                  </a:lnTo>
                  <a:lnTo>
                    <a:pt x="192461" y="18223"/>
                  </a:lnTo>
                  <a:lnTo>
                    <a:pt x="57773" y="74799"/>
                  </a:lnTo>
                  <a:lnTo>
                    <a:pt x="7823" y="220429"/>
                  </a:lnTo>
                  <a:lnTo>
                    <a:pt x="0" y="501776"/>
                  </a:lnTo>
                  <a:lnTo>
                    <a:pt x="3049" y="571475"/>
                  </a:lnTo>
                  <a:lnTo>
                    <a:pt x="12158" y="634423"/>
                  </a:lnTo>
                  <a:lnTo>
                    <a:pt x="26684" y="690954"/>
                  </a:lnTo>
                  <a:lnTo>
                    <a:pt x="45984" y="741406"/>
                  </a:lnTo>
                  <a:lnTo>
                    <a:pt x="69415" y="786112"/>
                  </a:lnTo>
                  <a:lnTo>
                    <a:pt x="96336" y="825408"/>
                  </a:lnTo>
                  <a:lnTo>
                    <a:pt x="126102" y="859629"/>
                  </a:lnTo>
                  <a:lnTo>
                    <a:pt x="158072" y="889112"/>
                  </a:lnTo>
                  <a:lnTo>
                    <a:pt x="191603" y="914190"/>
                  </a:lnTo>
                  <a:lnTo>
                    <a:pt x="226052" y="935200"/>
                  </a:lnTo>
                  <a:lnTo>
                    <a:pt x="260776" y="952476"/>
                  </a:lnTo>
                  <a:lnTo>
                    <a:pt x="328479" y="977169"/>
                  </a:lnTo>
                  <a:lnTo>
                    <a:pt x="389572" y="990952"/>
                  </a:lnTo>
                  <a:lnTo>
                    <a:pt x="438912" y="996508"/>
                  </a:lnTo>
                  <a:lnTo>
                    <a:pt x="457568" y="997038"/>
                  </a:lnTo>
                </a:path>
              </a:pathLst>
            </a:custGeom>
            <a:ln w="1262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173320" y="3043973"/>
              <a:ext cx="3437254" cy="1546225"/>
            </a:xfrm>
            <a:custGeom>
              <a:avLst/>
              <a:gdLst/>
              <a:ahLst/>
              <a:cxnLst/>
              <a:rect l="l" t="t" r="r" b="b"/>
              <a:pathLst>
                <a:path w="3437255" h="1546225">
                  <a:moveTo>
                    <a:pt x="1511338" y="385775"/>
                  </a:moveTo>
                  <a:lnTo>
                    <a:pt x="1511147" y="336016"/>
                  </a:lnTo>
                  <a:lnTo>
                    <a:pt x="1509699" y="288417"/>
                  </a:lnTo>
                  <a:lnTo>
                    <a:pt x="1507147" y="243281"/>
                  </a:lnTo>
                  <a:lnTo>
                    <a:pt x="1503654" y="200952"/>
                  </a:lnTo>
                  <a:lnTo>
                    <a:pt x="1499412" y="161709"/>
                  </a:lnTo>
                  <a:lnTo>
                    <a:pt x="1489316" y="93789"/>
                  </a:lnTo>
                  <a:lnTo>
                    <a:pt x="1478203" y="41986"/>
                  </a:lnTo>
                  <a:lnTo>
                    <a:pt x="1462570" y="0"/>
                  </a:lnTo>
                  <a:lnTo>
                    <a:pt x="73875" y="4279"/>
                  </a:lnTo>
                  <a:lnTo>
                    <a:pt x="0" y="78613"/>
                  </a:lnTo>
                  <a:lnTo>
                    <a:pt x="4356" y="1485468"/>
                  </a:lnTo>
                  <a:lnTo>
                    <a:pt x="461772" y="1545920"/>
                  </a:lnTo>
                  <a:lnTo>
                    <a:pt x="739267" y="1538630"/>
                  </a:lnTo>
                  <a:lnTo>
                    <a:pt x="949363" y="1438935"/>
                  </a:lnTo>
                  <a:lnTo>
                    <a:pt x="1204569" y="1222133"/>
                  </a:lnTo>
                  <a:lnTo>
                    <a:pt x="1247571" y="1180109"/>
                  </a:lnTo>
                  <a:lnTo>
                    <a:pt x="1286611" y="1135265"/>
                  </a:lnTo>
                  <a:lnTo>
                    <a:pt x="1321854" y="1087920"/>
                  </a:lnTo>
                  <a:lnTo>
                    <a:pt x="1353464" y="1038364"/>
                  </a:lnTo>
                  <a:lnTo>
                    <a:pt x="1381620" y="986929"/>
                  </a:lnTo>
                  <a:lnTo>
                    <a:pt x="1406499" y="933919"/>
                  </a:lnTo>
                  <a:lnTo>
                    <a:pt x="1428242" y="879640"/>
                  </a:lnTo>
                  <a:lnTo>
                    <a:pt x="1447038" y="824420"/>
                  </a:lnTo>
                  <a:lnTo>
                    <a:pt x="1463052" y="768553"/>
                  </a:lnTo>
                  <a:lnTo>
                    <a:pt x="1476438" y="712368"/>
                  </a:lnTo>
                  <a:lnTo>
                    <a:pt x="1487398" y="656158"/>
                  </a:lnTo>
                  <a:lnTo>
                    <a:pt x="1496060" y="600240"/>
                  </a:lnTo>
                  <a:lnTo>
                    <a:pt x="1502625" y="544931"/>
                  </a:lnTo>
                  <a:lnTo>
                    <a:pt x="1507248" y="490550"/>
                  </a:lnTo>
                  <a:lnTo>
                    <a:pt x="1510093" y="437388"/>
                  </a:lnTo>
                  <a:lnTo>
                    <a:pt x="1511338" y="385775"/>
                  </a:lnTo>
                  <a:close/>
                </a:path>
                <a:path w="3437255" h="1546225">
                  <a:moveTo>
                    <a:pt x="3436772" y="927303"/>
                  </a:moveTo>
                  <a:lnTo>
                    <a:pt x="3430955" y="783348"/>
                  </a:lnTo>
                  <a:lnTo>
                    <a:pt x="3348304" y="655345"/>
                  </a:lnTo>
                  <a:lnTo>
                    <a:pt x="3168383" y="480504"/>
                  </a:lnTo>
                  <a:lnTo>
                    <a:pt x="3110141" y="429374"/>
                  </a:lnTo>
                  <a:lnTo>
                    <a:pt x="3053194" y="385279"/>
                  </a:lnTo>
                  <a:lnTo>
                    <a:pt x="2997657" y="347738"/>
                  </a:lnTo>
                  <a:lnTo>
                    <a:pt x="2943695" y="316293"/>
                  </a:lnTo>
                  <a:lnTo>
                    <a:pt x="2891434" y="290474"/>
                  </a:lnTo>
                  <a:lnTo>
                    <a:pt x="2841002" y="269798"/>
                  </a:lnTo>
                  <a:lnTo>
                    <a:pt x="2792565" y="253822"/>
                  </a:lnTo>
                  <a:lnTo>
                    <a:pt x="2746248" y="242074"/>
                  </a:lnTo>
                  <a:lnTo>
                    <a:pt x="2702179" y="234073"/>
                  </a:lnTo>
                  <a:lnTo>
                    <a:pt x="2660510" y="229362"/>
                  </a:lnTo>
                  <a:lnTo>
                    <a:pt x="2621381" y="227482"/>
                  </a:lnTo>
                  <a:lnTo>
                    <a:pt x="2584932" y="227952"/>
                  </a:lnTo>
                  <a:lnTo>
                    <a:pt x="2551290" y="230314"/>
                  </a:lnTo>
                  <a:lnTo>
                    <a:pt x="2520607" y="234099"/>
                  </a:lnTo>
                  <a:lnTo>
                    <a:pt x="2493010" y="238823"/>
                  </a:lnTo>
                  <a:lnTo>
                    <a:pt x="2468651" y="244055"/>
                  </a:lnTo>
                  <a:lnTo>
                    <a:pt x="2471229" y="1080198"/>
                  </a:lnTo>
                  <a:lnTo>
                    <a:pt x="2544013" y="1152537"/>
                  </a:lnTo>
                  <a:lnTo>
                    <a:pt x="3386150" y="1149946"/>
                  </a:lnTo>
                  <a:lnTo>
                    <a:pt x="3436772" y="927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070175" y="2910362"/>
              <a:ext cx="5715" cy="1699895"/>
            </a:xfrm>
            <a:custGeom>
              <a:avLst/>
              <a:gdLst/>
              <a:ahLst/>
              <a:cxnLst/>
              <a:rect l="l" t="t" r="r" b="b"/>
              <a:pathLst>
                <a:path w="5715" h="1699895">
                  <a:moveTo>
                    <a:pt x="0" y="0"/>
                  </a:moveTo>
                  <a:lnTo>
                    <a:pt x="5245" y="1699729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376144" y="2886381"/>
              <a:ext cx="10665460" cy="5073650"/>
            </a:xfrm>
            <a:custGeom>
              <a:avLst/>
              <a:gdLst/>
              <a:ahLst/>
              <a:cxnLst/>
              <a:rect l="l" t="t" r="r" b="b"/>
              <a:pathLst>
                <a:path w="10665460" h="5073650">
                  <a:moveTo>
                    <a:pt x="10665377" y="8216"/>
                  </a:moveTo>
                  <a:lnTo>
                    <a:pt x="47911" y="0"/>
                  </a:lnTo>
                  <a:lnTo>
                    <a:pt x="1175" y="4928501"/>
                  </a:lnTo>
                  <a:lnTo>
                    <a:pt x="0" y="5014529"/>
                  </a:lnTo>
                  <a:lnTo>
                    <a:pt x="18348" y="5058317"/>
                  </a:lnTo>
                  <a:lnTo>
                    <a:pt x="73087" y="5073469"/>
                  </a:lnTo>
                  <a:lnTo>
                    <a:pt x="181083" y="5073586"/>
                  </a:lnTo>
                  <a:lnTo>
                    <a:pt x="338449" y="5071484"/>
                  </a:lnTo>
                  <a:lnTo>
                    <a:pt x="502336" y="5070598"/>
                  </a:lnTo>
                  <a:lnTo>
                    <a:pt x="631161" y="5070432"/>
                  </a:lnTo>
                  <a:lnTo>
                    <a:pt x="683342" y="5070487"/>
                  </a:lnTo>
                  <a:lnTo>
                    <a:pt x="1276344" y="5050802"/>
                  </a:lnTo>
                  <a:lnTo>
                    <a:pt x="10314756" y="5047602"/>
                  </a:lnTo>
                  <a:lnTo>
                    <a:pt x="10383393" y="5029473"/>
                  </a:lnTo>
                  <a:lnTo>
                    <a:pt x="10423753" y="5015015"/>
                  </a:lnTo>
                  <a:lnTo>
                    <a:pt x="10451569" y="4996654"/>
                  </a:lnTo>
                  <a:lnTo>
                    <a:pt x="10482574" y="4966817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689751" y="5277425"/>
              <a:ext cx="2408555" cy="131445"/>
            </a:xfrm>
            <a:custGeom>
              <a:avLst/>
              <a:gdLst/>
              <a:ahLst/>
              <a:cxnLst/>
              <a:rect l="l" t="t" r="r" b="b"/>
              <a:pathLst>
                <a:path w="2408554" h="131445">
                  <a:moveTo>
                    <a:pt x="0" y="130873"/>
                  </a:moveTo>
                  <a:lnTo>
                    <a:pt x="2065045" y="124510"/>
                  </a:lnTo>
                  <a:lnTo>
                    <a:pt x="2188392" y="130273"/>
                  </a:lnTo>
                  <a:lnTo>
                    <a:pt x="2265251" y="119224"/>
                  </a:lnTo>
                  <a:lnTo>
                    <a:pt x="2327788" y="79690"/>
                  </a:lnTo>
                  <a:lnTo>
                    <a:pt x="2408174" y="0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691642" y="6014816"/>
              <a:ext cx="2205990" cy="70485"/>
            </a:xfrm>
            <a:custGeom>
              <a:avLst/>
              <a:gdLst/>
              <a:ahLst/>
              <a:cxnLst/>
              <a:rect l="l" t="t" r="r" b="b"/>
              <a:pathLst>
                <a:path w="2205990" h="70485">
                  <a:moveTo>
                    <a:pt x="0" y="8997"/>
                  </a:moveTo>
                  <a:lnTo>
                    <a:pt x="1825840" y="3358"/>
                  </a:lnTo>
                  <a:lnTo>
                    <a:pt x="1935110" y="0"/>
                  </a:lnTo>
                  <a:lnTo>
                    <a:pt x="2011100" y="5873"/>
                  </a:lnTo>
                  <a:lnTo>
                    <a:pt x="2089422" y="27272"/>
                  </a:lnTo>
                  <a:lnTo>
                    <a:pt x="2205685" y="70490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784375" y="4806721"/>
              <a:ext cx="1597660" cy="460375"/>
            </a:xfrm>
            <a:custGeom>
              <a:avLst/>
              <a:gdLst/>
              <a:ahLst/>
              <a:cxnLst/>
              <a:rect l="l" t="t" r="r" b="b"/>
              <a:pathLst>
                <a:path w="1597659" h="460375">
                  <a:moveTo>
                    <a:pt x="0" y="11424"/>
                  </a:moveTo>
                  <a:lnTo>
                    <a:pt x="1036523" y="8211"/>
                  </a:lnTo>
                  <a:lnTo>
                    <a:pt x="1109303" y="0"/>
                  </a:lnTo>
                  <a:lnTo>
                    <a:pt x="1157184" y="11337"/>
                  </a:lnTo>
                  <a:lnTo>
                    <a:pt x="1201424" y="54890"/>
                  </a:lnTo>
                  <a:lnTo>
                    <a:pt x="1263281" y="143326"/>
                  </a:lnTo>
                  <a:lnTo>
                    <a:pt x="1359180" y="257527"/>
                  </a:lnTo>
                  <a:lnTo>
                    <a:pt x="1469080" y="359137"/>
                  </a:lnTo>
                  <a:lnTo>
                    <a:pt x="1559541" y="431973"/>
                  </a:lnTo>
                  <a:lnTo>
                    <a:pt x="1597126" y="459848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82547" y="3973140"/>
              <a:ext cx="1359535" cy="266700"/>
            </a:xfrm>
            <a:custGeom>
              <a:avLst/>
              <a:gdLst/>
              <a:ahLst/>
              <a:cxnLst/>
              <a:rect l="l" t="t" r="r" b="b"/>
              <a:pathLst>
                <a:path w="1359534" h="266700">
                  <a:moveTo>
                    <a:pt x="0" y="253847"/>
                  </a:moveTo>
                  <a:lnTo>
                    <a:pt x="940663" y="250939"/>
                  </a:lnTo>
                  <a:lnTo>
                    <a:pt x="1135992" y="266663"/>
                  </a:lnTo>
                  <a:lnTo>
                    <a:pt x="1244707" y="245765"/>
                  </a:lnTo>
                  <a:lnTo>
                    <a:pt x="1306055" y="164719"/>
                  </a:lnTo>
                  <a:lnTo>
                    <a:pt x="1359281" y="0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948144" y="5272394"/>
              <a:ext cx="1785620" cy="5715"/>
            </a:xfrm>
            <a:custGeom>
              <a:avLst/>
              <a:gdLst/>
              <a:ahLst/>
              <a:cxnLst/>
              <a:rect l="l" t="t" r="r" b="b"/>
              <a:pathLst>
                <a:path w="1785620" h="5714">
                  <a:moveTo>
                    <a:pt x="0" y="5499"/>
                  </a:moveTo>
                  <a:lnTo>
                    <a:pt x="1785454" y="0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244417" y="5359245"/>
              <a:ext cx="3810" cy="1224915"/>
            </a:xfrm>
            <a:custGeom>
              <a:avLst/>
              <a:gdLst/>
              <a:ahLst/>
              <a:cxnLst/>
              <a:rect l="l" t="t" r="r" b="b"/>
              <a:pathLst>
                <a:path w="3809" h="1224915">
                  <a:moveTo>
                    <a:pt x="0" y="0"/>
                  </a:moveTo>
                  <a:lnTo>
                    <a:pt x="3771" y="1224318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662405" y="6394580"/>
              <a:ext cx="3435350" cy="913130"/>
            </a:xfrm>
            <a:custGeom>
              <a:avLst/>
              <a:gdLst/>
              <a:ahLst/>
              <a:cxnLst/>
              <a:rect l="l" t="t" r="r" b="b"/>
              <a:pathLst>
                <a:path w="3435350" h="913129">
                  <a:moveTo>
                    <a:pt x="0" y="7759"/>
                  </a:moveTo>
                  <a:lnTo>
                    <a:pt x="2513749" y="0"/>
                  </a:lnTo>
                  <a:lnTo>
                    <a:pt x="2515146" y="450024"/>
                  </a:lnTo>
                  <a:lnTo>
                    <a:pt x="2580792" y="755383"/>
                  </a:lnTo>
                  <a:lnTo>
                    <a:pt x="2878074" y="754468"/>
                  </a:lnTo>
                  <a:lnTo>
                    <a:pt x="3110331" y="652551"/>
                  </a:lnTo>
                  <a:lnTo>
                    <a:pt x="3220213" y="704226"/>
                  </a:lnTo>
                  <a:lnTo>
                    <a:pt x="3290631" y="748531"/>
                  </a:lnTo>
                  <a:lnTo>
                    <a:pt x="3351999" y="809838"/>
                  </a:lnTo>
                  <a:lnTo>
                    <a:pt x="3434727" y="912520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108657" y="6387988"/>
              <a:ext cx="2540" cy="789940"/>
            </a:xfrm>
            <a:custGeom>
              <a:avLst/>
              <a:gdLst/>
              <a:ahLst/>
              <a:cxnLst/>
              <a:rect l="l" t="t" r="r" b="b"/>
              <a:pathLst>
                <a:path w="2540" h="789940">
                  <a:moveTo>
                    <a:pt x="2438" y="789800"/>
                  </a:moveTo>
                  <a:lnTo>
                    <a:pt x="0" y="0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000426" y="6388314"/>
              <a:ext cx="2540" cy="795655"/>
            </a:xfrm>
            <a:custGeom>
              <a:avLst/>
              <a:gdLst/>
              <a:ahLst/>
              <a:cxnLst/>
              <a:rect l="l" t="t" r="r" b="b"/>
              <a:pathLst>
                <a:path w="2540" h="795654">
                  <a:moveTo>
                    <a:pt x="2451" y="795312"/>
                  </a:moveTo>
                  <a:lnTo>
                    <a:pt x="0" y="0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895066" y="5721127"/>
              <a:ext cx="1663064" cy="680720"/>
            </a:xfrm>
            <a:custGeom>
              <a:avLst/>
              <a:gdLst/>
              <a:ahLst/>
              <a:cxnLst/>
              <a:rect l="l" t="t" r="r" b="b"/>
              <a:pathLst>
                <a:path w="1663065" h="680720">
                  <a:moveTo>
                    <a:pt x="975893" y="680504"/>
                  </a:moveTo>
                  <a:lnTo>
                    <a:pt x="1662455" y="0"/>
                  </a:lnTo>
                  <a:lnTo>
                    <a:pt x="0" y="5143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578176" y="5595307"/>
              <a:ext cx="3175" cy="944880"/>
            </a:xfrm>
            <a:custGeom>
              <a:avLst/>
              <a:gdLst/>
              <a:ahLst/>
              <a:cxnLst/>
              <a:rect l="l" t="t" r="r" b="b"/>
              <a:pathLst>
                <a:path w="3175" h="944879">
                  <a:moveTo>
                    <a:pt x="2908" y="944664"/>
                  </a:moveTo>
                  <a:lnTo>
                    <a:pt x="342" y="111759"/>
                  </a:lnTo>
                  <a:lnTo>
                    <a:pt x="0" y="0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040589" y="5274523"/>
              <a:ext cx="1905" cy="451484"/>
            </a:xfrm>
            <a:custGeom>
              <a:avLst/>
              <a:gdLst/>
              <a:ahLst/>
              <a:cxnLst/>
              <a:rect l="l" t="t" r="r" b="b"/>
              <a:pathLst>
                <a:path w="1904" h="451485">
                  <a:moveTo>
                    <a:pt x="0" y="0"/>
                  </a:moveTo>
                  <a:lnTo>
                    <a:pt x="1397" y="451370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578412" y="4703941"/>
              <a:ext cx="1009015" cy="933450"/>
            </a:xfrm>
            <a:custGeom>
              <a:avLst/>
              <a:gdLst/>
              <a:ahLst/>
              <a:cxnLst/>
              <a:rect l="l" t="t" r="r" b="b"/>
              <a:pathLst>
                <a:path w="1009015" h="933450">
                  <a:moveTo>
                    <a:pt x="0" y="933310"/>
                  </a:moveTo>
                  <a:lnTo>
                    <a:pt x="620331" y="931392"/>
                  </a:lnTo>
                  <a:lnTo>
                    <a:pt x="865555" y="791514"/>
                  </a:lnTo>
                  <a:lnTo>
                    <a:pt x="863866" y="245452"/>
                  </a:lnTo>
                  <a:lnTo>
                    <a:pt x="1008913" y="0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443875" y="4976095"/>
              <a:ext cx="462280" cy="525145"/>
            </a:xfrm>
            <a:custGeom>
              <a:avLst/>
              <a:gdLst/>
              <a:ahLst/>
              <a:cxnLst/>
              <a:rect l="l" t="t" r="r" b="b"/>
              <a:pathLst>
                <a:path w="462279" h="525145">
                  <a:moveTo>
                    <a:pt x="461733" y="0"/>
                  </a:moveTo>
                  <a:lnTo>
                    <a:pt x="462000" y="89852"/>
                  </a:lnTo>
                  <a:lnTo>
                    <a:pt x="0" y="524675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488969" y="6380913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141"/>
                  </a:lnTo>
                </a:path>
              </a:pathLst>
            </a:custGeom>
            <a:ln w="321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1068613" y="5988471"/>
              <a:ext cx="1270" cy="407034"/>
            </a:xfrm>
            <a:custGeom>
              <a:avLst/>
              <a:gdLst/>
              <a:ahLst/>
              <a:cxnLst/>
              <a:rect l="l" t="t" r="r" b="b"/>
              <a:pathLst>
                <a:path w="1270" h="407035">
                  <a:moveTo>
                    <a:pt x="0" y="0"/>
                  </a:moveTo>
                  <a:lnTo>
                    <a:pt x="1244" y="406438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898858" y="5988994"/>
              <a:ext cx="1270" cy="407034"/>
            </a:xfrm>
            <a:custGeom>
              <a:avLst/>
              <a:gdLst/>
              <a:ahLst/>
              <a:cxnLst/>
              <a:rect l="l" t="t" r="r" b="b"/>
              <a:pathLst>
                <a:path w="1270" h="407035">
                  <a:moveTo>
                    <a:pt x="0" y="0"/>
                  </a:moveTo>
                  <a:lnTo>
                    <a:pt x="1244" y="406438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810329" y="6190222"/>
              <a:ext cx="0" cy="276860"/>
            </a:xfrm>
            <a:custGeom>
              <a:avLst/>
              <a:gdLst/>
              <a:ahLst/>
              <a:cxnLst/>
              <a:rect l="l" t="t" r="r" b="b"/>
              <a:pathLst>
                <a:path h="276860">
                  <a:moveTo>
                    <a:pt x="0" y="0"/>
                  </a:moveTo>
                  <a:lnTo>
                    <a:pt x="0" y="276650"/>
                  </a:lnTo>
                </a:path>
              </a:pathLst>
            </a:custGeom>
            <a:ln w="346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905731" y="4944164"/>
              <a:ext cx="1905" cy="441325"/>
            </a:xfrm>
            <a:custGeom>
              <a:avLst/>
              <a:gdLst/>
              <a:ahLst/>
              <a:cxnLst/>
              <a:rect l="l" t="t" r="r" b="b"/>
              <a:pathLst>
                <a:path w="1904" h="441325">
                  <a:moveTo>
                    <a:pt x="0" y="0"/>
                  </a:moveTo>
                  <a:lnTo>
                    <a:pt x="1358" y="440842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1575571" y="5487485"/>
              <a:ext cx="436245" cy="1905"/>
            </a:xfrm>
            <a:custGeom>
              <a:avLst/>
              <a:gdLst/>
              <a:ahLst/>
              <a:cxnLst/>
              <a:rect l="l" t="t" r="r" b="b"/>
              <a:pathLst>
                <a:path w="436245" h="1904">
                  <a:moveTo>
                    <a:pt x="0" y="1333"/>
                  </a:moveTo>
                  <a:lnTo>
                    <a:pt x="436054" y="0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1187596" y="6392073"/>
              <a:ext cx="798830" cy="2540"/>
            </a:xfrm>
            <a:custGeom>
              <a:avLst/>
              <a:gdLst/>
              <a:ahLst/>
              <a:cxnLst/>
              <a:rect l="l" t="t" r="r" b="b"/>
              <a:pathLst>
                <a:path w="798829" h="2539">
                  <a:moveTo>
                    <a:pt x="798525" y="0"/>
                  </a:moveTo>
                  <a:lnTo>
                    <a:pt x="0" y="2463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1069451" y="6293897"/>
              <a:ext cx="911225" cy="3175"/>
            </a:xfrm>
            <a:custGeom>
              <a:avLst/>
              <a:gdLst/>
              <a:ahLst/>
              <a:cxnLst/>
              <a:rect l="l" t="t" r="r" b="b"/>
              <a:pathLst>
                <a:path w="911225" h="3175">
                  <a:moveTo>
                    <a:pt x="911161" y="0"/>
                  </a:moveTo>
                  <a:lnTo>
                    <a:pt x="0" y="2819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1862243" y="5976390"/>
              <a:ext cx="398145" cy="1995805"/>
            </a:xfrm>
            <a:custGeom>
              <a:avLst/>
              <a:gdLst/>
              <a:ahLst/>
              <a:cxnLst/>
              <a:rect l="l" t="t" r="r" b="b"/>
              <a:pathLst>
                <a:path w="398145" h="1995804">
                  <a:moveTo>
                    <a:pt x="5229" y="1995551"/>
                  </a:moveTo>
                  <a:lnTo>
                    <a:pt x="2125" y="1934548"/>
                  </a:lnTo>
                  <a:lnTo>
                    <a:pt x="430" y="1875936"/>
                  </a:lnTo>
                  <a:lnTo>
                    <a:pt x="0" y="1819790"/>
                  </a:lnTo>
                  <a:lnTo>
                    <a:pt x="688" y="1766191"/>
                  </a:lnTo>
                  <a:lnTo>
                    <a:pt x="2350" y="1715214"/>
                  </a:lnTo>
                  <a:lnTo>
                    <a:pt x="4840" y="1666938"/>
                  </a:lnTo>
                  <a:lnTo>
                    <a:pt x="8014" y="1621442"/>
                  </a:lnTo>
                  <a:lnTo>
                    <a:pt x="11727" y="1578803"/>
                  </a:lnTo>
                  <a:lnTo>
                    <a:pt x="15833" y="1539100"/>
                  </a:lnTo>
                  <a:lnTo>
                    <a:pt x="25219" y="1464850"/>
                  </a:lnTo>
                  <a:lnTo>
                    <a:pt x="35291" y="1400347"/>
                  </a:lnTo>
                  <a:lnTo>
                    <a:pt x="45272" y="1346168"/>
                  </a:lnTo>
                  <a:lnTo>
                    <a:pt x="54380" y="1302889"/>
                  </a:lnTo>
                  <a:lnTo>
                    <a:pt x="66862" y="1251343"/>
                  </a:lnTo>
                  <a:lnTo>
                    <a:pt x="87778" y="1176515"/>
                  </a:lnTo>
                  <a:lnTo>
                    <a:pt x="102983" y="1129095"/>
                  </a:lnTo>
                  <a:lnTo>
                    <a:pt x="122196" y="1075856"/>
                  </a:lnTo>
                  <a:lnTo>
                    <a:pt x="146046" y="1017435"/>
                  </a:lnTo>
                  <a:lnTo>
                    <a:pt x="168834" y="968051"/>
                  </a:lnTo>
                  <a:lnTo>
                    <a:pt x="188855" y="929971"/>
                  </a:lnTo>
                  <a:lnTo>
                    <a:pt x="209790" y="892580"/>
                  </a:lnTo>
                  <a:lnTo>
                    <a:pt x="235319" y="845259"/>
                  </a:lnTo>
                  <a:lnTo>
                    <a:pt x="269122" y="777392"/>
                  </a:lnTo>
                  <a:lnTo>
                    <a:pt x="296554" y="719834"/>
                  </a:lnTo>
                  <a:lnTo>
                    <a:pt x="319436" y="669704"/>
                  </a:lnTo>
                  <a:lnTo>
                    <a:pt x="338970" y="622424"/>
                  </a:lnTo>
                  <a:lnTo>
                    <a:pt x="356358" y="573417"/>
                  </a:lnTo>
                  <a:lnTo>
                    <a:pt x="369181" y="517792"/>
                  </a:lnTo>
                  <a:lnTo>
                    <a:pt x="376388" y="475595"/>
                  </a:lnTo>
                  <a:lnTo>
                    <a:pt x="383383" y="426294"/>
                  </a:lnTo>
                  <a:lnTo>
                    <a:pt x="389611" y="371756"/>
                  </a:lnTo>
                  <a:lnTo>
                    <a:pt x="394514" y="313845"/>
                  </a:lnTo>
                  <a:lnTo>
                    <a:pt x="397536" y="254427"/>
                  </a:lnTo>
                  <a:lnTo>
                    <a:pt x="398121" y="195365"/>
                  </a:lnTo>
                  <a:lnTo>
                    <a:pt x="395711" y="138527"/>
                  </a:lnTo>
                  <a:lnTo>
                    <a:pt x="389752" y="85777"/>
                  </a:lnTo>
                  <a:lnTo>
                    <a:pt x="379686" y="38979"/>
                  </a:lnTo>
                  <a:lnTo>
                    <a:pt x="364956" y="0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2005640" y="5418471"/>
              <a:ext cx="2558415" cy="68580"/>
            </a:xfrm>
            <a:custGeom>
              <a:avLst/>
              <a:gdLst/>
              <a:ahLst/>
              <a:cxnLst/>
              <a:rect l="l" t="t" r="r" b="b"/>
              <a:pathLst>
                <a:path w="2558415" h="68579">
                  <a:moveTo>
                    <a:pt x="2558338" y="61139"/>
                  </a:moveTo>
                  <a:lnTo>
                    <a:pt x="303555" y="68098"/>
                  </a:lnTo>
                  <a:lnTo>
                    <a:pt x="229160" y="19724"/>
                  </a:lnTo>
                  <a:lnTo>
                    <a:pt x="172742" y="0"/>
                  </a:lnTo>
                  <a:lnTo>
                    <a:pt x="105841" y="5685"/>
                  </a:lnTo>
                  <a:lnTo>
                    <a:pt x="0" y="33542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2158233" y="5486574"/>
              <a:ext cx="151130" cy="260985"/>
            </a:xfrm>
            <a:custGeom>
              <a:avLst/>
              <a:gdLst/>
              <a:ahLst/>
              <a:cxnLst/>
              <a:rect l="l" t="t" r="r" b="b"/>
              <a:pathLst>
                <a:path w="151129" h="260985">
                  <a:moveTo>
                    <a:pt x="0" y="260921"/>
                  </a:moveTo>
                  <a:lnTo>
                    <a:pt x="150952" y="0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255101" y="6074091"/>
              <a:ext cx="1061085" cy="3810"/>
            </a:xfrm>
            <a:custGeom>
              <a:avLst/>
              <a:gdLst/>
              <a:ahLst/>
              <a:cxnLst/>
              <a:rect l="l" t="t" r="r" b="b"/>
              <a:pathLst>
                <a:path w="1061084" h="3810">
                  <a:moveTo>
                    <a:pt x="1060488" y="0"/>
                  </a:moveTo>
                  <a:lnTo>
                    <a:pt x="0" y="3276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2197231" y="6596203"/>
              <a:ext cx="1120775" cy="83820"/>
            </a:xfrm>
            <a:custGeom>
              <a:avLst/>
              <a:gdLst/>
              <a:ahLst/>
              <a:cxnLst/>
              <a:rect l="l" t="t" r="r" b="b"/>
              <a:pathLst>
                <a:path w="1120775" h="83820">
                  <a:moveTo>
                    <a:pt x="1120203" y="78028"/>
                  </a:moveTo>
                  <a:lnTo>
                    <a:pt x="251434" y="80721"/>
                  </a:lnTo>
                  <a:lnTo>
                    <a:pt x="156780" y="83338"/>
                  </a:lnTo>
                  <a:lnTo>
                    <a:pt x="99037" y="75803"/>
                  </a:lnTo>
                  <a:lnTo>
                    <a:pt x="54635" y="50546"/>
                  </a:lnTo>
                  <a:lnTo>
                    <a:pt x="0" y="0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1980606" y="7185911"/>
              <a:ext cx="1339215" cy="101600"/>
            </a:xfrm>
            <a:custGeom>
              <a:avLst/>
              <a:gdLst/>
              <a:ahLst/>
              <a:cxnLst/>
              <a:rect l="l" t="t" r="r" b="b"/>
              <a:pathLst>
                <a:path w="1339215" h="101600">
                  <a:moveTo>
                    <a:pt x="1338681" y="87566"/>
                  </a:moveTo>
                  <a:lnTo>
                    <a:pt x="366293" y="90563"/>
                  </a:lnTo>
                  <a:lnTo>
                    <a:pt x="259657" y="101014"/>
                  </a:lnTo>
                  <a:lnTo>
                    <a:pt x="185956" y="95064"/>
                  </a:lnTo>
                  <a:lnTo>
                    <a:pt x="110850" y="64222"/>
                  </a:lnTo>
                  <a:lnTo>
                    <a:pt x="0" y="0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2070465" y="6748309"/>
              <a:ext cx="388620" cy="528320"/>
            </a:xfrm>
            <a:custGeom>
              <a:avLst/>
              <a:gdLst/>
              <a:ahLst/>
              <a:cxnLst/>
              <a:rect l="l" t="t" r="r" b="b"/>
              <a:pathLst>
                <a:path w="388620" h="528320">
                  <a:moveTo>
                    <a:pt x="62885" y="0"/>
                  </a:moveTo>
                  <a:lnTo>
                    <a:pt x="0" y="285801"/>
                  </a:lnTo>
                  <a:lnTo>
                    <a:pt x="12907" y="436040"/>
                  </a:lnTo>
                  <a:lnTo>
                    <a:pt x="132090" y="500189"/>
                  </a:lnTo>
                  <a:lnTo>
                    <a:pt x="388030" y="527723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803777" y="5276001"/>
              <a:ext cx="758825" cy="944880"/>
            </a:xfrm>
            <a:custGeom>
              <a:avLst/>
              <a:gdLst/>
              <a:ahLst/>
              <a:cxnLst/>
              <a:rect l="l" t="t" r="r" b="b"/>
              <a:pathLst>
                <a:path w="758825" h="944879">
                  <a:moveTo>
                    <a:pt x="758825" y="0"/>
                  </a:moveTo>
                  <a:lnTo>
                    <a:pt x="585673" y="187159"/>
                  </a:lnTo>
                  <a:lnTo>
                    <a:pt x="464204" y="331500"/>
                  </a:lnTo>
                  <a:lnTo>
                    <a:pt x="387875" y="424440"/>
                  </a:lnTo>
                  <a:lnTo>
                    <a:pt x="324431" y="506321"/>
                  </a:lnTo>
                  <a:lnTo>
                    <a:pt x="241617" y="617486"/>
                  </a:lnTo>
                  <a:lnTo>
                    <a:pt x="145780" y="746915"/>
                  </a:lnTo>
                  <a:lnTo>
                    <a:pt x="69178" y="850626"/>
                  </a:lnTo>
                  <a:lnTo>
                    <a:pt x="18391" y="919524"/>
                  </a:lnTo>
                  <a:lnTo>
                    <a:pt x="0" y="944511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005911" y="5474902"/>
              <a:ext cx="374650" cy="222250"/>
            </a:xfrm>
            <a:custGeom>
              <a:avLst/>
              <a:gdLst/>
              <a:ahLst/>
              <a:cxnLst/>
              <a:rect l="l" t="t" r="r" b="b"/>
              <a:pathLst>
                <a:path w="374650" h="222250">
                  <a:moveTo>
                    <a:pt x="0" y="222224"/>
                  </a:moveTo>
                  <a:lnTo>
                    <a:pt x="374294" y="0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074439" y="4100065"/>
              <a:ext cx="117475" cy="114300"/>
            </a:xfrm>
            <a:custGeom>
              <a:avLst/>
              <a:gdLst/>
              <a:ahLst/>
              <a:cxnLst/>
              <a:rect l="l" t="t" r="r" b="b"/>
              <a:pathLst>
                <a:path w="117475" h="114300">
                  <a:moveTo>
                    <a:pt x="0" y="0"/>
                  </a:moveTo>
                  <a:lnTo>
                    <a:pt x="19374" y="22053"/>
                  </a:lnTo>
                  <a:lnTo>
                    <a:pt x="59620" y="60740"/>
                  </a:lnTo>
                  <a:lnTo>
                    <a:pt x="99408" y="97537"/>
                  </a:lnTo>
                  <a:lnTo>
                    <a:pt x="117411" y="113919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190766" y="3865147"/>
              <a:ext cx="537845" cy="1410335"/>
            </a:xfrm>
            <a:custGeom>
              <a:avLst/>
              <a:gdLst/>
              <a:ahLst/>
              <a:cxnLst/>
              <a:rect l="l" t="t" r="r" b="b"/>
              <a:pathLst>
                <a:path w="537845" h="1410335">
                  <a:moveTo>
                    <a:pt x="0" y="0"/>
                  </a:moveTo>
                  <a:lnTo>
                    <a:pt x="3136" y="1014552"/>
                  </a:lnTo>
                  <a:lnTo>
                    <a:pt x="259422" y="1013764"/>
                  </a:lnTo>
                  <a:lnTo>
                    <a:pt x="536232" y="964971"/>
                  </a:lnTo>
                  <a:lnTo>
                    <a:pt x="537591" y="1410335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380212" y="4881257"/>
              <a:ext cx="339725" cy="234950"/>
            </a:xfrm>
            <a:custGeom>
              <a:avLst/>
              <a:gdLst/>
              <a:ahLst/>
              <a:cxnLst/>
              <a:rect l="l" t="t" r="r" b="b"/>
              <a:pathLst>
                <a:path w="339725" h="234950">
                  <a:moveTo>
                    <a:pt x="0" y="0"/>
                  </a:moveTo>
                  <a:lnTo>
                    <a:pt x="339166" y="234645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125679" y="3671383"/>
              <a:ext cx="1660525" cy="14604"/>
            </a:xfrm>
            <a:custGeom>
              <a:avLst/>
              <a:gdLst/>
              <a:ahLst/>
              <a:cxnLst/>
              <a:rect l="l" t="t" r="r" b="b"/>
              <a:pathLst>
                <a:path w="1660525" h="14604">
                  <a:moveTo>
                    <a:pt x="0" y="0"/>
                  </a:moveTo>
                  <a:lnTo>
                    <a:pt x="918044" y="7759"/>
                  </a:lnTo>
                  <a:lnTo>
                    <a:pt x="1660359" y="14033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020464" y="3687774"/>
              <a:ext cx="138430" cy="285750"/>
            </a:xfrm>
            <a:custGeom>
              <a:avLst/>
              <a:gdLst/>
              <a:ahLst/>
              <a:cxnLst/>
              <a:rect l="l" t="t" r="r" b="b"/>
              <a:pathLst>
                <a:path w="138429" h="285750">
                  <a:moveTo>
                    <a:pt x="0" y="0"/>
                  </a:moveTo>
                  <a:lnTo>
                    <a:pt x="89608" y="46221"/>
                  </a:lnTo>
                  <a:lnTo>
                    <a:pt x="131843" y="91355"/>
                  </a:lnTo>
                  <a:lnTo>
                    <a:pt x="137833" y="162157"/>
                  </a:lnTo>
                  <a:lnTo>
                    <a:pt x="118706" y="285381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2009771" y="4878258"/>
              <a:ext cx="2552700" cy="8255"/>
            </a:xfrm>
            <a:custGeom>
              <a:avLst/>
              <a:gdLst/>
              <a:ahLst/>
              <a:cxnLst/>
              <a:rect l="l" t="t" r="r" b="b"/>
              <a:pathLst>
                <a:path w="2552700" h="8254">
                  <a:moveTo>
                    <a:pt x="2552344" y="0"/>
                  </a:moveTo>
                  <a:lnTo>
                    <a:pt x="0" y="7886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968103" y="4132377"/>
              <a:ext cx="1330960" cy="2641600"/>
            </a:xfrm>
            <a:custGeom>
              <a:avLst/>
              <a:gdLst/>
              <a:ahLst/>
              <a:cxnLst/>
              <a:rect l="l" t="t" r="r" b="b"/>
              <a:pathLst>
                <a:path w="1330959" h="2641600">
                  <a:moveTo>
                    <a:pt x="1330578" y="131994"/>
                  </a:moveTo>
                  <a:lnTo>
                    <a:pt x="1051871" y="30948"/>
                  </a:lnTo>
                  <a:lnTo>
                    <a:pt x="869807" y="0"/>
                  </a:lnTo>
                  <a:lnTo>
                    <a:pt x="704139" y="41607"/>
                  </a:lnTo>
                  <a:lnTo>
                    <a:pt x="474624" y="158232"/>
                  </a:lnTo>
                  <a:lnTo>
                    <a:pt x="241820" y="361021"/>
                  </a:lnTo>
                  <a:lnTo>
                    <a:pt x="104284" y="605731"/>
                  </a:lnTo>
                  <a:lnTo>
                    <a:pt x="38793" y="811705"/>
                  </a:lnTo>
                  <a:lnTo>
                    <a:pt x="22123" y="898286"/>
                  </a:lnTo>
                  <a:lnTo>
                    <a:pt x="14341" y="933287"/>
                  </a:lnTo>
                  <a:lnTo>
                    <a:pt x="7299" y="974972"/>
                  </a:lnTo>
                  <a:lnTo>
                    <a:pt x="2138" y="1022748"/>
                  </a:lnTo>
                  <a:lnTo>
                    <a:pt x="0" y="1076023"/>
                  </a:lnTo>
                  <a:lnTo>
                    <a:pt x="565" y="1108876"/>
                  </a:lnTo>
                  <a:lnTo>
                    <a:pt x="3099" y="1148574"/>
                  </a:lnTo>
                  <a:lnTo>
                    <a:pt x="8470" y="1194136"/>
                  </a:lnTo>
                  <a:lnTo>
                    <a:pt x="17544" y="1244580"/>
                  </a:lnTo>
                  <a:lnTo>
                    <a:pt x="31188" y="1298925"/>
                  </a:lnTo>
                  <a:lnTo>
                    <a:pt x="50269" y="1356190"/>
                  </a:lnTo>
                  <a:lnTo>
                    <a:pt x="75653" y="1415392"/>
                  </a:lnTo>
                  <a:lnTo>
                    <a:pt x="108234" y="1475585"/>
                  </a:lnTo>
                  <a:lnTo>
                    <a:pt x="127334" y="1507572"/>
                  </a:lnTo>
                  <a:lnTo>
                    <a:pt x="150794" y="1547431"/>
                  </a:lnTo>
                  <a:lnTo>
                    <a:pt x="180477" y="1600120"/>
                  </a:lnTo>
                  <a:lnTo>
                    <a:pt x="218249" y="1670599"/>
                  </a:lnTo>
                  <a:lnTo>
                    <a:pt x="240452" y="1717335"/>
                  </a:lnTo>
                  <a:lnTo>
                    <a:pt x="258521" y="1780301"/>
                  </a:lnTo>
                  <a:lnTo>
                    <a:pt x="265012" y="1852555"/>
                  </a:lnTo>
                  <a:lnTo>
                    <a:pt x="258880" y="1902695"/>
                  </a:lnTo>
                  <a:lnTo>
                    <a:pt x="239090" y="1956107"/>
                  </a:lnTo>
                  <a:lnTo>
                    <a:pt x="212701" y="1995063"/>
                  </a:lnTo>
                  <a:lnTo>
                    <a:pt x="183219" y="2025199"/>
                  </a:lnTo>
                  <a:lnTo>
                    <a:pt x="135559" y="2060286"/>
                  </a:lnTo>
                  <a:lnTo>
                    <a:pt x="86212" y="2087394"/>
                  </a:lnTo>
                  <a:lnTo>
                    <a:pt x="65267" y="2100712"/>
                  </a:lnTo>
                  <a:lnTo>
                    <a:pt x="32974" y="2133098"/>
                  </a:lnTo>
                  <a:lnTo>
                    <a:pt x="10625" y="2171033"/>
                  </a:lnTo>
                  <a:lnTo>
                    <a:pt x="3397" y="2209339"/>
                  </a:lnTo>
                  <a:lnTo>
                    <a:pt x="5221" y="2226964"/>
                  </a:lnTo>
                  <a:lnTo>
                    <a:pt x="24409" y="2282320"/>
                  </a:lnTo>
                  <a:lnTo>
                    <a:pt x="57764" y="2339552"/>
                  </a:lnTo>
                  <a:lnTo>
                    <a:pt x="106654" y="2401890"/>
                  </a:lnTo>
                  <a:lnTo>
                    <a:pt x="145698" y="2449139"/>
                  </a:lnTo>
                  <a:lnTo>
                    <a:pt x="171261" y="2479694"/>
                  </a:lnTo>
                  <a:lnTo>
                    <a:pt x="189577" y="2501728"/>
                  </a:lnTo>
                  <a:lnTo>
                    <a:pt x="206882" y="2523416"/>
                  </a:lnTo>
                  <a:lnTo>
                    <a:pt x="231462" y="2555907"/>
                  </a:lnTo>
                  <a:lnTo>
                    <a:pt x="253317" y="2586567"/>
                  </a:lnTo>
                  <a:lnTo>
                    <a:pt x="272519" y="2615046"/>
                  </a:lnTo>
                  <a:lnTo>
                    <a:pt x="289140" y="2640993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38723" y="5731771"/>
              <a:ext cx="641985" cy="668020"/>
            </a:xfrm>
            <a:custGeom>
              <a:avLst/>
              <a:gdLst/>
              <a:ahLst/>
              <a:cxnLst/>
              <a:rect l="l" t="t" r="r" b="b"/>
              <a:pathLst>
                <a:path w="641984" h="668020">
                  <a:moveTo>
                    <a:pt x="0" y="0"/>
                  </a:moveTo>
                  <a:lnTo>
                    <a:pt x="641934" y="667727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187470" y="5731864"/>
              <a:ext cx="130175" cy="440055"/>
            </a:xfrm>
            <a:custGeom>
              <a:avLst/>
              <a:gdLst/>
              <a:ahLst/>
              <a:cxnLst/>
              <a:rect l="l" t="t" r="r" b="b"/>
              <a:pathLst>
                <a:path w="130175" h="440054">
                  <a:moveTo>
                    <a:pt x="19126" y="0"/>
                  </a:moveTo>
                  <a:lnTo>
                    <a:pt x="129616" y="193179"/>
                  </a:lnTo>
                  <a:lnTo>
                    <a:pt x="130162" y="366725"/>
                  </a:lnTo>
                  <a:lnTo>
                    <a:pt x="0" y="439813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804379" y="4482908"/>
              <a:ext cx="1905" cy="495300"/>
            </a:xfrm>
            <a:custGeom>
              <a:avLst/>
              <a:gdLst/>
              <a:ahLst/>
              <a:cxnLst/>
              <a:rect l="l" t="t" r="r" b="b"/>
              <a:pathLst>
                <a:path w="1904" h="495300">
                  <a:moveTo>
                    <a:pt x="1536" y="494779"/>
                  </a:moveTo>
                  <a:lnTo>
                    <a:pt x="0" y="0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804775" y="4603694"/>
              <a:ext cx="960755" cy="3175"/>
            </a:xfrm>
            <a:custGeom>
              <a:avLst/>
              <a:gdLst/>
              <a:ahLst/>
              <a:cxnLst/>
              <a:rect l="l" t="t" r="r" b="b"/>
              <a:pathLst>
                <a:path w="960754" h="3175">
                  <a:moveTo>
                    <a:pt x="960196" y="0"/>
                  </a:moveTo>
                  <a:lnTo>
                    <a:pt x="0" y="2971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20429" y="5150426"/>
              <a:ext cx="1905" cy="574675"/>
            </a:xfrm>
            <a:custGeom>
              <a:avLst/>
              <a:gdLst/>
              <a:ahLst/>
              <a:cxnLst/>
              <a:rect l="l" t="t" r="r" b="b"/>
              <a:pathLst>
                <a:path w="1904" h="574675">
                  <a:moveTo>
                    <a:pt x="0" y="0"/>
                  </a:moveTo>
                  <a:lnTo>
                    <a:pt x="1790" y="574281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094104" y="6667866"/>
              <a:ext cx="692150" cy="171450"/>
            </a:xfrm>
            <a:custGeom>
              <a:avLst/>
              <a:gdLst/>
              <a:ahLst/>
              <a:cxnLst/>
              <a:rect l="l" t="t" r="r" b="b"/>
              <a:pathLst>
                <a:path w="692150" h="171450">
                  <a:moveTo>
                    <a:pt x="691921" y="35860"/>
                  </a:moveTo>
                  <a:lnTo>
                    <a:pt x="548754" y="19438"/>
                  </a:lnTo>
                  <a:lnTo>
                    <a:pt x="488003" y="1763"/>
                  </a:lnTo>
                  <a:lnTo>
                    <a:pt x="448463" y="0"/>
                  </a:lnTo>
                  <a:lnTo>
                    <a:pt x="412774" y="17865"/>
                  </a:lnTo>
                  <a:lnTo>
                    <a:pt x="363575" y="59075"/>
                  </a:lnTo>
                  <a:lnTo>
                    <a:pt x="316014" y="98006"/>
                  </a:lnTo>
                  <a:lnTo>
                    <a:pt x="270980" y="128279"/>
                  </a:lnTo>
                  <a:lnTo>
                    <a:pt x="226770" y="149987"/>
                  </a:lnTo>
                  <a:lnTo>
                    <a:pt x="181681" y="163219"/>
                  </a:lnTo>
                  <a:lnTo>
                    <a:pt x="134010" y="168067"/>
                  </a:lnTo>
                  <a:lnTo>
                    <a:pt x="77498" y="168783"/>
                  </a:lnTo>
                  <a:lnTo>
                    <a:pt x="34048" y="169376"/>
                  </a:lnTo>
                  <a:lnTo>
                    <a:pt x="7076" y="170086"/>
                  </a:lnTo>
                  <a:lnTo>
                    <a:pt x="0" y="171153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555610" y="7111045"/>
              <a:ext cx="691515" cy="593725"/>
            </a:xfrm>
            <a:custGeom>
              <a:avLst/>
              <a:gdLst/>
              <a:ahLst/>
              <a:cxnLst/>
              <a:rect l="l" t="t" r="r" b="b"/>
              <a:pathLst>
                <a:path w="691515" h="593725">
                  <a:moveTo>
                    <a:pt x="0" y="401561"/>
                  </a:moveTo>
                  <a:lnTo>
                    <a:pt x="16078" y="438784"/>
                  </a:lnTo>
                  <a:lnTo>
                    <a:pt x="41143" y="491509"/>
                  </a:lnTo>
                  <a:lnTo>
                    <a:pt x="75609" y="514231"/>
                  </a:lnTo>
                  <a:lnTo>
                    <a:pt x="94148" y="505223"/>
                  </a:lnTo>
                  <a:lnTo>
                    <a:pt x="119016" y="490822"/>
                  </a:lnTo>
                  <a:lnTo>
                    <a:pt x="154673" y="475653"/>
                  </a:lnTo>
                  <a:lnTo>
                    <a:pt x="179322" y="468041"/>
                  </a:lnTo>
                  <a:lnTo>
                    <a:pt x="208697" y="461959"/>
                  </a:lnTo>
                  <a:lnTo>
                    <a:pt x="240346" y="461301"/>
                  </a:lnTo>
                  <a:lnTo>
                    <a:pt x="271818" y="469963"/>
                  </a:lnTo>
                  <a:lnTo>
                    <a:pt x="301885" y="494671"/>
                  </a:lnTo>
                  <a:lnTo>
                    <a:pt x="351955" y="549592"/>
                  </a:lnTo>
                  <a:lnTo>
                    <a:pt x="363579" y="562655"/>
                  </a:lnTo>
                  <a:lnTo>
                    <a:pt x="373435" y="572825"/>
                  </a:lnTo>
                  <a:lnTo>
                    <a:pt x="418352" y="592802"/>
                  </a:lnTo>
                  <a:lnTo>
                    <a:pt x="440067" y="593198"/>
                  </a:lnTo>
                  <a:lnTo>
                    <a:pt x="463905" y="586536"/>
                  </a:lnTo>
                  <a:lnTo>
                    <a:pt x="481322" y="573253"/>
                  </a:lnTo>
                  <a:lnTo>
                    <a:pt x="492786" y="554412"/>
                  </a:lnTo>
                  <a:lnTo>
                    <a:pt x="504387" y="528951"/>
                  </a:lnTo>
                  <a:lnTo>
                    <a:pt x="522211" y="495808"/>
                  </a:lnTo>
                  <a:lnTo>
                    <a:pt x="546883" y="462328"/>
                  </a:lnTo>
                  <a:lnTo>
                    <a:pt x="566534" y="443895"/>
                  </a:lnTo>
                  <a:lnTo>
                    <a:pt x="582593" y="428726"/>
                  </a:lnTo>
                  <a:lnTo>
                    <a:pt x="596493" y="405041"/>
                  </a:lnTo>
                  <a:lnTo>
                    <a:pt x="602765" y="382096"/>
                  </a:lnTo>
                  <a:lnTo>
                    <a:pt x="604948" y="353099"/>
                  </a:lnTo>
                  <a:lnTo>
                    <a:pt x="604126" y="315456"/>
                  </a:lnTo>
                  <a:lnTo>
                    <a:pt x="601383" y="266573"/>
                  </a:lnTo>
                  <a:lnTo>
                    <a:pt x="598522" y="228849"/>
                  </a:lnTo>
                  <a:lnTo>
                    <a:pt x="596411" y="201368"/>
                  </a:lnTo>
                  <a:lnTo>
                    <a:pt x="596700" y="178529"/>
                  </a:lnTo>
                  <a:lnTo>
                    <a:pt x="606606" y="137317"/>
                  </a:lnTo>
                  <a:lnTo>
                    <a:pt x="632790" y="85382"/>
                  </a:lnTo>
                  <a:lnTo>
                    <a:pt x="664136" y="35623"/>
                  </a:lnTo>
                  <a:lnTo>
                    <a:pt x="678463" y="16019"/>
                  </a:lnTo>
                  <a:lnTo>
                    <a:pt x="691121" y="0"/>
                  </a:lnTo>
                </a:path>
              </a:pathLst>
            </a:custGeom>
            <a:ln w="31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740497" y="3733932"/>
              <a:ext cx="430530" cy="181610"/>
            </a:xfrm>
            <a:custGeom>
              <a:avLst/>
              <a:gdLst/>
              <a:ahLst/>
              <a:cxnLst/>
              <a:rect l="l" t="t" r="r" b="b"/>
              <a:pathLst>
                <a:path w="430529" h="181610">
                  <a:moveTo>
                    <a:pt x="429387" y="0"/>
                  </a:moveTo>
                  <a:lnTo>
                    <a:pt x="0" y="1333"/>
                  </a:lnTo>
                  <a:lnTo>
                    <a:pt x="393" y="126860"/>
                  </a:lnTo>
                  <a:lnTo>
                    <a:pt x="45732" y="126720"/>
                  </a:lnTo>
                  <a:lnTo>
                    <a:pt x="44564" y="180987"/>
                  </a:lnTo>
                  <a:lnTo>
                    <a:pt x="429945" y="179806"/>
                  </a:lnTo>
                  <a:lnTo>
                    <a:pt x="429387" y="0"/>
                  </a:lnTo>
                  <a:close/>
                </a:path>
              </a:pathLst>
            </a:custGeom>
            <a:solidFill>
              <a:srgbClr val="1B3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1256197" y="6620715"/>
              <a:ext cx="553085" cy="407034"/>
            </a:xfrm>
            <a:custGeom>
              <a:avLst/>
              <a:gdLst/>
              <a:ahLst/>
              <a:cxnLst/>
              <a:rect l="l" t="t" r="r" b="b"/>
              <a:pathLst>
                <a:path w="553084" h="407034">
                  <a:moveTo>
                    <a:pt x="419404" y="0"/>
                  </a:moveTo>
                  <a:lnTo>
                    <a:pt x="0" y="1282"/>
                  </a:lnTo>
                  <a:lnTo>
                    <a:pt x="1155" y="375424"/>
                  </a:lnTo>
                  <a:lnTo>
                    <a:pt x="5118" y="376656"/>
                  </a:lnTo>
                  <a:lnTo>
                    <a:pt x="248805" y="377063"/>
                  </a:lnTo>
                  <a:lnTo>
                    <a:pt x="248894" y="406615"/>
                  </a:lnTo>
                  <a:lnTo>
                    <a:pt x="398678" y="406146"/>
                  </a:lnTo>
                  <a:lnTo>
                    <a:pt x="398564" y="364210"/>
                  </a:lnTo>
                  <a:lnTo>
                    <a:pt x="510400" y="363867"/>
                  </a:lnTo>
                  <a:lnTo>
                    <a:pt x="509993" y="229717"/>
                  </a:lnTo>
                  <a:lnTo>
                    <a:pt x="552970" y="229603"/>
                  </a:lnTo>
                  <a:lnTo>
                    <a:pt x="552653" y="130073"/>
                  </a:lnTo>
                  <a:lnTo>
                    <a:pt x="419798" y="130492"/>
                  </a:lnTo>
                  <a:lnTo>
                    <a:pt x="419404" y="0"/>
                  </a:lnTo>
                  <a:close/>
                </a:path>
              </a:pathLst>
            </a:custGeom>
            <a:solidFill>
              <a:srgbClr val="D2A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145607" y="6571055"/>
              <a:ext cx="1012190" cy="337185"/>
            </a:xfrm>
            <a:custGeom>
              <a:avLst/>
              <a:gdLst/>
              <a:ahLst/>
              <a:cxnLst/>
              <a:rect l="l" t="t" r="r" b="b"/>
              <a:pathLst>
                <a:path w="1012190" h="337184">
                  <a:moveTo>
                    <a:pt x="1010577" y="0"/>
                  </a:moveTo>
                  <a:lnTo>
                    <a:pt x="0" y="3124"/>
                  </a:lnTo>
                  <a:lnTo>
                    <a:pt x="1054" y="336638"/>
                  </a:lnTo>
                  <a:lnTo>
                    <a:pt x="1011605" y="333527"/>
                  </a:lnTo>
                  <a:lnTo>
                    <a:pt x="1010577" y="0"/>
                  </a:lnTo>
                  <a:close/>
                </a:path>
              </a:pathLst>
            </a:custGeom>
            <a:solidFill>
              <a:srgbClr val="00A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643998" y="6466873"/>
              <a:ext cx="324485" cy="324485"/>
            </a:xfrm>
            <a:custGeom>
              <a:avLst/>
              <a:gdLst/>
              <a:ahLst/>
              <a:cxnLst/>
              <a:rect l="l" t="t" r="r" b="b"/>
              <a:pathLst>
                <a:path w="324484" h="324484">
                  <a:moveTo>
                    <a:pt x="323088" y="0"/>
                  </a:moveTo>
                  <a:lnTo>
                    <a:pt x="0" y="1003"/>
                  </a:lnTo>
                  <a:lnTo>
                    <a:pt x="990" y="324103"/>
                  </a:lnTo>
                  <a:lnTo>
                    <a:pt x="324091" y="323100"/>
                  </a:lnTo>
                  <a:lnTo>
                    <a:pt x="323088" y="0"/>
                  </a:lnTo>
                  <a:close/>
                </a:path>
              </a:pathLst>
            </a:custGeom>
            <a:solidFill>
              <a:srgbClr val="DD8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0253331" y="5877541"/>
              <a:ext cx="422275" cy="422275"/>
            </a:xfrm>
            <a:custGeom>
              <a:avLst/>
              <a:gdLst/>
              <a:ahLst/>
              <a:cxnLst/>
              <a:rect l="l" t="t" r="r" b="b"/>
              <a:pathLst>
                <a:path w="422275" h="422275">
                  <a:moveTo>
                    <a:pt x="420382" y="0"/>
                  </a:moveTo>
                  <a:lnTo>
                    <a:pt x="0" y="1282"/>
                  </a:lnTo>
                  <a:lnTo>
                    <a:pt x="1282" y="421690"/>
                  </a:lnTo>
                  <a:lnTo>
                    <a:pt x="421690" y="420395"/>
                  </a:lnTo>
                  <a:lnTo>
                    <a:pt x="420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653545" y="567739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79">
                  <a:moveTo>
                    <a:pt x="511289" y="0"/>
                  </a:moveTo>
                  <a:lnTo>
                    <a:pt x="0" y="1574"/>
                  </a:lnTo>
                  <a:lnTo>
                    <a:pt x="1574" y="512826"/>
                  </a:lnTo>
                  <a:lnTo>
                    <a:pt x="512851" y="511263"/>
                  </a:lnTo>
                  <a:lnTo>
                    <a:pt x="511289" y="0"/>
                  </a:lnTo>
                  <a:close/>
                </a:path>
              </a:pathLst>
            </a:custGeom>
            <a:solidFill>
              <a:srgbClr val="DD8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662063" y="5383605"/>
              <a:ext cx="1224280" cy="1423670"/>
            </a:xfrm>
            <a:custGeom>
              <a:avLst/>
              <a:gdLst/>
              <a:ahLst/>
              <a:cxnLst/>
              <a:rect l="l" t="t" r="r" b="b"/>
              <a:pathLst>
                <a:path w="1224279" h="1423670">
                  <a:moveTo>
                    <a:pt x="327533" y="0"/>
                  </a:moveTo>
                  <a:lnTo>
                    <a:pt x="0" y="1015"/>
                  </a:lnTo>
                  <a:lnTo>
                    <a:pt x="1003" y="322465"/>
                  </a:lnTo>
                  <a:lnTo>
                    <a:pt x="164096" y="321957"/>
                  </a:lnTo>
                  <a:lnTo>
                    <a:pt x="164325" y="398221"/>
                  </a:lnTo>
                  <a:lnTo>
                    <a:pt x="94881" y="398437"/>
                  </a:lnTo>
                  <a:lnTo>
                    <a:pt x="97078" y="1111046"/>
                  </a:lnTo>
                  <a:lnTo>
                    <a:pt x="518033" y="1109751"/>
                  </a:lnTo>
                  <a:lnTo>
                    <a:pt x="517728" y="1015872"/>
                  </a:lnTo>
                  <a:lnTo>
                    <a:pt x="593420" y="1015644"/>
                  </a:lnTo>
                  <a:lnTo>
                    <a:pt x="594664" y="1423060"/>
                  </a:lnTo>
                  <a:lnTo>
                    <a:pt x="1006297" y="1421790"/>
                  </a:lnTo>
                  <a:lnTo>
                    <a:pt x="1005039" y="1012380"/>
                  </a:lnTo>
                  <a:lnTo>
                    <a:pt x="981075" y="1012456"/>
                  </a:lnTo>
                  <a:lnTo>
                    <a:pt x="980782" y="923264"/>
                  </a:lnTo>
                  <a:lnTo>
                    <a:pt x="1224076" y="922502"/>
                  </a:lnTo>
                  <a:lnTo>
                    <a:pt x="1222425" y="385381"/>
                  </a:lnTo>
                  <a:lnTo>
                    <a:pt x="693547" y="387032"/>
                  </a:lnTo>
                  <a:lnTo>
                    <a:pt x="695159" y="910158"/>
                  </a:lnTo>
                  <a:lnTo>
                    <a:pt x="540270" y="910628"/>
                  </a:lnTo>
                  <a:lnTo>
                    <a:pt x="538683" y="397065"/>
                  </a:lnTo>
                  <a:lnTo>
                    <a:pt x="260197" y="397929"/>
                  </a:lnTo>
                  <a:lnTo>
                    <a:pt x="259956" y="321665"/>
                  </a:lnTo>
                  <a:lnTo>
                    <a:pt x="328536" y="321462"/>
                  </a:lnTo>
                  <a:lnTo>
                    <a:pt x="327533" y="0"/>
                  </a:lnTo>
                  <a:close/>
                </a:path>
              </a:pathLst>
            </a:custGeom>
            <a:solidFill>
              <a:srgbClr val="E84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755226" y="4654751"/>
              <a:ext cx="1583690" cy="1027430"/>
            </a:xfrm>
            <a:custGeom>
              <a:avLst/>
              <a:gdLst/>
              <a:ahLst/>
              <a:cxnLst/>
              <a:rect l="l" t="t" r="r" b="b"/>
              <a:pathLst>
                <a:path w="1583690" h="1027429">
                  <a:moveTo>
                    <a:pt x="108280" y="0"/>
                  </a:moveTo>
                  <a:lnTo>
                    <a:pt x="110451" y="705205"/>
                  </a:lnTo>
                  <a:lnTo>
                    <a:pt x="0" y="705535"/>
                  </a:lnTo>
                  <a:lnTo>
                    <a:pt x="1003" y="1026972"/>
                  </a:lnTo>
                  <a:lnTo>
                    <a:pt x="331127" y="1025956"/>
                  </a:lnTo>
                  <a:lnTo>
                    <a:pt x="330199" y="724395"/>
                  </a:lnTo>
                  <a:lnTo>
                    <a:pt x="597814" y="723569"/>
                  </a:lnTo>
                  <a:lnTo>
                    <a:pt x="598487" y="941260"/>
                  </a:lnTo>
                  <a:lnTo>
                    <a:pt x="1277518" y="939152"/>
                  </a:lnTo>
                  <a:lnTo>
                    <a:pt x="1277353" y="884402"/>
                  </a:lnTo>
                  <a:lnTo>
                    <a:pt x="1409153" y="884008"/>
                  </a:lnTo>
                  <a:lnTo>
                    <a:pt x="1408887" y="792962"/>
                  </a:lnTo>
                  <a:lnTo>
                    <a:pt x="1583296" y="792429"/>
                  </a:lnTo>
                  <a:lnTo>
                    <a:pt x="1581937" y="351053"/>
                  </a:lnTo>
                  <a:lnTo>
                    <a:pt x="1467434" y="351409"/>
                  </a:lnTo>
                  <a:lnTo>
                    <a:pt x="1467294" y="303479"/>
                  </a:lnTo>
                  <a:lnTo>
                    <a:pt x="963002" y="305028"/>
                  </a:lnTo>
                  <a:lnTo>
                    <a:pt x="963663" y="520649"/>
                  </a:lnTo>
                  <a:lnTo>
                    <a:pt x="619175" y="521690"/>
                  </a:lnTo>
                  <a:lnTo>
                    <a:pt x="617575" y="2120"/>
                  </a:lnTo>
                  <a:lnTo>
                    <a:pt x="108280" y="0"/>
                  </a:lnTo>
                  <a:close/>
                </a:path>
              </a:pathLst>
            </a:custGeom>
            <a:solidFill>
              <a:srgbClr val="FFCD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0647518" y="5118173"/>
              <a:ext cx="1021080" cy="1049020"/>
            </a:xfrm>
            <a:custGeom>
              <a:avLst/>
              <a:gdLst/>
              <a:ahLst/>
              <a:cxnLst/>
              <a:rect l="l" t="t" r="r" b="b"/>
              <a:pathLst>
                <a:path w="1021079" h="1049020">
                  <a:moveTo>
                    <a:pt x="816394" y="0"/>
                  </a:moveTo>
                  <a:lnTo>
                    <a:pt x="401002" y="1282"/>
                  </a:lnTo>
                  <a:lnTo>
                    <a:pt x="401789" y="259575"/>
                  </a:lnTo>
                  <a:lnTo>
                    <a:pt x="204736" y="260172"/>
                  </a:lnTo>
                  <a:lnTo>
                    <a:pt x="205041" y="360032"/>
                  </a:lnTo>
                  <a:lnTo>
                    <a:pt x="0" y="360667"/>
                  </a:lnTo>
                  <a:lnTo>
                    <a:pt x="990" y="680212"/>
                  </a:lnTo>
                  <a:lnTo>
                    <a:pt x="99517" y="679907"/>
                  </a:lnTo>
                  <a:lnTo>
                    <a:pt x="100139" y="878293"/>
                  </a:lnTo>
                  <a:lnTo>
                    <a:pt x="520865" y="876998"/>
                  </a:lnTo>
                  <a:lnTo>
                    <a:pt x="521385" y="1048753"/>
                  </a:lnTo>
                  <a:lnTo>
                    <a:pt x="1020686" y="1047203"/>
                  </a:lnTo>
                  <a:lnTo>
                    <a:pt x="1018870" y="461365"/>
                  </a:lnTo>
                  <a:lnTo>
                    <a:pt x="928331" y="461657"/>
                  </a:lnTo>
                  <a:lnTo>
                    <a:pt x="927811" y="294906"/>
                  </a:lnTo>
                  <a:lnTo>
                    <a:pt x="817295" y="295249"/>
                  </a:lnTo>
                  <a:lnTo>
                    <a:pt x="816394" y="0"/>
                  </a:lnTo>
                  <a:close/>
                </a:path>
              </a:pathLst>
            </a:custGeom>
            <a:solidFill>
              <a:srgbClr val="F38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858161" y="6777680"/>
              <a:ext cx="372110" cy="120014"/>
            </a:xfrm>
            <a:custGeom>
              <a:avLst/>
              <a:gdLst/>
              <a:ahLst/>
              <a:cxnLst/>
              <a:rect l="l" t="t" r="r" b="b"/>
              <a:pathLst>
                <a:path w="372109" h="120015">
                  <a:moveTo>
                    <a:pt x="371474" y="0"/>
                  </a:moveTo>
                  <a:lnTo>
                    <a:pt x="0" y="1142"/>
                  </a:lnTo>
                  <a:lnTo>
                    <a:pt x="368" y="119646"/>
                  </a:lnTo>
                  <a:lnTo>
                    <a:pt x="371843" y="118503"/>
                  </a:lnTo>
                  <a:lnTo>
                    <a:pt x="371474" y="0"/>
                  </a:lnTo>
                  <a:close/>
                </a:path>
              </a:pathLst>
            </a:custGeom>
            <a:solidFill>
              <a:srgbClr val="E84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223125" y="3768788"/>
              <a:ext cx="1168400" cy="810260"/>
            </a:xfrm>
            <a:custGeom>
              <a:avLst/>
              <a:gdLst/>
              <a:ahLst/>
              <a:cxnLst/>
              <a:rect l="l" t="t" r="r" b="b"/>
              <a:pathLst>
                <a:path w="1168400" h="810260">
                  <a:moveTo>
                    <a:pt x="236461" y="809193"/>
                  </a:moveTo>
                  <a:lnTo>
                    <a:pt x="236181" y="718667"/>
                  </a:lnTo>
                  <a:lnTo>
                    <a:pt x="7505" y="719366"/>
                  </a:lnTo>
                  <a:lnTo>
                    <a:pt x="7797" y="809904"/>
                  </a:lnTo>
                  <a:lnTo>
                    <a:pt x="236461" y="809193"/>
                  </a:lnTo>
                  <a:close/>
                </a:path>
                <a:path w="1168400" h="810260">
                  <a:moveTo>
                    <a:pt x="564591" y="467321"/>
                  </a:moveTo>
                  <a:lnTo>
                    <a:pt x="563168" y="0"/>
                  </a:lnTo>
                  <a:lnTo>
                    <a:pt x="463283" y="304"/>
                  </a:lnTo>
                  <a:lnTo>
                    <a:pt x="463384" y="29578"/>
                  </a:lnTo>
                  <a:lnTo>
                    <a:pt x="303618" y="30086"/>
                  </a:lnTo>
                  <a:lnTo>
                    <a:pt x="303568" y="14109"/>
                  </a:lnTo>
                  <a:lnTo>
                    <a:pt x="0" y="15036"/>
                  </a:lnTo>
                  <a:lnTo>
                    <a:pt x="12" y="17703"/>
                  </a:lnTo>
                  <a:lnTo>
                    <a:pt x="1930" y="638149"/>
                  </a:lnTo>
                  <a:lnTo>
                    <a:pt x="208305" y="637501"/>
                  </a:lnTo>
                  <a:lnTo>
                    <a:pt x="207772" y="468426"/>
                  </a:lnTo>
                  <a:lnTo>
                    <a:pt x="564591" y="467321"/>
                  </a:lnTo>
                  <a:close/>
                </a:path>
                <a:path w="1168400" h="810260">
                  <a:moveTo>
                    <a:pt x="1168158" y="599948"/>
                  </a:moveTo>
                  <a:lnTo>
                    <a:pt x="1167180" y="285724"/>
                  </a:lnTo>
                  <a:lnTo>
                    <a:pt x="1120597" y="285864"/>
                  </a:lnTo>
                  <a:lnTo>
                    <a:pt x="1120089" y="124764"/>
                  </a:lnTo>
                  <a:lnTo>
                    <a:pt x="789901" y="125780"/>
                  </a:lnTo>
                  <a:lnTo>
                    <a:pt x="790422" y="293547"/>
                  </a:lnTo>
                  <a:lnTo>
                    <a:pt x="743813" y="293687"/>
                  </a:lnTo>
                  <a:lnTo>
                    <a:pt x="744766" y="601256"/>
                  </a:lnTo>
                  <a:lnTo>
                    <a:pt x="1168158" y="599948"/>
                  </a:lnTo>
                  <a:close/>
                </a:path>
              </a:pathLst>
            </a:custGeom>
            <a:solidFill>
              <a:srgbClr val="1B3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13886026" y="3747201"/>
            <a:ext cx="38989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50" dirty="0">
                <a:solidFill>
                  <a:srgbClr val="445363"/>
                </a:solidFill>
                <a:latin typeface="Calibri"/>
                <a:cs typeface="Calibri"/>
              </a:rPr>
              <a:t>So</a:t>
            </a:r>
            <a:r>
              <a:rPr sz="800" b="1" spc="60" dirty="0">
                <a:solidFill>
                  <a:srgbClr val="445363"/>
                </a:solidFill>
                <a:latin typeface="Calibri"/>
                <a:cs typeface="Calibri"/>
              </a:rPr>
              <a:t> </a:t>
            </a:r>
            <a:r>
              <a:rPr sz="800" b="1" spc="105" dirty="0">
                <a:solidFill>
                  <a:srgbClr val="445363"/>
                </a:solidFill>
                <a:latin typeface="Calibri"/>
                <a:cs typeface="Calibri"/>
              </a:rPr>
              <a:t>ball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1714454" y="3535674"/>
            <a:ext cx="42227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40" dirty="0">
                <a:solidFill>
                  <a:srgbClr val="445363"/>
                </a:solidFill>
                <a:latin typeface="Calibri"/>
                <a:cs typeface="Calibri"/>
              </a:rPr>
              <a:t>Base</a:t>
            </a:r>
            <a:r>
              <a:rPr sz="800" b="1" spc="35" dirty="0">
                <a:solidFill>
                  <a:srgbClr val="445363"/>
                </a:solidFill>
                <a:latin typeface="Calibri"/>
                <a:cs typeface="Calibri"/>
              </a:rPr>
              <a:t>b</a:t>
            </a:r>
            <a:r>
              <a:rPr sz="800" b="1" spc="40" dirty="0">
                <a:solidFill>
                  <a:srgbClr val="445363"/>
                </a:solidFill>
                <a:latin typeface="Calibri"/>
                <a:cs typeface="Calibri"/>
              </a:rPr>
              <a:t>all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8800614" y="3253776"/>
            <a:ext cx="1545590" cy="6883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454659">
              <a:lnSpc>
                <a:spcPct val="100000"/>
              </a:lnSpc>
            </a:pPr>
            <a:r>
              <a:rPr sz="800" b="1" spc="35" dirty="0">
                <a:solidFill>
                  <a:srgbClr val="445363"/>
                </a:solidFill>
                <a:latin typeface="Calibri"/>
                <a:cs typeface="Calibri"/>
              </a:rPr>
              <a:t>Soccer</a:t>
            </a:r>
            <a:r>
              <a:rPr sz="800" b="1" spc="-25" dirty="0">
                <a:solidFill>
                  <a:srgbClr val="445363"/>
                </a:solidFill>
                <a:latin typeface="Calibri"/>
                <a:cs typeface="Calibri"/>
              </a:rPr>
              <a:t> </a:t>
            </a:r>
            <a:r>
              <a:rPr sz="800" b="1" spc="-15" dirty="0">
                <a:solidFill>
                  <a:srgbClr val="445363"/>
                </a:solidFill>
                <a:latin typeface="Calibri"/>
                <a:cs typeface="Calibri"/>
              </a:rPr>
              <a:t>&amp;</a:t>
            </a:r>
            <a:r>
              <a:rPr sz="800" b="1" spc="-25" dirty="0">
                <a:solidFill>
                  <a:srgbClr val="445363"/>
                </a:solidFill>
                <a:latin typeface="Calibri"/>
                <a:cs typeface="Calibri"/>
              </a:rPr>
              <a:t> </a:t>
            </a:r>
            <a:r>
              <a:rPr sz="800" b="1" spc="40" dirty="0">
                <a:solidFill>
                  <a:srgbClr val="445363"/>
                </a:solidFill>
                <a:latin typeface="Calibri"/>
                <a:cs typeface="Calibri"/>
              </a:rPr>
              <a:t>Track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4743120" y="2904234"/>
            <a:ext cx="10328910" cy="5041265"/>
            <a:chOff x="4743120" y="2904234"/>
            <a:chExt cx="10328910" cy="5041265"/>
          </a:xfrm>
        </p:grpSpPr>
        <p:sp>
          <p:nvSpPr>
            <p:cNvPr id="116" name="object 116"/>
            <p:cNvSpPr/>
            <p:nvPr/>
          </p:nvSpPr>
          <p:spPr>
            <a:xfrm>
              <a:off x="8665962" y="7386776"/>
              <a:ext cx="323850" cy="323850"/>
            </a:xfrm>
            <a:custGeom>
              <a:avLst/>
              <a:gdLst/>
              <a:ahLst/>
              <a:cxnLst/>
              <a:rect l="l" t="t" r="r" b="b"/>
              <a:pathLst>
                <a:path w="323850" h="323850">
                  <a:moveTo>
                    <a:pt x="148275" y="0"/>
                  </a:moveTo>
                  <a:lnTo>
                    <a:pt x="107166" y="8901"/>
                  </a:lnTo>
                  <a:lnTo>
                    <a:pt x="70207" y="27754"/>
                  </a:lnTo>
                  <a:lnTo>
                    <a:pt x="39203" y="55324"/>
                  </a:lnTo>
                  <a:lnTo>
                    <a:pt x="15960" y="90379"/>
                  </a:lnTo>
                  <a:lnTo>
                    <a:pt x="2283" y="131683"/>
                  </a:lnTo>
                  <a:lnTo>
                    <a:pt x="0" y="175132"/>
                  </a:lnTo>
                  <a:lnTo>
                    <a:pt x="8902" y="216240"/>
                  </a:lnTo>
                  <a:lnTo>
                    <a:pt x="27756" y="253198"/>
                  </a:lnTo>
                  <a:lnTo>
                    <a:pt x="55328" y="284201"/>
                  </a:lnTo>
                  <a:lnTo>
                    <a:pt x="90386" y="307443"/>
                  </a:lnTo>
                  <a:lnTo>
                    <a:pt x="131696" y="321116"/>
                  </a:lnTo>
                  <a:lnTo>
                    <a:pt x="175144" y="323399"/>
                  </a:lnTo>
                  <a:lnTo>
                    <a:pt x="216249" y="314498"/>
                  </a:lnTo>
                  <a:lnTo>
                    <a:pt x="253206" y="295645"/>
                  </a:lnTo>
                  <a:lnTo>
                    <a:pt x="284208" y="268074"/>
                  </a:lnTo>
                  <a:lnTo>
                    <a:pt x="307451" y="233020"/>
                  </a:lnTo>
                  <a:lnTo>
                    <a:pt x="321129" y="191716"/>
                  </a:lnTo>
                  <a:lnTo>
                    <a:pt x="323412" y="148267"/>
                  </a:lnTo>
                  <a:lnTo>
                    <a:pt x="314510" y="107162"/>
                  </a:lnTo>
                  <a:lnTo>
                    <a:pt x="295657" y="70205"/>
                  </a:lnTo>
                  <a:lnTo>
                    <a:pt x="268087" y="39203"/>
                  </a:lnTo>
                  <a:lnTo>
                    <a:pt x="233033" y="15960"/>
                  </a:lnTo>
                  <a:lnTo>
                    <a:pt x="191728" y="2283"/>
                  </a:lnTo>
                  <a:lnTo>
                    <a:pt x="148275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02152" y="7743778"/>
              <a:ext cx="201717" cy="201704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8931618" y="7619945"/>
              <a:ext cx="323850" cy="323850"/>
            </a:xfrm>
            <a:custGeom>
              <a:avLst/>
              <a:gdLst/>
              <a:ahLst/>
              <a:cxnLst/>
              <a:rect l="l" t="t" r="r" b="b"/>
              <a:pathLst>
                <a:path w="323850" h="323850">
                  <a:moveTo>
                    <a:pt x="174597" y="0"/>
                  </a:moveTo>
                  <a:lnTo>
                    <a:pt x="132591" y="2152"/>
                  </a:lnTo>
                  <a:lnTo>
                    <a:pt x="93074" y="14794"/>
                  </a:lnTo>
                  <a:lnTo>
                    <a:pt x="58026" y="37000"/>
                  </a:lnTo>
                  <a:lnTo>
                    <a:pt x="29428" y="67845"/>
                  </a:lnTo>
                  <a:lnTo>
                    <a:pt x="9262" y="106404"/>
                  </a:lnTo>
                  <a:lnTo>
                    <a:pt x="0" y="148916"/>
                  </a:lnTo>
                  <a:lnTo>
                    <a:pt x="2152" y="190919"/>
                  </a:lnTo>
                  <a:lnTo>
                    <a:pt x="14794" y="230432"/>
                  </a:lnTo>
                  <a:lnTo>
                    <a:pt x="37000" y="265475"/>
                  </a:lnTo>
                  <a:lnTo>
                    <a:pt x="67845" y="294067"/>
                  </a:lnTo>
                  <a:lnTo>
                    <a:pt x="106404" y="314227"/>
                  </a:lnTo>
                  <a:lnTo>
                    <a:pt x="148913" y="323499"/>
                  </a:lnTo>
                  <a:lnTo>
                    <a:pt x="190916" y="321351"/>
                  </a:lnTo>
                  <a:lnTo>
                    <a:pt x="230432" y="308710"/>
                  </a:lnTo>
                  <a:lnTo>
                    <a:pt x="265478" y="286503"/>
                  </a:lnTo>
                  <a:lnTo>
                    <a:pt x="294070" y="255657"/>
                  </a:lnTo>
                  <a:lnTo>
                    <a:pt x="314227" y="217097"/>
                  </a:lnTo>
                  <a:lnTo>
                    <a:pt x="323494" y="174585"/>
                  </a:lnTo>
                  <a:lnTo>
                    <a:pt x="321346" y="132582"/>
                  </a:lnTo>
                  <a:lnTo>
                    <a:pt x="308707" y="93067"/>
                  </a:lnTo>
                  <a:lnTo>
                    <a:pt x="286504" y="58023"/>
                  </a:lnTo>
                  <a:lnTo>
                    <a:pt x="255663" y="29427"/>
                  </a:lnTo>
                  <a:lnTo>
                    <a:pt x="217110" y="9262"/>
                  </a:lnTo>
                  <a:lnTo>
                    <a:pt x="174597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350720" y="7322620"/>
              <a:ext cx="201719" cy="201717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830655" y="7637964"/>
              <a:ext cx="201712" cy="201717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005065" y="6946086"/>
              <a:ext cx="134550" cy="134555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916686" y="5694785"/>
              <a:ext cx="155117" cy="155126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916851" y="7487075"/>
              <a:ext cx="154752" cy="154750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873880" y="7729537"/>
              <a:ext cx="155128" cy="155126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905876" y="5173967"/>
              <a:ext cx="155128" cy="155131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509257" y="4221876"/>
              <a:ext cx="130467" cy="130479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666364" y="4221382"/>
              <a:ext cx="130479" cy="130492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481830" y="3572864"/>
              <a:ext cx="130467" cy="130479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535002" y="3933522"/>
              <a:ext cx="130467" cy="130479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657004" y="2923221"/>
              <a:ext cx="130467" cy="130492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989885" y="2904234"/>
              <a:ext cx="130467" cy="130492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803478" y="2904810"/>
              <a:ext cx="130479" cy="130492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618863" y="2905381"/>
              <a:ext cx="130467" cy="130492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438672" y="2905940"/>
              <a:ext cx="130467" cy="130479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243400" y="2906541"/>
              <a:ext cx="130467" cy="130479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789818" y="2907940"/>
              <a:ext cx="130467" cy="130492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407252" y="2909121"/>
              <a:ext cx="130467" cy="130492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562579" y="2908644"/>
              <a:ext cx="130479" cy="130479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153387" y="2909907"/>
              <a:ext cx="130479" cy="130479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800125" y="2910997"/>
              <a:ext cx="130467" cy="130479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642577" y="2911480"/>
              <a:ext cx="130467" cy="130492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414454" y="2912183"/>
              <a:ext cx="130467" cy="130492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254674" y="2912677"/>
              <a:ext cx="130479" cy="130492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842819" y="2913489"/>
              <a:ext cx="279601" cy="130940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565886" y="2914804"/>
              <a:ext cx="130467" cy="130492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281847" y="2915683"/>
              <a:ext cx="130467" cy="130479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982722" y="2916144"/>
              <a:ext cx="279586" cy="130950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589034" y="7801200"/>
              <a:ext cx="130467" cy="130505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874622" y="7800331"/>
              <a:ext cx="130479" cy="130492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10821" y="7606338"/>
              <a:ext cx="130479" cy="130505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492478" y="7118484"/>
              <a:ext cx="130467" cy="130505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632393" y="7613336"/>
              <a:ext cx="130467" cy="130492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684187" y="7112389"/>
              <a:ext cx="130467" cy="130505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276432" y="7113657"/>
              <a:ext cx="130467" cy="130492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983587" y="7354222"/>
              <a:ext cx="130467" cy="130492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808713" y="7120604"/>
              <a:ext cx="130467" cy="130492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049444" y="7552979"/>
              <a:ext cx="130467" cy="130505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770402" y="7368607"/>
              <a:ext cx="130467" cy="130492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029487" y="6766217"/>
              <a:ext cx="474811" cy="359865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6961644" y="6132448"/>
              <a:ext cx="222250" cy="581660"/>
            </a:xfrm>
            <a:custGeom>
              <a:avLst/>
              <a:gdLst/>
              <a:ahLst/>
              <a:cxnLst/>
              <a:rect l="l" t="t" r="r" b="b"/>
              <a:pathLst>
                <a:path w="222250" h="581659">
                  <a:moveTo>
                    <a:pt x="130467" y="65036"/>
                  </a:moveTo>
                  <a:lnTo>
                    <a:pt x="125247" y="39662"/>
                  </a:lnTo>
                  <a:lnTo>
                    <a:pt x="111201" y="18961"/>
                  </a:lnTo>
                  <a:lnTo>
                    <a:pt x="90424" y="5054"/>
                  </a:lnTo>
                  <a:lnTo>
                    <a:pt x="65011" y="0"/>
                  </a:lnTo>
                  <a:lnTo>
                    <a:pt x="39636" y="5207"/>
                  </a:lnTo>
                  <a:lnTo>
                    <a:pt x="18948" y="19253"/>
                  </a:lnTo>
                  <a:lnTo>
                    <a:pt x="5029" y="40030"/>
                  </a:lnTo>
                  <a:lnTo>
                    <a:pt x="0" y="65455"/>
                  </a:lnTo>
                  <a:lnTo>
                    <a:pt x="5194" y="90817"/>
                  </a:lnTo>
                  <a:lnTo>
                    <a:pt x="19240" y="111506"/>
                  </a:lnTo>
                  <a:lnTo>
                    <a:pt x="40017" y="125425"/>
                  </a:lnTo>
                  <a:lnTo>
                    <a:pt x="65417" y="130492"/>
                  </a:lnTo>
                  <a:lnTo>
                    <a:pt x="90792" y="125272"/>
                  </a:lnTo>
                  <a:lnTo>
                    <a:pt x="111493" y="111226"/>
                  </a:lnTo>
                  <a:lnTo>
                    <a:pt x="125412" y="90449"/>
                  </a:lnTo>
                  <a:lnTo>
                    <a:pt x="130467" y="65036"/>
                  </a:lnTo>
                  <a:close/>
                </a:path>
                <a:path w="222250" h="581659">
                  <a:moveTo>
                    <a:pt x="221729" y="516115"/>
                  </a:moveTo>
                  <a:lnTo>
                    <a:pt x="216522" y="490740"/>
                  </a:lnTo>
                  <a:lnTo>
                    <a:pt x="202476" y="470052"/>
                  </a:lnTo>
                  <a:lnTo>
                    <a:pt x="181698" y="456133"/>
                  </a:lnTo>
                  <a:lnTo>
                    <a:pt x="156286" y="451065"/>
                  </a:lnTo>
                  <a:lnTo>
                    <a:pt x="130898" y="456272"/>
                  </a:lnTo>
                  <a:lnTo>
                    <a:pt x="110210" y="470331"/>
                  </a:lnTo>
                  <a:lnTo>
                    <a:pt x="96304" y="491109"/>
                  </a:lnTo>
                  <a:lnTo>
                    <a:pt x="91262" y="516521"/>
                  </a:lnTo>
                  <a:lnTo>
                    <a:pt x="96456" y="541896"/>
                  </a:lnTo>
                  <a:lnTo>
                    <a:pt x="110490" y="562597"/>
                  </a:lnTo>
                  <a:lnTo>
                    <a:pt x="131279" y="576516"/>
                  </a:lnTo>
                  <a:lnTo>
                    <a:pt x="156692" y="581571"/>
                  </a:lnTo>
                  <a:lnTo>
                    <a:pt x="182067" y="576364"/>
                  </a:lnTo>
                  <a:lnTo>
                    <a:pt x="202755" y="562305"/>
                  </a:lnTo>
                  <a:lnTo>
                    <a:pt x="216674" y="541528"/>
                  </a:lnTo>
                  <a:lnTo>
                    <a:pt x="221729" y="516115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866263" y="6291168"/>
              <a:ext cx="130479" cy="130505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7051964" y="6276614"/>
              <a:ext cx="130810" cy="130810"/>
            </a:xfrm>
            <a:custGeom>
              <a:avLst/>
              <a:gdLst/>
              <a:ahLst/>
              <a:cxnLst/>
              <a:rect l="l" t="t" r="r" b="b"/>
              <a:pathLst>
                <a:path w="130809" h="130810">
                  <a:moveTo>
                    <a:pt x="65024" y="0"/>
                  </a:moveTo>
                  <a:lnTo>
                    <a:pt x="39646" y="5208"/>
                  </a:lnTo>
                  <a:lnTo>
                    <a:pt x="18953" y="19259"/>
                  </a:lnTo>
                  <a:lnTo>
                    <a:pt x="5039" y="40044"/>
                  </a:lnTo>
                  <a:lnTo>
                    <a:pt x="0" y="65455"/>
                  </a:lnTo>
                  <a:lnTo>
                    <a:pt x="5199" y="90832"/>
                  </a:lnTo>
                  <a:lnTo>
                    <a:pt x="19242" y="111525"/>
                  </a:lnTo>
                  <a:lnTo>
                    <a:pt x="40021" y="125445"/>
                  </a:lnTo>
                  <a:lnTo>
                    <a:pt x="65430" y="130505"/>
                  </a:lnTo>
                  <a:lnTo>
                    <a:pt x="90808" y="125290"/>
                  </a:lnTo>
                  <a:lnTo>
                    <a:pt x="111502" y="111240"/>
                  </a:lnTo>
                  <a:lnTo>
                    <a:pt x="125420" y="90459"/>
                  </a:lnTo>
                  <a:lnTo>
                    <a:pt x="130467" y="65049"/>
                  </a:lnTo>
                  <a:lnTo>
                    <a:pt x="125258" y="39672"/>
                  </a:lnTo>
                  <a:lnTo>
                    <a:pt x="111209" y="18980"/>
                  </a:lnTo>
                  <a:lnTo>
                    <a:pt x="90428" y="5059"/>
                  </a:lnTo>
                  <a:lnTo>
                    <a:pt x="65024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897374" y="6445519"/>
              <a:ext cx="130467" cy="130505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7052458" y="6437064"/>
              <a:ext cx="130810" cy="130810"/>
            </a:xfrm>
            <a:custGeom>
              <a:avLst/>
              <a:gdLst/>
              <a:ahLst/>
              <a:cxnLst/>
              <a:rect l="l" t="t" r="r" b="b"/>
              <a:pathLst>
                <a:path w="130809" h="130809">
                  <a:moveTo>
                    <a:pt x="65024" y="0"/>
                  </a:moveTo>
                  <a:lnTo>
                    <a:pt x="39646" y="5201"/>
                  </a:lnTo>
                  <a:lnTo>
                    <a:pt x="18953" y="19248"/>
                  </a:lnTo>
                  <a:lnTo>
                    <a:pt x="5039" y="40031"/>
                  </a:lnTo>
                  <a:lnTo>
                    <a:pt x="0" y="65443"/>
                  </a:lnTo>
                  <a:lnTo>
                    <a:pt x="5199" y="90819"/>
                  </a:lnTo>
                  <a:lnTo>
                    <a:pt x="19242" y="111512"/>
                  </a:lnTo>
                  <a:lnTo>
                    <a:pt x="40021" y="125432"/>
                  </a:lnTo>
                  <a:lnTo>
                    <a:pt x="65430" y="130492"/>
                  </a:lnTo>
                  <a:lnTo>
                    <a:pt x="90810" y="125278"/>
                  </a:lnTo>
                  <a:lnTo>
                    <a:pt x="111507" y="111228"/>
                  </a:lnTo>
                  <a:lnTo>
                    <a:pt x="125425" y="90446"/>
                  </a:lnTo>
                  <a:lnTo>
                    <a:pt x="130467" y="65036"/>
                  </a:lnTo>
                  <a:lnTo>
                    <a:pt x="125261" y="39660"/>
                  </a:lnTo>
                  <a:lnTo>
                    <a:pt x="111218" y="18969"/>
                  </a:lnTo>
                  <a:lnTo>
                    <a:pt x="90438" y="5052"/>
                  </a:lnTo>
                  <a:lnTo>
                    <a:pt x="65024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743120" y="7185842"/>
              <a:ext cx="130467" cy="130492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511783" y="6426992"/>
              <a:ext cx="130467" cy="130492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347657" y="7175583"/>
              <a:ext cx="130467" cy="130505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536694" y="6950442"/>
              <a:ext cx="130467" cy="130492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8356194" y="5770196"/>
              <a:ext cx="530225" cy="537210"/>
            </a:xfrm>
            <a:custGeom>
              <a:avLst/>
              <a:gdLst/>
              <a:ahLst/>
              <a:cxnLst/>
              <a:rect l="l" t="t" r="r" b="b"/>
              <a:pathLst>
                <a:path w="530225" h="537210">
                  <a:moveTo>
                    <a:pt x="482" y="0"/>
                  </a:moveTo>
                  <a:lnTo>
                    <a:pt x="0" y="536219"/>
                  </a:lnTo>
                  <a:lnTo>
                    <a:pt x="529653" y="536702"/>
                  </a:lnTo>
                  <a:lnTo>
                    <a:pt x="530148" y="48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1B3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662049" y="5384190"/>
              <a:ext cx="334645" cy="327660"/>
            </a:xfrm>
            <a:custGeom>
              <a:avLst/>
              <a:gdLst/>
              <a:ahLst/>
              <a:cxnLst/>
              <a:rect l="l" t="t" r="r" b="b"/>
              <a:pathLst>
                <a:path w="334645" h="327660">
                  <a:moveTo>
                    <a:pt x="334060" y="0"/>
                  </a:moveTo>
                  <a:lnTo>
                    <a:pt x="0" y="0"/>
                  </a:lnTo>
                  <a:lnTo>
                    <a:pt x="0" y="327545"/>
                  </a:lnTo>
                  <a:lnTo>
                    <a:pt x="334060" y="327545"/>
                  </a:lnTo>
                  <a:lnTo>
                    <a:pt x="334060" y="0"/>
                  </a:lnTo>
                  <a:close/>
                </a:path>
              </a:pathLst>
            </a:custGeom>
            <a:solidFill>
              <a:srgbClr val="F8B0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759735" y="6561404"/>
              <a:ext cx="810895" cy="523875"/>
            </a:xfrm>
            <a:custGeom>
              <a:avLst/>
              <a:gdLst/>
              <a:ahLst/>
              <a:cxnLst/>
              <a:rect l="l" t="t" r="r" b="b"/>
              <a:pathLst>
                <a:path w="810895" h="523875">
                  <a:moveTo>
                    <a:pt x="810602" y="0"/>
                  </a:moveTo>
                  <a:lnTo>
                    <a:pt x="0" y="0"/>
                  </a:lnTo>
                  <a:lnTo>
                    <a:pt x="0" y="523532"/>
                  </a:lnTo>
                  <a:lnTo>
                    <a:pt x="810602" y="523532"/>
                  </a:lnTo>
                  <a:lnTo>
                    <a:pt x="810602" y="0"/>
                  </a:lnTo>
                  <a:close/>
                </a:path>
              </a:pathLst>
            </a:custGeom>
            <a:solidFill>
              <a:srgbClr val="C4D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780337" y="4566272"/>
              <a:ext cx="992505" cy="605790"/>
            </a:xfrm>
            <a:custGeom>
              <a:avLst/>
              <a:gdLst/>
              <a:ahLst/>
              <a:cxnLst/>
              <a:rect l="l" t="t" r="r" b="b"/>
              <a:pathLst>
                <a:path w="992504" h="605789">
                  <a:moveTo>
                    <a:pt x="991920" y="0"/>
                  </a:moveTo>
                  <a:lnTo>
                    <a:pt x="0" y="0"/>
                  </a:lnTo>
                  <a:lnTo>
                    <a:pt x="0" y="605624"/>
                  </a:lnTo>
                  <a:lnTo>
                    <a:pt x="991920" y="605624"/>
                  </a:lnTo>
                  <a:lnTo>
                    <a:pt x="991920" y="0"/>
                  </a:lnTo>
                  <a:close/>
                </a:path>
              </a:pathLst>
            </a:custGeom>
            <a:solidFill>
              <a:srgbClr val="0083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0247134" y="5878182"/>
              <a:ext cx="429259" cy="421640"/>
            </a:xfrm>
            <a:custGeom>
              <a:avLst/>
              <a:gdLst/>
              <a:ahLst/>
              <a:cxnLst/>
              <a:rect l="l" t="t" r="r" b="b"/>
              <a:pathLst>
                <a:path w="429259" h="421639">
                  <a:moveTo>
                    <a:pt x="428726" y="0"/>
                  </a:moveTo>
                  <a:lnTo>
                    <a:pt x="0" y="0"/>
                  </a:lnTo>
                  <a:lnTo>
                    <a:pt x="0" y="421487"/>
                  </a:lnTo>
                  <a:lnTo>
                    <a:pt x="428726" y="421487"/>
                  </a:lnTo>
                  <a:lnTo>
                    <a:pt x="428726" y="0"/>
                  </a:lnTo>
                  <a:close/>
                </a:path>
              </a:pathLst>
            </a:custGeom>
            <a:solidFill>
              <a:srgbClr val="1B3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4" name="object 174"/>
          <p:cNvSpPr txBox="1"/>
          <p:nvPr/>
        </p:nvSpPr>
        <p:spPr>
          <a:xfrm>
            <a:off x="4902249" y="3649321"/>
            <a:ext cx="150495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b="1" spc="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4513026" y="4706360"/>
            <a:ext cx="175895" cy="343535"/>
          </a:xfrm>
          <a:prstGeom prst="rect">
            <a:avLst/>
          </a:prstGeom>
          <a:solidFill>
            <a:srgbClr val="85DCCC"/>
          </a:solidFill>
        </p:spPr>
        <p:txBody>
          <a:bodyPr vert="horz" wrap="square" lIns="0" tIns="1016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80"/>
              </a:spcBef>
            </a:pPr>
            <a:r>
              <a:rPr sz="1800" b="1" spc="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7425361" y="3841372"/>
            <a:ext cx="162560" cy="3702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950" b="1" spc="6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8084269" y="3972176"/>
            <a:ext cx="162560" cy="3702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950" b="1" spc="6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8173916" y="4685386"/>
            <a:ext cx="162560" cy="3702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950" b="1" spc="6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749206" y="5383449"/>
            <a:ext cx="294640" cy="9480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950" b="1" spc="6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950">
              <a:latin typeface="Calibri"/>
              <a:cs typeface="Calibri"/>
            </a:endParaRPr>
          </a:p>
          <a:p>
            <a:pPr marL="144780">
              <a:lnSpc>
                <a:spcPct val="100000"/>
              </a:lnSpc>
              <a:spcBef>
                <a:spcPts val="2215"/>
              </a:spcBef>
            </a:pPr>
            <a:r>
              <a:rPr sz="1950" b="1" spc="6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8094496" y="6829765"/>
            <a:ext cx="162560" cy="3702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950" b="1" spc="6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8377626" y="5836453"/>
            <a:ext cx="390525" cy="9232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85"/>
              </a:spcBef>
            </a:pPr>
            <a:r>
              <a:rPr sz="1950" b="1" spc="6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1950" b="1" spc="6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8768995" y="4772633"/>
            <a:ext cx="495934" cy="94741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85"/>
              </a:spcBef>
            </a:pPr>
            <a:r>
              <a:rPr sz="1950" b="1" spc="60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95"/>
              </a:spcBef>
            </a:pPr>
            <a:r>
              <a:rPr sz="1950" b="1" spc="60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9657963" y="5189168"/>
            <a:ext cx="295910" cy="3714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950" b="1" spc="60" dirty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9764279" y="5780046"/>
            <a:ext cx="295910" cy="3714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950" b="1" spc="60" dirty="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9658040" y="6457140"/>
            <a:ext cx="295910" cy="3714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950" b="1" spc="60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9017617" y="6665241"/>
            <a:ext cx="295910" cy="3714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950" b="1" spc="60" dirty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10447439" y="6548118"/>
            <a:ext cx="295910" cy="3714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950" b="1" spc="60" dirty="0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10324403" y="5913117"/>
            <a:ext cx="295910" cy="3714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950" b="1" spc="60" dirty="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1058730" y="5489771"/>
            <a:ext cx="295910" cy="3714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950" b="1" spc="60" dirty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11302921" y="6623610"/>
            <a:ext cx="295910" cy="3714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950" b="1" spc="6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191" name="object 191"/>
          <p:cNvGrpSpPr/>
          <p:nvPr/>
        </p:nvGrpSpPr>
        <p:grpSpPr>
          <a:xfrm>
            <a:off x="11038774" y="5003257"/>
            <a:ext cx="4142740" cy="4990465"/>
            <a:chOff x="11038774" y="5003257"/>
            <a:chExt cx="4142740" cy="4990465"/>
          </a:xfrm>
        </p:grpSpPr>
        <p:sp>
          <p:nvSpPr>
            <p:cNvPr id="192" name="object 192"/>
            <p:cNvSpPr/>
            <p:nvPr/>
          </p:nvSpPr>
          <p:spPr>
            <a:xfrm>
              <a:off x="11038774" y="500325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29" h="4445">
                  <a:moveTo>
                    <a:pt x="9182" y="0"/>
                  </a:moveTo>
                  <a:lnTo>
                    <a:pt x="0" y="3276"/>
                  </a:lnTo>
                  <a:lnTo>
                    <a:pt x="2070" y="4025"/>
                  </a:lnTo>
                  <a:lnTo>
                    <a:pt x="11252" y="736"/>
                  </a:lnTo>
                  <a:lnTo>
                    <a:pt x="9182" y="0"/>
                  </a:lnTo>
                  <a:close/>
                </a:path>
              </a:pathLst>
            </a:custGeom>
            <a:solidFill>
              <a:srgbClr val="E23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4928704" y="9740807"/>
              <a:ext cx="240665" cy="240665"/>
            </a:xfrm>
            <a:custGeom>
              <a:avLst/>
              <a:gdLst/>
              <a:ahLst/>
              <a:cxnLst/>
              <a:rect l="l" t="t" r="r" b="b"/>
              <a:pathLst>
                <a:path w="240665" h="240665">
                  <a:moveTo>
                    <a:pt x="120116" y="240233"/>
                  </a:moveTo>
                  <a:lnTo>
                    <a:pt x="166874" y="230794"/>
                  </a:lnTo>
                  <a:lnTo>
                    <a:pt x="205054" y="205054"/>
                  </a:lnTo>
                  <a:lnTo>
                    <a:pt x="230794" y="166874"/>
                  </a:lnTo>
                  <a:lnTo>
                    <a:pt x="240233" y="120116"/>
                  </a:lnTo>
                  <a:lnTo>
                    <a:pt x="230794" y="73359"/>
                  </a:lnTo>
                  <a:lnTo>
                    <a:pt x="205054" y="35178"/>
                  </a:lnTo>
                  <a:lnTo>
                    <a:pt x="166874" y="9438"/>
                  </a:lnTo>
                  <a:lnTo>
                    <a:pt x="120116" y="0"/>
                  </a:lnTo>
                  <a:lnTo>
                    <a:pt x="73359" y="9438"/>
                  </a:lnTo>
                  <a:lnTo>
                    <a:pt x="35179" y="35178"/>
                  </a:lnTo>
                  <a:lnTo>
                    <a:pt x="9438" y="73359"/>
                  </a:lnTo>
                  <a:lnTo>
                    <a:pt x="0" y="120116"/>
                  </a:lnTo>
                  <a:lnTo>
                    <a:pt x="9438" y="166874"/>
                  </a:lnTo>
                  <a:lnTo>
                    <a:pt x="35179" y="205054"/>
                  </a:lnTo>
                  <a:lnTo>
                    <a:pt x="73359" y="230794"/>
                  </a:lnTo>
                  <a:lnTo>
                    <a:pt x="120116" y="240233"/>
                  </a:lnTo>
                  <a:close/>
                </a:path>
              </a:pathLst>
            </a:custGeom>
            <a:ln w="2444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5047776" y="9729302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5">
                  <a:moveTo>
                    <a:pt x="0" y="0"/>
                  </a:moveTo>
                  <a:lnTo>
                    <a:pt x="0" y="139052"/>
                  </a:lnTo>
                </a:path>
              </a:pathLst>
            </a:custGeom>
            <a:ln w="2444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5" name="object 195"/>
          <p:cNvSpPr txBox="1"/>
          <p:nvPr/>
        </p:nvSpPr>
        <p:spPr>
          <a:xfrm>
            <a:off x="14983176" y="9534443"/>
            <a:ext cx="123189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2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15294762" y="1120139"/>
            <a:ext cx="247650" cy="524510"/>
          </a:xfrm>
          <a:custGeom>
            <a:avLst/>
            <a:gdLst/>
            <a:ahLst/>
            <a:cxnLst/>
            <a:rect l="l" t="t" r="r" b="b"/>
            <a:pathLst>
              <a:path w="247650" h="524510">
                <a:moveTo>
                  <a:pt x="247510" y="0"/>
                </a:moveTo>
                <a:lnTo>
                  <a:pt x="0" y="0"/>
                </a:lnTo>
                <a:lnTo>
                  <a:pt x="0" y="523976"/>
                </a:lnTo>
                <a:lnTo>
                  <a:pt x="247510" y="523976"/>
                </a:lnTo>
                <a:lnTo>
                  <a:pt x="247510" y="0"/>
                </a:lnTo>
                <a:close/>
              </a:path>
            </a:pathLst>
          </a:custGeom>
          <a:solidFill>
            <a:srgbClr val="EA4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 txBox="1"/>
          <p:nvPr/>
        </p:nvSpPr>
        <p:spPr>
          <a:xfrm>
            <a:off x="15323531" y="1200611"/>
            <a:ext cx="205104" cy="35115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150" spc="95" dirty="0">
                <a:solidFill>
                  <a:srgbClr val="FFFFFF"/>
                </a:solidFill>
                <a:latin typeface="Tahoma"/>
                <a:cs typeface="Tahoma"/>
              </a:rPr>
              <a:t>MER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1064515" y="5668861"/>
            <a:ext cx="2103755" cy="36931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97510" indent="-385445">
              <a:lnSpc>
                <a:spcPct val="100000"/>
              </a:lnSpc>
              <a:spcBef>
                <a:spcPts val="280"/>
              </a:spcBef>
              <a:buAutoNum type="arabicPeriod"/>
              <a:tabLst>
                <a:tab pos="397510" algn="l"/>
                <a:tab pos="398145" algn="l"/>
              </a:tabLst>
            </a:pPr>
            <a:r>
              <a:rPr sz="1050" spc="80" dirty="0">
                <a:solidFill>
                  <a:srgbClr val="231F20"/>
                </a:solidFill>
                <a:latin typeface="Calibri"/>
                <a:cs typeface="Calibri"/>
              </a:rPr>
              <a:t>Campus</a:t>
            </a:r>
            <a:r>
              <a:rPr sz="105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Police</a:t>
            </a:r>
            <a:endParaRPr sz="1050">
              <a:latin typeface="Calibri"/>
              <a:cs typeface="Calibri"/>
            </a:endParaRPr>
          </a:p>
          <a:p>
            <a:pPr marL="397510" indent="-385445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97510" algn="l"/>
                <a:tab pos="398145" algn="l"/>
              </a:tabLst>
            </a:pP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Continuing</a:t>
            </a: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 Education</a:t>
            </a:r>
            <a:endParaRPr sz="1050">
              <a:latin typeface="Calibri"/>
              <a:cs typeface="Calibri"/>
            </a:endParaRPr>
          </a:p>
          <a:p>
            <a:pPr marL="397510" indent="-385445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97510" algn="l"/>
                <a:tab pos="398145" algn="l"/>
              </a:tabLst>
            </a:pP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Physical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80" dirty="0">
                <a:solidFill>
                  <a:srgbClr val="231F20"/>
                </a:solidFill>
                <a:latin typeface="Calibri"/>
                <a:cs typeface="Calibri"/>
              </a:rPr>
              <a:t>Plant</a:t>
            </a:r>
            <a:endParaRPr sz="1050">
              <a:latin typeface="Calibri"/>
              <a:cs typeface="Calibri"/>
            </a:endParaRPr>
          </a:p>
          <a:p>
            <a:pPr marL="397510" indent="-385445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97510" algn="l"/>
                <a:tab pos="398145" algn="l"/>
              </a:tabLst>
            </a:pP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Power</a:t>
            </a: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House</a:t>
            </a:r>
            <a:endParaRPr sz="1050">
              <a:latin typeface="Calibri"/>
              <a:cs typeface="Calibri"/>
            </a:endParaRPr>
          </a:p>
          <a:p>
            <a:pPr marL="397510" indent="-385445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397510" algn="l"/>
                <a:tab pos="398145" algn="l"/>
              </a:tabLst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Student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97510" indent="-385445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97510" algn="l"/>
                <a:tab pos="398145" algn="l"/>
              </a:tabLst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Applied</a:t>
            </a:r>
            <a:r>
              <a:rPr sz="105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Science</a:t>
            </a:r>
            <a:endParaRPr sz="1050">
              <a:latin typeface="Calibri"/>
              <a:cs typeface="Calibri"/>
            </a:endParaRPr>
          </a:p>
          <a:p>
            <a:pPr marL="397510" indent="-385445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97510" algn="l"/>
                <a:tab pos="398145" algn="l"/>
              </a:tabLst>
            </a:pP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Science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15" dirty="0">
                <a:solidFill>
                  <a:srgbClr val="231F20"/>
                </a:solidFill>
                <a:latin typeface="Calibri"/>
                <a:cs typeface="Calibri"/>
              </a:rPr>
              <a:t>West</a:t>
            </a:r>
            <a:endParaRPr sz="1050">
              <a:latin typeface="Calibri"/>
              <a:cs typeface="Calibri"/>
            </a:endParaRPr>
          </a:p>
          <a:p>
            <a:pPr marL="397510" indent="-385445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97510" algn="l"/>
                <a:tab pos="398145" algn="l"/>
              </a:tabLst>
            </a:pP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Science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South</a:t>
            </a:r>
            <a:endParaRPr sz="1050">
              <a:latin typeface="Calibri"/>
              <a:cs typeface="Calibri"/>
            </a:endParaRPr>
          </a:p>
          <a:p>
            <a:pPr marL="397510" indent="-385445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397510" algn="l"/>
                <a:tab pos="398145" algn="l"/>
              </a:tabLst>
            </a:pP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Greenhouse</a:t>
            </a:r>
            <a:endParaRPr sz="1050">
              <a:latin typeface="Calibri"/>
              <a:cs typeface="Calibri"/>
            </a:endParaRPr>
          </a:p>
          <a:p>
            <a:pPr marL="397510" indent="-385445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97510" algn="l"/>
                <a:tab pos="398145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Lecture</a:t>
            </a:r>
            <a:r>
              <a:rPr sz="105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80" dirty="0">
                <a:solidFill>
                  <a:srgbClr val="231F20"/>
                </a:solidFill>
                <a:latin typeface="Calibri"/>
                <a:cs typeface="Calibri"/>
              </a:rPr>
              <a:t>Hall</a:t>
            </a:r>
            <a:endParaRPr sz="1050">
              <a:latin typeface="Calibri"/>
              <a:cs typeface="Calibri"/>
            </a:endParaRPr>
          </a:p>
          <a:p>
            <a:pPr marL="397510" indent="-385445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97510" algn="l"/>
                <a:tab pos="398145" algn="l"/>
              </a:tabLst>
            </a:pP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Humanities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15" dirty="0">
                <a:solidFill>
                  <a:srgbClr val="231F20"/>
                </a:solidFill>
                <a:latin typeface="Calibri"/>
                <a:cs typeface="Calibri"/>
              </a:rPr>
              <a:t>West</a:t>
            </a:r>
            <a:endParaRPr sz="1050">
              <a:latin typeface="Calibri"/>
              <a:cs typeface="Calibri"/>
            </a:endParaRPr>
          </a:p>
          <a:p>
            <a:pPr marL="397510" indent="-385445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97510" algn="l"/>
                <a:tab pos="398145" algn="l"/>
              </a:tabLst>
            </a:pP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Theatre</a:t>
            </a:r>
            <a:endParaRPr sz="1050">
              <a:latin typeface="Calibri"/>
              <a:cs typeface="Calibri"/>
            </a:endParaRPr>
          </a:p>
          <a:p>
            <a:pPr marL="397510" indent="-385445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97510" algn="l"/>
                <a:tab pos="398145" algn="l"/>
              </a:tabLst>
            </a:pP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Humanities</a:t>
            </a:r>
            <a:r>
              <a:rPr sz="105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East</a:t>
            </a:r>
            <a:endParaRPr sz="1050">
              <a:latin typeface="Calibri"/>
              <a:cs typeface="Calibri"/>
            </a:endParaRPr>
          </a:p>
          <a:p>
            <a:pPr marL="397510" indent="-385445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397510" algn="l"/>
                <a:tab pos="398145" algn="l"/>
              </a:tabLst>
            </a:pP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Communications</a:t>
            </a:r>
            <a:r>
              <a:rPr sz="105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North</a:t>
            </a:r>
            <a:endParaRPr sz="1050">
              <a:latin typeface="Calibri"/>
              <a:cs typeface="Calibri"/>
            </a:endParaRPr>
          </a:p>
          <a:p>
            <a:pPr marL="397510" indent="-385445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97510" algn="l"/>
                <a:tab pos="398145" algn="l"/>
              </a:tabLst>
            </a:pP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Communications</a:t>
            </a:r>
            <a:r>
              <a:rPr sz="105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South</a:t>
            </a:r>
            <a:endParaRPr sz="1050">
              <a:latin typeface="Calibri"/>
              <a:cs typeface="Calibri"/>
            </a:endParaRPr>
          </a:p>
          <a:p>
            <a:pPr marL="397510" indent="-385445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97510" algn="l"/>
                <a:tab pos="398145" algn="l"/>
              </a:tabLst>
            </a:pP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Library</a:t>
            </a:r>
            <a:endParaRPr sz="1050">
              <a:latin typeface="Calibri"/>
              <a:cs typeface="Calibri"/>
            </a:endParaRPr>
          </a:p>
          <a:p>
            <a:pPr marL="397510" indent="-385445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97510" algn="l"/>
                <a:tab pos="398145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Administration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Clark</a:t>
            </a: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80" dirty="0">
                <a:solidFill>
                  <a:srgbClr val="231F20"/>
                </a:solidFill>
                <a:latin typeface="Calibri"/>
                <a:cs typeface="Calibri"/>
              </a:rPr>
              <a:t>Hall</a:t>
            </a:r>
            <a:endParaRPr sz="1050">
              <a:latin typeface="Calibri"/>
              <a:cs typeface="Calibri"/>
            </a:endParaRPr>
          </a:p>
          <a:p>
            <a:pPr marL="397510" indent="-385445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97510" algn="l"/>
                <a:tab pos="398145" algn="l"/>
              </a:tabLst>
            </a:pP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Physical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Education</a:t>
            </a:r>
            <a:endParaRPr sz="1050">
              <a:latin typeface="Calibri"/>
              <a:cs typeface="Calibri"/>
            </a:endParaRPr>
          </a:p>
          <a:p>
            <a:pPr marL="397510" indent="-385445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397510" algn="l"/>
                <a:tab pos="398145" algn="l"/>
              </a:tabLst>
            </a:pP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Business</a:t>
            </a:r>
            <a:r>
              <a:rPr sz="105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Administration</a:t>
            </a:r>
            <a:endParaRPr sz="1050">
              <a:latin typeface="Calibri"/>
              <a:cs typeface="Calibri"/>
            </a:endParaRPr>
          </a:p>
          <a:p>
            <a:pPr marL="397510" indent="-385445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97510" algn="l"/>
                <a:tab pos="398145" algn="l"/>
              </a:tabLst>
            </a:pP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Social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Sciences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5600" y="507892"/>
            <a:ext cx="4482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C</a:t>
            </a:r>
            <a:r>
              <a:rPr spc="-135" dirty="0"/>
              <a:t>a</a:t>
            </a:r>
            <a:r>
              <a:rPr spc="-400" dirty="0"/>
              <a:t>mp</a:t>
            </a:r>
            <a:r>
              <a:rPr spc="-290" dirty="0"/>
              <a:t>u</a:t>
            </a:r>
            <a:r>
              <a:rPr spc="45" dirty="0"/>
              <a:t>s</a:t>
            </a:r>
            <a:r>
              <a:rPr spc="-15" dirty="0"/>
              <a:t> </a:t>
            </a:r>
            <a:r>
              <a:rPr spc="-635" dirty="0"/>
              <a:t>T</a:t>
            </a:r>
            <a:r>
              <a:rPr spc="-280" dirty="0"/>
              <a:t>r</a:t>
            </a:r>
            <a:r>
              <a:rPr spc="-135" dirty="0"/>
              <a:t>a</a:t>
            </a:r>
            <a:r>
              <a:rPr spc="-290" dirty="0"/>
              <a:t>n</a:t>
            </a:r>
            <a:r>
              <a:rPr spc="145" dirty="0"/>
              <a:t>s</a:t>
            </a:r>
            <a:r>
              <a:rPr spc="-270" dirty="0"/>
              <a:t>f</a:t>
            </a:r>
            <a:r>
              <a:rPr spc="-330" dirty="0"/>
              <a:t>o</a:t>
            </a:r>
            <a:r>
              <a:rPr spc="-204" dirty="0"/>
              <a:t>r</a:t>
            </a:r>
            <a:r>
              <a:rPr spc="-475" dirty="0"/>
              <a:t>m</a:t>
            </a:r>
            <a:r>
              <a:rPr spc="-65" dirty="0"/>
              <a:t>a</a:t>
            </a:r>
            <a:r>
              <a:rPr spc="-409" dirty="0"/>
              <a:t>t</a:t>
            </a:r>
            <a:r>
              <a:rPr spc="-105" dirty="0"/>
              <a:t>i</a:t>
            </a:r>
            <a:r>
              <a:rPr spc="-285" dirty="0"/>
              <a:t>on</a:t>
            </a:r>
          </a:p>
        </p:txBody>
      </p:sp>
      <p:sp>
        <p:nvSpPr>
          <p:cNvPr id="3" name="object 3"/>
          <p:cNvSpPr/>
          <p:nvPr/>
        </p:nvSpPr>
        <p:spPr>
          <a:xfrm>
            <a:off x="228250" y="117033"/>
            <a:ext cx="1346200" cy="1346200"/>
          </a:xfrm>
          <a:custGeom>
            <a:avLst/>
            <a:gdLst/>
            <a:ahLst/>
            <a:cxnLst/>
            <a:rect l="l" t="t" r="r" b="b"/>
            <a:pathLst>
              <a:path w="1346200" h="1346200">
                <a:moveTo>
                  <a:pt x="672998" y="0"/>
                </a:moveTo>
                <a:lnTo>
                  <a:pt x="624935" y="1689"/>
                </a:lnTo>
                <a:lnTo>
                  <a:pt x="577783" y="6683"/>
                </a:lnTo>
                <a:lnTo>
                  <a:pt x="531658" y="14866"/>
                </a:lnTo>
                <a:lnTo>
                  <a:pt x="486673" y="26126"/>
                </a:lnTo>
                <a:lnTo>
                  <a:pt x="442942" y="40347"/>
                </a:lnTo>
                <a:lnTo>
                  <a:pt x="400578" y="57416"/>
                </a:lnTo>
                <a:lnTo>
                  <a:pt x="359696" y="77220"/>
                </a:lnTo>
                <a:lnTo>
                  <a:pt x="320410" y="99644"/>
                </a:lnTo>
                <a:lnTo>
                  <a:pt x="282832" y="124575"/>
                </a:lnTo>
                <a:lnTo>
                  <a:pt x="247078" y="151898"/>
                </a:lnTo>
                <a:lnTo>
                  <a:pt x="213261" y="181500"/>
                </a:lnTo>
                <a:lnTo>
                  <a:pt x="181495" y="213266"/>
                </a:lnTo>
                <a:lnTo>
                  <a:pt x="151894" y="247083"/>
                </a:lnTo>
                <a:lnTo>
                  <a:pt x="124571" y="282838"/>
                </a:lnTo>
                <a:lnTo>
                  <a:pt x="99641" y="320415"/>
                </a:lnTo>
                <a:lnTo>
                  <a:pt x="77218" y="359702"/>
                </a:lnTo>
                <a:lnTo>
                  <a:pt x="57414" y="400584"/>
                </a:lnTo>
                <a:lnTo>
                  <a:pt x="40346" y="442947"/>
                </a:lnTo>
                <a:lnTo>
                  <a:pt x="26125" y="486678"/>
                </a:lnTo>
                <a:lnTo>
                  <a:pt x="14866" y="531662"/>
                </a:lnTo>
                <a:lnTo>
                  <a:pt x="6683" y="577786"/>
                </a:lnTo>
                <a:lnTo>
                  <a:pt x="1689" y="624936"/>
                </a:lnTo>
                <a:lnTo>
                  <a:pt x="0" y="672998"/>
                </a:lnTo>
                <a:lnTo>
                  <a:pt x="1689" y="721061"/>
                </a:lnTo>
                <a:lnTo>
                  <a:pt x="6683" y="768212"/>
                </a:lnTo>
                <a:lnTo>
                  <a:pt x="14866" y="814337"/>
                </a:lnTo>
                <a:lnTo>
                  <a:pt x="26125" y="859323"/>
                </a:lnTo>
                <a:lnTo>
                  <a:pt x="40346" y="903054"/>
                </a:lnTo>
                <a:lnTo>
                  <a:pt x="57414" y="945417"/>
                </a:lnTo>
                <a:lnTo>
                  <a:pt x="77218" y="986300"/>
                </a:lnTo>
                <a:lnTo>
                  <a:pt x="99641" y="1025586"/>
                </a:lnTo>
                <a:lnTo>
                  <a:pt x="124571" y="1063163"/>
                </a:lnTo>
                <a:lnTo>
                  <a:pt x="151894" y="1098918"/>
                </a:lnTo>
                <a:lnTo>
                  <a:pt x="181495" y="1132735"/>
                </a:lnTo>
                <a:lnTo>
                  <a:pt x="213261" y="1164501"/>
                </a:lnTo>
                <a:lnTo>
                  <a:pt x="247078" y="1194102"/>
                </a:lnTo>
                <a:lnTo>
                  <a:pt x="282832" y="1221425"/>
                </a:lnTo>
                <a:lnTo>
                  <a:pt x="320410" y="1246355"/>
                </a:lnTo>
                <a:lnTo>
                  <a:pt x="359696" y="1268778"/>
                </a:lnTo>
                <a:lnTo>
                  <a:pt x="400578" y="1288581"/>
                </a:lnTo>
                <a:lnTo>
                  <a:pt x="442942" y="1305650"/>
                </a:lnTo>
                <a:lnTo>
                  <a:pt x="486673" y="1319871"/>
                </a:lnTo>
                <a:lnTo>
                  <a:pt x="531658" y="1331130"/>
                </a:lnTo>
                <a:lnTo>
                  <a:pt x="577783" y="1339313"/>
                </a:lnTo>
                <a:lnTo>
                  <a:pt x="624935" y="1344307"/>
                </a:lnTo>
                <a:lnTo>
                  <a:pt x="672998" y="1345996"/>
                </a:lnTo>
                <a:lnTo>
                  <a:pt x="721061" y="1344307"/>
                </a:lnTo>
                <a:lnTo>
                  <a:pt x="768212" y="1339313"/>
                </a:lnTo>
                <a:lnTo>
                  <a:pt x="814337" y="1331130"/>
                </a:lnTo>
                <a:lnTo>
                  <a:pt x="859323" y="1319871"/>
                </a:lnTo>
                <a:lnTo>
                  <a:pt x="903054" y="1305650"/>
                </a:lnTo>
                <a:lnTo>
                  <a:pt x="945417" y="1288581"/>
                </a:lnTo>
                <a:lnTo>
                  <a:pt x="986300" y="1268778"/>
                </a:lnTo>
                <a:lnTo>
                  <a:pt x="1025586" y="1246355"/>
                </a:lnTo>
                <a:lnTo>
                  <a:pt x="1063163" y="1221425"/>
                </a:lnTo>
                <a:lnTo>
                  <a:pt x="1098918" y="1194102"/>
                </a:lnTo>
                <a:lnTo>
                  <a:pt x="1132735" y="1164501"/>
                </a:lnTo>
                <a:lnTo>
                  <a:pt x="1164501" y="1132735"/>
                </a:lnTo>
                <a:lnTo>
                  <a:pt x="1194102" y="1098918"/>
                </a:lnTo>
                <a:lnTo>
                  <a:pt x="1221425" y="1063163"/>
                </a:lnTo>
                <a:lnTo>
                  <a:pt x="1246355" y="1025586"/>
                </a:lnTo>
                <a:lnTo>
                  <a:pt x="1268778" y="986300"/>
                </a:lnTo>
                <a:lnTo>
                  <a:pt x="1288581" y="945417"/>
                </a:lnTo>
                <a:lnTo>
                  <a:pt x="1305650" y="903054"/>
                </a:lnTo>
                <a:lnTo>
                  <a:pt x="1319871" y="859323"/>
                </a:lnTo>
                <a:lnTo>
                  <a:pt x="1331130" y="814337"/>
                </a:lnTo>
                <a:lnTo>
                  <a:pt x="1339313" y="768212"/>
                </a:lnTo>
                <a:lnTo>
                  <a:pt x="1344307" y="721061"/>
                </a:lnTo>
                <a:lnTo>
                  <a:pt x="1345996" y="672998"/>
                </a:lnTo>
                <a:lnTo>
                  <a:pt x="1344307" y="624936"/>
                </a:lnTo>
                <a:lnTo>
                  <a:pt x="1339313" y="577786"/>
                </a:lnTo>
                <a:lnTo>
                  <a:pt x="1331130" y="531662"/>
                </a:lnTo>
                <a:lnTo>
                  <a:pt x="1319871" y="486678"/>
                </a:lnTo>
                <a:lnTo>
                  <a:pt x="1305650" y="442947"/>
                </a:lnTo>
                <a:lnTo>
                  <a:pt x="1288581" y="400584"/>
                </a:lnTo>
                <a:lnTo>
                  <a:pt x="1268778" y="359702"/>
                </a:lnTo>
                <a:lnTo>
                  <a:pt x="1246355" y="320415"/>
                </a:lnTo>
                <a:lnTo>
                  <a:pt x="1221425" y="282838"/>
                </a:lnTo>
                <a:lnTo>
                  <a:pt x="1194102" y="247083"/>
                </a:lnTo>
                <a:lnTo>
                  <a:pt x="1164501" y="213266"/>
                </a:lnTo>
                <a:lnTo>
                  <a:pt x="1132735" y="181500"/>
                </a:lnTo>
                <a:lnTo>
                  <a:pt x="1098918" y="151898"/>
                </a:lnTo>
                <a:lnTo>
                  <a:pt x="1063163" y="124575"/>
                </a:lnTo>
                <a:lnTo>
                  <a:pt x="1025586" y="99644"/>
                </a:lnTo>
                <a:lnTo>
                  <a:pt x="986300" y="77220"/>
                </a:lnTo>
                <a:lnTo>
                  <a:pt x="945417" y="57416"/>
                </a:lnTo>
                <a:lnTo>
                  <a:pt x="903054" y="40347"/>
                </a:lnTo>
                <a:lnTo>
                  <a:pt x="859323" y="26126"/>
                </a:lnTo>
                <a:lnTo>
                  <a:pt x="814337" y="14866"/>
                </a:lnTo>
                <a:lnTo>
                  <a:pt x="768212" y="6683"/>
                </a:lnTo>
                <a:lnTo>
                  <a:pt x="721061" y="1689"/>
                </a:lnTo>
                <a:lnTo>
                  <a:pt x="672998" y="0"/>
                </a:lnTo>
                <a:close/>
              </a:path>
            </a:pathLst>
          </a:custGeom>
          <a:solidFill>
            <a:srgbClr val="EA4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5680" y="434441"/>
            <a:ext cx="451484" cy="68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00" spc="-3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18052" y="1082039"/>
            <a:ext cx="313055" cy="1197610"/>
          </a:xfrm>
          <a:custGeom>
            <a:avLst/>
            <a:gdLst/>
            <a:ahLst/>
            <a:cxnLst/>
            <a:rect l="l" t="t" r="r" b="b"/>
            <a:pathLst>
              <a:path w="313054" h="1197610">
                <a:moveTo>
                  <a:pt x="0" y="1197394"/>
                </a:moveTo>
                <a:lnTo>
                  <a:pt x="312813" y="1197394"/>
                </a:lnTo>
                <a:lnTo>
                  <a:pt x="312813" y="0"/>
                </a:lnTo>
                <a:lnTo>
                  <a:pt x="0" y="0"/>
                </a:lnTo>
                <a:lnTo>
                  <a:pt x="0" y="1197394"/>
                </a:lnTo>
                <a:close/>
              </a:path>
            </a:pathLst>
          </a:custGeom>
          <a:solidFill>
            <a:srgbClr val="A4BAC3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618052" y="1082039"/>
            <a:ext cx="11927205" cy="8976360"/>
            <a:chOff x="3618052" y="1082039"/>
            <a:chExt cx="11927205" cy="8976360"/>
          </a:xfrm>
        </p:grpSpPr>
        <p:sp>
          <p:nvSpPr>
            <p:cNvPr id="7" name="object 7"/>
            <p:cNvSpPr/>
            <p:nvPr/>
          </p:nvSpPr>
          <p:spPr>
            <a:xfrm>
              <a:off x="3618039" y="2800959"/>
              <a:ext cx="11927205" cy="7258050"/>
            </a:xfrm>
            <a:custGeom>
              <a:avLst/>
              <a:gdLst/>
              <a:ahLst/>
              <a:cxnLst/>
              <a:rect l="l" t="t" r="r" b="b"/>
              <a:pathLst>
                <a:path w="11927205" h="7258050">
                  <a:moveTo>
                    <a:pt x="312826" y="0"/>
                  </a:moveTo>
                  <a:lnTo>
                    <a:pt x="0" y="0"/>
                  </a:lnTo>
                  <a:lnTo>
                    <a:pt x="0" y="7257440"/>
                  </a:lnTo>
                  <a:lnTo>
                    <a:pt x="312826" y="7257440"/>
                  </a:lnTo>
                  <a:lnTo>
                    <a:pt x="312826" y="0"/>
                  </a:lnTo>
                  <a:close/>
                </a:path>
                <a:path w="11927205" h="7258050">
                  <a:moveTo>
                    <a:pt x="9741459" y="0"/>
                  </a:moveTo>
                  <a:lnTo>
                    <a:pt x="842518" y="0"/>
                  </a:lnTo>
                  <a:lnTo>
                    <a:pt x="842518" y="4765535"/>
                  </a:lnTo>
                  <a:lnTo>
                    <a:pt x="842518" y="5046891"/>
                  </a:lnTo>
                  <a:lnTo>
                    <a:pt x="9741459" y="5046891"/>
                  </a:lnTo>
                  <a:lnTo>
                    <a:pt x="9741459" y="4765535"/>
                  </a:lnTo>
                  <a:lnTo>
                    <a:pt x="9741459" y="0"/>
                  </a:lnTo>
                  <a:close/>
                </a:path>
                <a:path w="11927205" h="7258050">
                  <a:moveTo>
                    <a:pt x="11510886" y="5590083"/>
                  </a:moveTo>
                  <a:lnTo>
                    <a:pt x="842518" y="5590083"/>
                  </a:lnTo>
                  <a:lnTo>
                    <a:pt x="842518" y="7257440"/>
                  </a:lnTo>
                  <a:lnTo>
                    <a:pt x="11510886" y="7257440"/>
                  </a:lnTo>
                  <a:lnTo>
                    <a:pt x="11510886" y="5590083"/>
                  </a:lnTo>
                  <a:close/>
                </a:path>
                <a:path w="11927205" h="7258050">
                  <a:moveTo>
                    <a:pt x="11926761" y="5590083"/>
                  </a:moveTo>
                  <a:lnTo>
                    <a:pt x="11803736" y="5590083"/>
                  </a:lnTo>
                  <a:lnTo>
                    <a:pt x="11803736" y="7257440"/>
                  </a:lnTo>
                  <a:lnTo>
                    <a:pt x="11926761" y="7257440"/>
                  </a:lnTo>
                  <a:lnTo>
                    <a:pt x="11926761" y="5590083"/>
                  </a:lnTo>
                  <a:close/>
                </a:path>
              </a:pathLst>
            </a:custGeom>
            <a:solidFill>
              <a:srgbClr val="A4BAC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60570" y="2822345"/>
              <a:ext cx="1504950" cy="5000625"/>
            </a:xfrm>
            <a:custGeom>
              <a:avLst/>
              <a:gdLst/>
              <a:ahLst/>
              <a:cxnLst/>
              <a:rect l="l" t="t" r="r" b="b"/>
              <a:pathLst>
                <a:path w="1504950" h="5000625">
                  <a:moveTo>
                    <a:pt x="167259" y="1722107"/>
                  </a:moveTo>
                  <a:lnTo>
                    <a:pt x="158407" y="1718703"/>
                  </a:lnTo>
                  <a:lnTo>
                    <a:pt x="135267" y="1708861"/>
                  </a:lnTo>
                  <a:lnTo>
                    <a:pt x="120065" y="1700136"/>
                  </a:lnTo>
                  <a:lnTo>
                    <a:pt x="118973" y="1700644"/>
                  </a:lnTo>
                  <a:lnTo>
                    <a:pt x="125844" y="1707540"/>
                  </a:lnTo>
                  <a:lnTo>
                    <a:pt x="142405" y="1714766"/>
                  </a:lnTo>
                  <a:lnTo>
                    <a:pt x="159321" y="1720303"/>
                  </a:lnTo>
                  <a:lnTo>
                    <a:pt x="167259" y="1722107"/>
                  </a:lnTo>
                  <a:close/>
                </a:path>
                <a:path w="1504950" h="5000625">
                  <a:moveTo>
                    <a:pt x="898118" y="1918589"/>
                  </a:moveTo>
                  <a:lnTo>
                    <a:pt x="884389" y="1868220"/>
                  </a:lnTo>
                  <a:lnTo>
                    <a:pt x="857669" y="1823986"/>
                  </a:lnTo>
                  <a:lnTo>
                    <a:pt x="816063" y="1785112"/>
                  </a:lnTo>
                  <a:lnTo>
                    <a:pt x="752055" y="1745615"/>
                  </a:lnTo>
                  <a:lnTo>
                    <a:pt x="720242" y="1732165"/>
                  </a:lnTo>
                  <a:lnTo>
                    <a:pt x="696315" y="1720392"/>
                  </a:lnTo>
                  <a:lnTo>
                    <a:pt x="677011" y="1700644"/>
                  </a:lnTo>
                  <a:lnTo>
                    <a:pt x="672896" y="1691551"/>
                  </a:lnTo>
                  <a:lnTo>
                    <a:pt x="664222" y="1672399"/>
                  </a:lnTo>
                  <a:lnTo>
                    <a:pt x="659676" y="1646974"/>
                  </a:lnTo>
                  <a:lnTo>
                    <a:pt x="658622" y="1641627"/>
                  </a:lnTo>
                  <a:lnTo>
                    <a:pt x="655840" y="1627365"/>
                  </a:lnTo>
                  <a:lnTo>
                    <a:pt x="644829" y="1614792"/>
                  </a:lnTo>
                  <a:lnTo>
                    <a:pt x="624700" y="1614627"/>
                  </a:lnTo>
                  <a:lnTo>
                    <a:pt x="602983" y="1626120"/>
                  </a:lnTo>
                  <a:lnTo>
                    <a:pt x="578040" y="1638655"/>
                  </a:lnTo>
                  <a:lnTo>
                    <a:pt x="523621" y="1632038"/>
                  </a:lnTo>
                  <a:lnTo>
                    <a:pt x="487603" y="1591106"/>
                  </a:lnTo>
                  <a:lnTo>
                    <a:pt x="476885" y="1544142"/>
                  </a:lnTo>
                  <a:lnTo>
                    <a:pt x="481520" y="1525066"/>
                  </a:lnTo>
                  <a:lnTo>
                    <a:pt x="488657" y="1503895"/>
                  </a:lnTo>
                  <a:lnTo>
                    <a:pt x="494576" y="1475282"/>
                  </a:lnTo>
                  <a:lnTo>
                    <a:pt x="492772" y="1416227"/>
                  </a:lnTo>
                  <a:lnTo>
                    <a:pt x="478790" y="1366570"/>
                  </a:lnTo>
                  <a:lnTo>
                    <a:pt x="446290" y="1319682"/>
                  </a:lnTo>
                  <a:lnTo>
                    <a:pt x="394106" y="1290154"/>
                  </a:lnTo>
                  <a:lnTo>
                    <a:pt x="328231" y="1276743"/>
                  </a:lnTo>
                  <a:lnTo>
                    <a:pt x="285013" y="1274800"/>
                  </a:lnTo>
                  <a:lnTo>
                    <a:pt x="250469" y="1275422"/>
                  </a:lnTo>
                  <a:lnTo>
                    <a:pt x="204812" y="1276743"/>
                  </a:lnTo>
                  <a:lnTo>
                    <a:pt x="163525" y="1278483"/>
                  </a:lnTo>
                  <a:lnTo>
                    <a:pt x="117398" y="1285748"/>
                  </a:lnTo>
                  <a:lnTo>
                    <a:pt x="80124" y="1310436"/>
                  </a:lnTo>
                  <a:lnTo>
                    <a:pt x="54584" y="1351864"/>
                  </a:lnTo>
                  <a:lnTo>
                    <a:pt x="52235" y="1368386"/>
                  </a:lnTo>
                  <a:lnTo>
                    <a:pt x="53581" y="1388783"/>
                  </a:lnTo>
                  <a:lnTo>
                    <a:pt x="58115" y="1414856"/>
                  </a:lnTo>
                  <a:lnTo>
                    <a:pt x="65303" y="1448447"/>
                  </a:lnTo>
                  <a:lnTo>
                    <a:pt x="71043" y="1472666"/>
                  </a:lnTo>
                  <a:lnTo>
                    <a:pt x="74663" y="1486369"/>
                  </a:lnTo>
                  <a:lnTo>
                    <a:pt x="76301" y="1494536"/>
                  </a:lnTo>
                  <a:lnTo>
                    <a:pt x="76047" y="1502117"/>
                  </a:lnTo>
                  <a:lnTo>
                    <a:pt x="67068" y="1526832"/>
                  </a:lnTo>
                  <a:lnTo>
                    <a:pt x="52095" y="1544408"/>
                  </a:lnTo>
                  <a:lnTo>
                    <a:pt x="37198" y="1560880"/>
                  </a:lnTo>
                  <a:lnTo>
                    <a:pt x="28435" y="1582293"/>
                  </a:lnTo>
                  <a:lnTo>
                    <a:pt x="40881" y="1627708"/>
                  </a:lnTo>
                  <a:lnTo>
                    <a:pt x="70675" y="1663103"/>
                  </a:lnTo>
                  <a:lnTo>
                    <a:pt x="103974" y="1690890"/>
                  </a:lnTo>
                  <a:lnTo>
                    <a:pt x="120065" y="1700136"/>
                  </a:lnTo>
                  <a:lnTo>
                    <a:pt x="134137" y="1693659"/>
                  </a:lnTo>
                  <a:lnTo>
                    <a:pt x="168313" y="1691551"/>
                  </a:lnTo>
                  <a:lnTo>
                    <a:pt x="208673" y="1699348"/>
                  </a:lnTo>
                  <a:lnTo>
                    <a:pt x="242379" y="1722107"/>
                  </a:lnTo>
                  <a:lnTo>
                    <a:pt x="256628" y="1767687"/>
                  </a:lnTo>
                  <a:lnTo>
                    <a:pt x="258533" y="1839214"/>
                  </a:lnTo>
                  <a:lnTo>
                    <a:pt x="254800" y="1872551"/>
                  </a:lnTo>
                  <a:lnTo>
                    <a:pt x="252895" y="1899081"/>
                  </a:lnTo>
                  <a:lnTo>
                    <a:pt x="258470" y="1926018"/>
                  </a:lnTo>
                  <a:lnTo>
                    <a:pt x="263474" y="1936076"/>
                  </a:lnTo>
                  <a:lnTo>
                    <a:pt x="271411" y="1945411"/>
                  </a:lnTo>
                  <a:lnTo>
                    <a:pt x="286296" y="1961134"/>
                  </a:lnTo>
                  <a:lnTo>
                    <a:pt x="312127" y="1990407"/>
                  </a:lnTo>
                  <a:lnTo>
                    <a:pt x="346710" y="2033181"/>
                  </a:lnTo>
                  <a:lnTo>
                    <a:pt x="366344" y="2059482"/>
                  </a:lnTo>
                  <a:lnTo>
                    <a:pt x="378993" y="2074049"/>
                  </a:lnTo>
                  <a:lnTo>
                    <a:pt x="392633" y="2081631"/>
                  </a:lnTo>
                  <a:lnTo>
                    <a:pt x="415163" y="2083828"/>
                  </a:lnTo>
                  <a:lnTo>
                    <a:pt x="442455" y="2076831"/>
                  </a:lnTo>
                  <a:lnTo>
                    <a:pt x="477024" y="2061514"/>
                  </a:lnTo>
                  <a:lnTo>
                    <a:pt x="521411" y="2038705"/>
                  </a:lnTo>
                  <a:lnTo>
                    <a:pt x="567093" y="2013432"/>
                  </a:lnTo>
                  <a:lnTo>
                    <a:pt x="603796" y="1991804"/>
                  </a:lnTo>
                  <a:lnTo>
                    <a:pt x="628751" y="1977555"/>
                  </a:lnTo>
                  <a:lnTo>
                    <a:pt x="639457" y="1974316"/>
                  </a:lnTo>
                  <a:lnTo>
                    <a:pt x="635914" y="1980819"/>
                  </a:lnTo>
                  <a:lnTo>
                    <a:pt x="625475" y="1991829"/>
                  </a:lnTo>
                  <a:lnTo>
                    <a:pt x="615353" y="2003437"/>
                  </a:lnTo>
                  <a:lnTo>
                    <a:pt x="612622" y="2011870"/>
                  </a:lnTo>
                  <a:lnTo>
                    <a:pt x="626376" y="2010537"/>
                  </a:lnTo>
                  <a:lnTo>
                    <a:pt x="657479" y="1997151"/>
                  </a:lnTo>
                  <a:lnTo>
                    <a:pt x="703732" y="1979041"/>
                  </a:lnTo>
                  <a:lnTo>
                    <a:pt x="721829" y="1974316"/>
                  </a:lnTo>
                  <a:lnTo>
                    <a:pt x="762863" y="1963585"/>
                  </a:lnTo>
                  <a:lnTo>
                    <a:pt x="812317" y="1958060"/>
                  </a:lnTo>
                  <a:lnTo>
                    <a:pt x="849109" y="1957235"/>
                  </a:lnTo>
                  <a:lnTo>
                    <a:pt x="874991" y="1954212"/>
                  </a:lnTo>
                  <a:lnTo>
                    <a:pt x="891667" y="1942109"/>
                  </a:lnTo>
                  <a:lnTo>
                    <a:pt x="898118" y="1918589"/>
                  </a:lnTo>
                  <a:close/>
                </a:path>
                <a:path w="1504950" h="5000625">
                  <a:moveTo>
                    <a:pt x="1449705" y="4883594"/>
                  </a:moveTo>
                  <a:lnTo>
                    <a:pt x="1432699" y="4828857"/>
                  </a:lnTo>
                  <a:lnTo>
                    <a:pt x="1411592" y="4786922"/>
                  </a:lnTo>
                  <a:lnTo>
                    <a:pt x="1372946" y="4735385"/>
                  </a:lnTo>
                  <a:lnTo>
                    <a:pt x="1351000" y="4714430"/>
                  </a:lnTo>
                  <a:lnTo>
                    <a:pt x="1333677" y="4697006"/>
                  </a:lnTo>
                  <a:lnTo>
                    <a:pt x="1320012" y="4673219"/>
                  </a:lnTo>
                  <a:lnTo>
                    <a:pt x="1316812" y="4662843"/>
                  </a:lnTo>
                  <a:lnTo>
                    <a:pt x="1314335" y="4633747"/>
                  </a:lnTo>
                  <a:lnTo>
                    <a:pt x="1309281" y="4598111"/>
                  </a:lnTo>
                  <a:lnTo>
                    <a:pt x="1297787" y="4537380"/>
                  </a:lnTo>
                  <a:lnTo>
                    <a:pt x="1282446" y="4501515"/>
                  </a:lnTo>
                  <a:lnTo>
                    <a:pt x="1241933" y="4471327"/>
                  </a:lnTo>
                  <a:lnTo>
                    <a:pt x="1218044" y="4453229"/>
                  </a:lnTo>
                  <a:lnTo>
                    <a:pt x="1174432" y="4407674"/>
                  </a:lnTo>
                  <a:lnTo>
                    <a:pt x="1128788" y="4353687"/>
                  </a:lnTo>
                  <a:lnTo>
                    <a:pt x="1114272" y="4335996"/>
                  </a:lnTo>
                  <a:lnTo>
                    <a:pt x="1104696" y="4325937"/>
                  </a:lnTo>
                  <a:lnTo>
                    <a:pt x="1060704" y="4308106"/>
                  </a:lnTo>
                  <a:lnTo>
                    <a:pt x="1008786" y="4302988"/>
                  </a:lnTo>
                  <a:lnTo>
                    <a:pt x="977544" y="4301604"/>
                  </a:lnTo>
                  <a:lnTo>
                    <a:pt x="957008" y="4301782"/>
                  </a:lnTo>
                  <a:lnTo>
                    <a:pt x="940892" y="4301210"/>
                  </a:lnTo>
                  <a:lnTo>
                    <a:pt x="922921" y="4297616"/>
                  </a:lnTo>
                  <a:lnTo>
                    <a:pt x="903528" y="4290339"/>
                  </a:lnTo>
                  <a:lnTo>
                    <a:pt x="890676" y="4282491"/>
                  </a:lnTo>
                  <a:lnTo>
                    <a:pt x="877849" y="4274159"/>
                  </a:lnTo>
                  <a:lnTo>
                    <a:pt x="858545" y="4265422"/>
                  </a:lnTo>
                  <a:lnTo>
                    <a:pt x="843089" y="4260507"/>
                  </a:lnTo>
                  <a:lnTo>
                    <a:pt x="815111" y="4255071"/>
                  </a:lnTo>
                  <a:lnTo>
                    <a:pt x="779335" y="4254805"/>
                  </a:lnTo>
                  <a:lnTo>
                    <a:pt x="740498" y="4265422"/>
                  </a:lnTo>
                  <a:lnTo>
                    <a:pt x="702983" y="4293425"/>
                  </a:lnTo>
                  <a:lnTo>
                    <a:pt x="676097" y="4329811"/>
                  </a:lnTo>
                  <a:lnTo>
                    <a:pt x="654900" y="4369282"/>
                  </a:lnTo>
                  <a:lnTo>
                    <a:pt x="644410" y="4400156"/>
                  </a:lnTo>
                  <a:lnTo>
                    <a:pt x="635000" y="4425353"/>
                  </a:lnTo>
                  <a:lnTo>
                    <a:pt x="617080" y="4447857"/>
                  </a:lnTo>
                  <a:lnTo>
                    <a:pt x="588403" y="4465396"/>
                  </a:lnTo>
                  <a:lnTo>
                    <a:pt x="559523" y="4473346"/>
                  </a:lnTo>
                  <a:lnTo>
                    <a:pt x="535279" y="4475251"/>
                  </a:lnTo>
                  <a:lnTo>
                    <a:pt x="520496" y="4474680"/>
                  </a:lnTo>
                  <a:lnTo>
                    <a:pt x="483095" y="4466641"/>
                  </a:lnTo>
                  <a:lnTo>
                    <a:pt x="425056" y="4430954"/>
                  </a:lnTo>
                  <a:lnTo>
                    <a:pt x="376389" y="4382516"/>
                  </a:lnTo>
                  <a:lnTo>
                    <a:pt x="334835" y="4323105"/>
                  </a:lnTo>
                  <a:lnTo>
                    <a:pt x="298780" y="4259973"/>
                  </a:lnTo>
                  <a:lnTo>
                    <a:pt x="288023" y="4239260"/>
                  </a:lnTo>
                  <a:lnTo>
                    <a:pt x="279476" y="4226268"/>
                  </a:lnTo>
                  <a:lnTo>
                    <a:pt x="268287" y="4217136"/>
                  </a:lnTo>
                  <a:lnTo>
                    <a:pt x="228409" y="4206265"/>
                  </a:lnTo>
                  <a:lnTo>
                    <a:pt x="186575" y="4212018"/>
                  </a:lnTo>
                  <a:lnTo>
                    <a:pt x="149364" y="4225696"/>
                  </a:lnTo>
                  <a:lnTo>
                    <a:pt x="102819" y="4250550"/>
                  </a:lnTo>
                  <a:lnTo>
                    <a:pt x="42278" y="4305617"/>
                  </a:lnTo>
                  <a:lnTo>
                    <a:pt x="16078" y="4351274"/>
                  </a:lnTo>
                  <a:lnTo>
                    <a:pt x="2286" y="4405655"/>
                  </a:lnTo>
                  <a:lnTo>
                    <a:pt x="0" y="4453229"/>
                  </a:lnTo>
                  <a:lnTo>
                    <a:pt x="660" y="4473867"/>
                  </a:lnTo>
                  <a:lnTo>
                    <a:pt x="2870" y="4491367"/>
                  </a:lnTo>
                  <a:lnTo>
                    <a:pt x="6324" y="4513948"/>
                  </a:lnTo>
                  <a:lnTo>
                    <a:pt x="10731" y="4549813"/>
                  </a:lnTo>
                  <a:lnTo>
                    <a:pt x="14452" y="4586236"/>
                  </a:lnTo>
                  <a:lnTo>
                    <a:pt x="16929" y="4618202"/>
                  </a:lnTo>
                  <a:lnTo>
                    <a:pt x="17640" y="4648174"/>
                  </a:lnTo>
                  <a:lnTo>
                    <a:pt x="16078" y="4678591"/>
                  </a:lnTo>
                  <a:lnTo>
                    <a:pt x="18440" y="4700155"/>
                  </a:lnTo>
                  <a:lnTo>
                    <a:pt x="26466" y="4711433"/>
                  </a:lnTo>
                  <a:lnTo>
                    <a:pt x="33096" y="4726546"/>
                  </a:lnTo>
                  <a:lnTo>
                    <a:pt x="31267" y="4759604"/>
                  </a:lnTo>
                  <a:lnTo>
                    <a:pt x="46697" y="4782274"/>
                  </a:lnTo>
                  <a:lnTo>
                    <a:pt x="54444" y="4825911"/>
                  </a:lnTo>
                  <a:lnTo>
                    <a:pt x="83451" y="4865459"/>
                  </a:lnTo>
                  <a:lnTo>
                    <a:pt x="122161" y="4897577"/>
                  </a:lnTo>
                  <a:lnTo>
                    <a:pt x="159016" y="4918938"/>
                  </a:lnTo>
                  <a:lnTo>
                    <a:pt x="252196" y="4936947"/>
                  </a:lnTo>
                  <a:lnTo>
                    <a:pt x="273164" y="4945723"/>
                  </a:lnTo>
                  <a:lnTo>
                    <a:pt x="298386" y="4959375"/>
                  </a:lnTo>
                  <a:lnTo>
                    <a:pt x="327342" y="4971008"/>
                  </a:lnTo>
                  <a:lnTo>
                    <a:pt x="359511" y="4973726"/>
                  </a:lnTo>
                  <a:lnTo>
                    <a:pt x="376783" y="4971046"/>
                  </a:lnTo>
                  <a:lnTo>
                    <a:pt x="394093" y="4967033"/>
                  </a:lnTo>
                  <a:lnTo>
                    <a:pt x="415582" y="4961001"/>
                  </a:lnTo>
                  <a:lnTo>
                    <a:pt x="503085" y="4935448"/>
                  </a:lnTo>
                  <a:lnTo>
                    <a:pt x="545630" y="4923536"/>
                  </a:lnTo>
                  <a:lnTo>
                    <a:pt x="574268" y="4916589"/>
                  </a:lnTo>
                  <a:lnTo>
                    <a:pt x="590257" y="4914709"/>
                  </a:lnTo>
                  <a:lnTo>
                    <a:pt x="625271" y="4922761"/>
                  </a:lnTo>
                  <a:lnTo>
                    <a:pt x="651497" y="4938204"/>
                  </a:lnTo>
                  <a:lnTo>
                    <a:pt x="681990" y="4956657"/>
                  </a:lnTo>
                  <a:lnTo>
                    <a:pt x="729767" y="4973726"/>
                  </a:lnTo>
                  <a:lnTo>
                    <a:pt x="751065" y="4978489"/>
                  </a:lnTo>
                  <a:lnTo>
                    <a:pt x="779691" y="4982667"/>
                  </a:lnTo>
                  <a:lnTo>
                    <a:pt x="814209" y="4983721"/>
                  </a:lnTo>
                  <a:lnTo>
                    <a:pt x="853160" y="4979098"/>
                  </a:lnTo>
                  <a:lnTo>
                    <a:pt x="900366" y="4963274"/>
                  </a:lnTo>
                  <a:lnTo>
                    <a:pt x="933945" y="4943767"/>
                  </a:lnTo>
                  <a:lnTo>
                    <a:pt x="964704" y="4927155"/>
                  </a:lnTo>
                  <a:lnTo>
                    <a:pt x="1003414" y="4920056"/>
                  </a:lnTo>
                  <a:lnTo>
                    <a:pt x="1013561" y="4920894"/>
                  </a:lnTo>
                  <a:lnTo>
                    <a:pt x="1027277" y="4924996"/>
                  </a:lnTo>
                  <a:lnTo>
                    <a:pt x="1099997" y="4952263"/>
                  </a:lnTo>
                  <a:lnTo>
                    <a:pt x="1174635" y="4979073"/>
                  </a:lnTo>
                  <a:lnTo>
                    <a:pt x="1220774" y="4993614"/>
                  </a:lnTo>
                  <a:lnTo>
                    <a:pt x="1248130" y="4999571"/>
                  </a:lnTo>
                  <a:lnTo>
                    <a:pt x="1266355" y="5000549"/>
                  </a:lnTo>
                  <a:lnTo>
                    <a:pt x="1300632" y="4997196"/>
                  </a:lnTo>
                  <a:lnTo>
                    <a:pt x="1352092" y="4981397"/>
                  </a:lnTo>
                  <a:lnTo>
                    <a:pt x="1392897" y="4960848"/>
                  </a:lnTo>
                  <a:lnTo>
                    <a:pt x="1437462" y="4924374"/>
                  </a:lnTo>
                  <a:lnTo>
                    <a:pt x="1448790" y="4898593"/>
                  </a:lnTo>
                  <a:lnTo>
                    <a:pt x="1449705" y="4883594"/>
                  </a:lnTo>
                  <a:close/>
                </a:path>
                <a:path w="1504950" h="5000625">
                  <a:moveTo>
                    <a:pt x="1504607" y="478282"/>
                  </a:moveTo>
                  <a:lnTo>
                    <a:pt x="1503095" y="444500"/>
                  </a:lnTo>
                  <a:lnTo>
                    <a:pt x="1494497" y="427431"/>
                  </a:lnTo>
                  <a:lnTo>
                    <a:pt x="1483106" y="414223"/>
                  </a:lnTo>
                  <a:lnTo>
                    <a:pt x="1470964" y="398716"/>
                  </a:lnTo>
                  <a:lnTo>
                    <a:pt x="1456016" y="353402"/>
                  </a:lnTo>
                  <a:lnTo>
                    <a:pt x="1454810" y="310362"/>
                  </a:lnTo>
                  <a:lnTo>
                    <a:pt x="1455801" y="275513"/>
                  </a:lnTo>
                  <a:lnTo>
                    <a:pt x="1457528" y="251663"/>
                  </a:lnTo>
                  <a:lnTo>
                    <a:pt x="1459230" y="231673"/>
                  </a:lnTo>
                  <a:lnTo>
                    <a:pt x="1460157" y="208407"/>
                  </a:lnTo>
                  <a:lnTo>
                    <a:pt x="1460157" y="176961"/>
                  </a:lnTo>
                  <a:lnTo>
                    <a:pt x="1458010" y="145072"/>
                  </a:lnTo>
                  <a:lnTo>
                    <a:pt x="1438706" y="79629"/>
                  </a:lnTo>
                  <a:lnTo>
                    <a:pt x="1408188" y="34582"/>
                  </a:lnTo>
                  <a:lnTo>
                    <a:pt x="1374330" y="12725"/>
                  </a:lnTo>
                  <a:lnTo>
                    <a:pt x="1321358" y="6311"/>
                  </a:lnTo>
                  <a:lnTo>
                    <a:pt x="1277734" y="9867"/>
                  </a:lnTo>
                  <a:lnTo>
                    <a:pt x="1214843" y="21259"/>
                  </a:lnTo>
                  <a:lnTo>
                    <a:pt x="1169797" y="34315"/>
                  </a:lnTo>
                  <a:lnTo>
                    <a:pt x="1127747" y="45872"/>
                  </a:lnTo>
                  <a:lnTo>
                    <a:pt x="1073823" y="52793"/>
                  </a:lnTo>
                  <a:lnTo>
                    <a:pt x="1056436" y="53543"/>
                  </a:lnTo>
                  <a:lnTo>
                    <a:pt x="1034237" y="53543"/>
                  </a:lnTo>
                  <a:lnTo>
                    <a:pt x="977252" y="47421"/>
                  </a:lnTo>
                  <a:lnTo>
                    <a:pt x="928014" y="32918"/>
                  </a:lnTo>
                  <a:lnTo>
                    <a:pt x="906424" y="24549"/>
                  </a:lnTo>
                  <a:lnTo>
                    <a:pt x="875296" y="15240"/>
                  </a:lnTo>
                  <a:lnTo>
                    <a:pt x="843813" y="7645"/>
                  </a:lnTo>
                  <a:lnTo>
                    <a:pt x="810145" y="1803"/>
                  </a:lnTo>
                  <a:lnTo>
                    <a:pt x="774179" y="0"/>
                  </a:lnTo>
                  <a:lnTo>
                    <a:pt x="735774" y="4495"/>
                  </a:lnTo>
                  <a:lnTo>
                    <a:pt x="711047" y="11887"/>
                  </a:lnTo>
                  <a:lnTo>
                    <a:pt x="676871" y="28663"/>
                  </a:lnTo>
                  <a:lnTo>
                    <a:pt x="649909" y="36703"/>
                  </a:lnTo>
                  <a:lnTo>
                    <a:pt x="637984" y="38836"/>
                  </a:lnTo>
                  <a:lnTo>
                    <a:pt x="615226" y="40855"/>
                  </a:lnTo>
                  <a:lnTo>
                    <a:pt x="580301" y="40805"/>
                  </a:lnTo>
                  <a:lnTo>
                    <a:pt x="531876" y="36703"/>
                  </a:lnTo>
                  <a:lnTo>
                    <a:pt x="503643" y="32550"/>
                  </a:lnTo>
                  <a:lnTo>
                    <a:pt x="477735" y="27305"/>
                  </a:lnTo>
                  <a:lnTo>
                    <a:pt x="403085" y="9867"/>
                  </a:lnTo>
                  <a:lnTo>
                    <a:pt x="344525" y="3365"/>
                  </a:lnTo>
                  <a:lnTo>
                    <a:pt x="307975" y="10680"/>
                  </a:lnTo>
                  <a:lnTo>
                    <a:pt x="280073" y="21310"/>
                  </a:lnTo>
                  <a:lnTo>
                    <a:pt x="247484" y="24790"/>
                  </a:lnTo>
                  <a:lnTo>
                    <a:pt x="214363" y="20497"/>
                  </a:lnTo>
                  <a:lnTo>
                    <a:pt x="187921" y="16725"/>
                  </a:lnTo>
                  <a:lnTo>
                    <a:pt x="165442" y="16852"/>
                  </a:lnTo>
                  <a:lnTo>
                    <a:pt x="120040" y="41465"/>
                  </a:lnTo>
                  <a:lnTo>
                    <a:pt x="94348" y="73990"/>
                  </a:lnTo>
                  <a:lnTo>
                    <a:pt x="86309" y="101803"/>
                  </a:lnTo>
                  <a:lnTo>
                    <a:pt x="84213" y="108178"/>
                  </a:lnTo>
                  <a:lnTo>
                    <a:pt x="85496" y="120091"/>
                  </a:lnTo>
                  <a:lnTo>
                    <a:pt x="91211" y="154736"/>
                  </a:lnTo>
                  <a:lnTo>
                    <a:pt x="91528" y="198716"/>
                  </a:lnTo>
                  <a:lnTo>
                    <a:pt x="81864" y="226961"/>
                  </a:lnTo>
                  <a:lnTo>
                    <a:pt x="73025" y="249948"/>
                  </a:lnTo>
                  <a:lnTo>
                    <a:pt x="75780" y="278168"/>
                  </a:lnTo>
                  <a:lnTo>
                    <a:pt x="89128" y="307454"/>
                  </a:lnTo>
                  <a:lnTo>
                    <a:pt x="102323" y="328599"/>
                  </a:lnTo>
                  <a:lnTo>
                    <a:pt x="112979" y="348678"/>
                  </a:lnTo>
                  <a:lnTo>
                    <a:pt x="118706" y="374751"/>
                  </a:lnTo>
                  <a:lnTo>
                    <a:pt x="118287" y="398018"/>
                  </a:lnTo>
                  <a:lnTo>
                    <a:pt x="114300" y="418503"/>
                  </a:lnTo>
                  <a:lnTo>
                    <a:pt x="108496" y="435889"/>
                  </a:lnTo>
                  <a:lnTo>
                    <a:pt x="102590" y="449872"/>
                  </a:lnTo>
                  <a:lnTo>
                    <a:pt x="80340" y="487527"/>
                  </a:lnTo>
                  <a:lnTo>
                    <a:pt x="58127" y="512330"/>
                  </a:lnTo>
                  <a:lnTo>
                    <a:pt x="40703" y="532726"/>
                  </a:lnTo>
                  <a:lnTo>
                    <a:pt x="32842" y="557199"/>
                  </a:lnTo>
                  <a:lnTo>
                    <a:pt x="33324" y="562914"/>
                  </a:lnTo>
                  <a:lnTo>
                    <a:pt x="37477" y="574357"/>
                  </a:lnTo>
                  <a:lnTo>
                    <a:pt x="48704" y="595998"/>
                  </a:lnTo>
                  <a:lnTo>
                    <a:pt x="70408" y="632307"/>
                  </a:lnTo>
                  <a:lnTo>
                    <a:pt x="99999" y="678141"/>
                  </a:lnTo>
                  <a:lnTo>
                    <a:pt x="118592" y="706196"/>
                  </a:lnTo>
                  <a:lnTo>
                    <a:pt x="127850" y="724141"/>
                  </a:lnTo>
                  <a:lnTo>
                    <a:pt x="129425" y="739635"/>
                  </a:lnTo>
                  <a:lnTo>
                    <a:pt x="122478" y="758774"/>
                  </a:lnTo>
                  <a:lnTo>
                    <a:pt x="108445" y="773417"/>
                  </a:lnTo>
                  <a:lnTo>
                    <a:pt x="90131" y="791273"/>
                  </a:lnTo>
                  <a:lnTo>
                    <a:pt x="70408" y="820127"/>
                  </a:lnTo>
                  <a:lnTo>
                    <a:pt x="62890" y="835621"/>
                  </a:lnTo>
                  <a:lnTo>
                    <a:pt x="53301" y="862761"/>
                  </a:lnTo>
                  <a:lnTo>
                    <a:pt x="48247" y="896759"/>
                  </a:lnTo>
                  <a:lnTo>
                    <a:pt x="54305" y="932802"/>
                  </a:lnTo>
                  <a:lnTo>
                    <a:pt x="100634" y="981824"/>
                  </a:lnTo>
                  <a:lnTo>
                    <a:pt x="167005" y="1007922"/>
                  </a:lnTo>
                  <a:lnTo>
                    <a:pt x="197980" y="1008164"/>
                  </a:lnTo>
                  <a:lnTo>
                    <a:pt x="218351" y="988745"/>
                  </a:lnTo>
                  <a:lnTo>
                    <a:pt x="230517" y="955052"/>
                  </a:lnTo>
                  <a:lnTo>
                    <a:pt x="236842" y="912418"/>
                  </a:lnTo>
                  <a:lnTo>
                    <a:pt x="239712" y="866228"/>
                  </a:lnTo>
                  <a:lnTo>
                    <a:pt x="241503" y="821829"/>
                  </a:lnTo>
                  <a:lnTo>
                    <a:pt x="244614" y="784593"/>
                  </a:lnTo>
                  <a:lnTo>
                    <a:pt x="251396" y="759879"/>
                  </a:lnTo>
                  <a:lnTo>
                    <a:pt x="264248" y="753046"/>
                  </a:lnTo>
                  <a:lnTo>
                    <a:pt x="289102" y="731608"/>
                  </a:lnTo>
                  <a:lnTo>
                    <a:pt x="325691" y="715772"/>
                  </a:lnTo>
                  <a:lnTo>
                    <a:pt x="371386" y="705231"/>
                  </a:lnTo>
                  <a:lnTo>
                    <a:pt x="423557" y="699668"/>
                  </a:lnTo>
                  <a:lnTo>
                    <a:pt x="479552" y="698766"/>
                  </a:lnTo>
                  <a:lnTo>
                    <a:pt x="536765" y="702195"/>
                  </a:lnTo>
                  <a:lnTo>
                    <a:pt x="592556" y="709663"/>
                  </a:lnTo>
                  <a:lnTo>
                    <a:pt x="644283" y="720839"/>
                  </a:lnTo>
                  <a:lnTo>
                    <a:pt x="689330" y="735406"/>
                  </a:lnTo>
                  <a:lnTo>
                    <a:pt x="725043" y="753046"/>
                  </a:lnTo>
                  <a:lnTo>
                    <a:pt x="761453" y="823188"/>
                  </a:lnTo>
                  <a:lnTo>
                    <a:pt x="766229" y="874064"/>
                  </a:lnTo>
                  <a:lnTo>
                    <a:pt x="766330" y="928331"/>
                  </a:lnTo>
                  <a:lnTo>
                    <a:pt x="764959" y="980643"/>
                  </a:lnTo>
                  <a:lnTo>
                    <a:pt x="765314" y="1025639"/>
                  </a:lnTo>
                  <a:lnTo>
                    <a:pt x="770610" y="1057986"/>
                  </a:lnTo>
                  <a:lnTo>
                    <a:pt x="784059" y="1072324"/>
                  </a:lnTo>
                  <a:lnTo>
                    <a:pt x="806145" y="1078115"/>
                  </a:lnTo>
                  <a:lnTo>
                    <a:pt x="825563" y="1085926"/>
                  </a:lnTo>
                  <a:lnTo>
                    <a:pt x="859193" y="1104506"/>
                  </a:lnTo>
                  <a:lnTo>
                    <a:pt x="899160" y="1134516"/>
                  </a:lnTo>
                  <a:lnTo>
                    <a:pt x="915924" y="1149870"/>
                  </a:lnTo>
                  <a:lnTo>
                    <a:pt x="939673" y="1168908"/>
                  </a:lnTo>
                  <a:lnTo>
                    <a:pt x="969225" y="1190282"/>
                  </a:lnTo>
                  <a:lnTo>
                    <a:pt x="995222" y="1206665"/>
                  </a:lnTo>
                  <a:lnTo>
                    <a:pt x="1020292" y="1217574"/>
                  </a:lnTo>
                  <a:lnTo>
                    <a:pt x="1047013" y="1222565"/>
                  </a:lnTo>
                  <a:lnTo>
                    <a:pt x="1073924" y="1221727"/>
                  </a:lnTo>
                  <a:lnTo>
                    <a:pt x="1103503" y="1215174"/>
                  </a:lnTo>
                  <a:lnTo>
                    <a:pt x="1131671" y="1201585"/>
                  </a:lnTo>
                  <a:lnTo>
                    <a:pt x="1154315" y="1179626"/>
                  </a:lnTo>
                  <a:lnTo>
                    <a:pt x="1165707" y="1150302"/>
                  </a:lnTo>
                  <a:lnTo>
                    <a:pt x="1165059" y="1084491"/>
                  </a:lnTo>
                  <a:lnTo>
                    <a:pt x="1175778" y="1040117"/>
                  </a:lnTo>
                  <a:lnTo>
                    <a:pt x="1181811" y="1027633"/>
                  </a:lnTo>
                  <a:lnTo>
                    <a:pt x="1201801" y="999896"/>
                  </a:lnTo>
                  <a:lnTo>
                    <a:pt x="1224076" y="965009"/>
                  </a:lnTo>
                  <a:lnTo>
                    <a:pt x="1245298" y="929614"/>
                  </a:lnTo>
                  <a:lnTo>
                    <a:pt x="1271651" y="876211"/>
                  </a:lnTo>
                  <a:lnTo>
                    <a:pt x="1279436" y="826147"/>
                  </a:lnTo>
                  <a:lnTo>
                    <a:pt x="1274953" y="792454"/>
                  </a:lnTo>
                  <a:lnTo>
                    <a:pt x="1277734" y="771829"/>
                  </a:lnTo>
                  <a:lnTo>
                    <a:pt x="1286637" y="750303"/>
                  </a:lnTo>
                  <a:lnTo>
                    <a:pt x="1302105" y="730300"/>
                  </a:lnTo>
                  <a:lnTo>
                    <a:pt x="1326857" y="705573"/>
                  </a:lnTo>
                  <a:lnTo>
                    <a:pt x="1363586" y="669874"/>
                  </a:lnTo>
                  <a:lnTo>
                    <a:pt x="1390954" y="642632"/>
                  </a:lnTo>
                  <a:lnTo>
                    <a:pt x="1429473" y="602005"/>
                  </a:lnTo>
                  <a:lnTo>
                    <a:pt x="1470202" y="548703"/>
                  </a:lnTo>
                  <a:lnTo>
                    <a:pt x="1492008" y="513232"/>
                  </a:lnTo>
                  <a:lnTo>
                    <a:pt x="1504607" y="478282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520447" y="2800959"/>
              <a:ext cx="1609090" cy="5046980"/>
            </a:xfrm>
            <a:custGeom>
              <a:avLst/>
              <a:gdLst/>
              <a:ahLst/>
              <a:cxnLst/>
              <a:rect l="l" t="t" r="r" b="b"/>
              <a:pathLst>
                <a:path w="1609090" h="5046980">
                  <a:moveTo>
                    <a:pt x="0" y="5046891"/>
                  </a:moveTo>
                  <a:lnTo>
                    <a:pt x="1608477" y="5046891"/>
                  </a:lnTo>
                  <a:lnTo>
                    <a:pt x="1608477" y="0"/>
                  </a:lnTo>
                  <a:lnTo>
                    <a:pt x="0" y="0"/>
                  </a:lnTo>
                  <a:lnTo>
                    <a:pt x="0" y="5046891"/>
                  </a:lnTo>
                  <a:close/>
                </a:path>
              </a:pathLst>
            </a:custGeom>
            <a:solidFill>
              <a:srgbClr val="A4BAC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117362" y="2829746"/>
              <a:ext cx="1011555" cy="2270760"/>
            </a:xfrm>
            <a:custGeom>
              <a:avLst/>
              <a:gdLst/>
              <a:ahLst/>
              <a:cxnLst/>
              <a:rect l="l" t="t" r="r" b="b"/>
              <a:pathLst>
                <a:path w="1011555" h="2270760">
                  <a:moveTo>
                    <a:pt x="898232" y="0"/>
                  </a:moveTo>
                  <a:lnTo>
                    <a:pt x="866684" y="2978"/>
                  </a:lnTo>
                  <a:lnTo>
                    <a:pt x="838594" y="15581"/>
                  </a:lnTo>
                  <a:lnTo>
                    <a:pt x="819036" y="31939"/>
                  </a:lnTo>
                  <a:lnTo>
                    <a:pt x="800493" y="46560"/>
                  </a:lnTo>
                  <a:lnTo>
                    <a:pt x="775447" y="53956"/>
                  </a:lnTo>
                  <a:lnTo>
                    <a:pt x="766012" y="53491"/>
                  </a:lnTo>
                  <a:lnTo>
                    <a:pt x="754193" y="51054"/>
                  </a:lnTo>
                  <a:lnTo>
                    <a:pt x="738917" y="46712"/>
                  </a:lnTo>
                  <a:lnTo>
                    <a:pt x="719110" y="40532"/>
                  </a:lnTo>
                  <a:lnTo>
                    <a:pt x="694119" y="31751"/>
                  </a:lnTo>
                  <a:lnTo>
                    <a:pt x="678027" y="25138"/>
                  </a:lnTo>
                  <a:lnTo>
                    <a:pt x="665708" y="20856"/>
                  </a:lnTo>
                  <a:lnTo>
                    <a:pt x="652041" y="19069"/>
                  </a:lnTo>
                  <a:lnTo>
                    <a:pt x="642177" y="19142"/>
                  </a:lnTo>
                  <a:lnTo>
                    <a:pt x="625766" y="21204"/>
                  </a:lnTo>
                  <a:lnTo>
                    <a:pt x="607062" y="27565"/>
                  </a:lnTo>
                  <a:lnTo>
                    <a:pt x="590319" y="40532"/>
                  </a:lnTo>
                  <a:lnTo>
                    <a:pt x="582491" y="54168"/>
                  </a:lnTo>
                  <a:lnTo>
                    <a:pt x="578957" y="67416"/>
                  </a:lnTo>
                  <a:lnTo>
                    <a:pt x="575069" y="79967"/>
                  </a:lnTo>
                  <a:lnTo>
                    <a:pt x="566176" y="91510"/>
                  </a:lnTo>
                  <a:lnTo>
                    <a:pt x="554688" y="98396"/>
                  </a:lnTo>
                  <a:lnTo>
                    <a:pt x="543270" y="101578"/>
                  </a:lnTo>
                  <a:lnTo>
                    <a:pt x="533917" y="102411"/>
                  </a:lnTo>
                  <a:lnTo>
                    <a:pt x="528622" y="102254"/>
                  </a:lnTo>
                  <a:lnTo>
                    <a:pt x="505854" y="94051"/>
                  </a:lnTo>
                  <a:lnTo>
                    <a:pt x="489444" y="78399"/>
                  </a:lnTo>
                  <a:lnTo>
                    <a:pt x="473171" y="61929"/>
                  </a:lnTo>
                  <a:lnTo>
                    <a:pt x="450809" y="51276"/>
                  </a:lnTo>
                  <a:lnTo>
                    <a:pt x="409866" y="57266"/>
                  </a:lnTo>
                  <a:lnTo>
                    <a:pt x="378381" y="80791"/>
                  </a:lnTo>
                  <a:lnTo>
                    <a:pt x="359065" y="123600"/>
                  </a:lnTo>
                  <a:lnTo>
                    <a:pt x="355418" y="158066"/>
                  </a:lnTo>
                  <a:lnTo>
                    <a:pt x="356577" y="176371"/>
                  </a:lnTo>
                  <a:lnTo>
                    <a:pt x="368965" y="227829"/>
                  </a:lnTo>
                  <a:lnTo>
                    <a:pt x="393598" y="275697"/>
                  </a:lnTo>
                  <a:lnTo>
                    <a:pt x="425331" y="300812"/>
                  </a:lnTo>
                  <a:lnTo>
                    <a:pt x="460235" y="311800"/>
                  </a:lnTo>
                  <a:lnTo>
                    <a:pt x="483017" y="311512"/>
                  </a:lnTo>
                  <a:lnTo>
                    <a:pt x="493137" y="308702"/>
                  </a:lnTo>
                  <a:lnTo>
                    <a:pt x="506069" y="302962"/>
                  </a:lnTo>
                  <a:lnTo>
                    <a:pt x="522898" y="294120"/>
                  </a:lnTo>
                  <a:lnTo>
                    <a:pt x="566351" y="269715"/>
                  </a:lnTo>
                  <a:lnTo>
                    <a:pt x="580821" y="261918"/>
                  </a:lnTo>
                  <a:lnTo>
                    <a:pt x="591321" y="258132"/>
                  </a:lnTo>
                  <a:lnTo>
                    <a:pt x="601050" y="257867"/>
                  </a:lnTo>
                  <a:lnTo>
                    <a:pt x="612809" y="261111"/>
                  </a:lnTo>
                  <a:lnTo>
                    <a:pt x="642210" y="293244"/>
                  </a:lnTo>
                  <a:lnTo>
                    <a:pt x="644318" y="312561"/>
                  </a:lnTo>
                  <a:lnTo>
                    <a:pt x="643976" y="324936"/>
                  </a:lnTo>
                  <a:lnTo>
                    <a:pt x="642333" y="342946"/>
                  </a:lnTo>
                  <a:lnTo>
                    <a:pt x="637274" y="365184"/>
                  </a:lnTo>
                  <a:lnTo>
                    <a:pt x="635937" y="378593"/>
                  </a:lnTo>
                  <a:lnTo>
                    <a:pt x="643401" y="424556"/>
                  </a:lnTo>
                  <a:lnTo>
                    <a:pt x="676911" y="466145"/>
                  </a:lnTo>
                  <a:lnTo>
                    <a:pt x="684223" y="475177"/>
                  </a:lnTo>
                  <a:lnTo>
                    <a:pt x="691800" y="490144"/>
                  </a:lnTo>
                  <a:lnTo>
                    <a:pt x="696418" y="506974"/>
                  </a:lnTo>
                  <a:lnTo>
                    <a:pt x="697621" y="524676"/>
                  </a:lnTo>
                  <a:lnTo>
                    <a:pt x="694954" y="542258"/>
                  </a:lnTo>
                  <a:lnTo>
                    <a:pt x="687897" y="557810"/>
                  </a:lnTo>
                  <a:lnTo>
                    <a:pt x="668101" y="579593"/>
                  </a:lnTo>
                  <a:lnTo>
                    <a:pt x="657400" y="598595"/>
                  </a:lnTo>
                  <a:lnTo>
                    <a:pt x="654124" y="607217"/>
                  </a:lnTo>
                  <a:lnTo>
                    <a:pt x="650203" y="621705"/>
                  </a:lnTo>
                  <a:lnTo>
                    <a:pt x="647867" y="640738"/>
                  </a:lnTo>
                  <a:lnTo>
                    <a:pt x="649349" y="662997"/>
                  </a:lnTo>
                  <a:lnTo>
                    <a:pt x="662760" y="700538"/>
                  </a:lnTo>
                  <a:lnTo>
                    <a:pt x="683275" y="738270"/>
                  </a:lnTo>
                  <a:lnTo>
                    <a:pt x="686915" y="748836"/>
                  </a:lnTo>
                  <a:lnTo>
                    <a:pt x="689288" y="766148"/>
                  </a:lnTo>
                  <a:lnTo>
                    <a:pt x="688645" y="781537"/>
                  </a:lnTo>
                  <a:lnTo>
                    <a:pt x="686465" y="793990"/>
                  </a:lnTo>
                  <a:lnTo>
                    <a:pt x="684223" y="802494"/>
                  </a:lnTo>
                  <a:lnTo>
                    <a:pt x="679765" y="814673"/>
                  </a:lnTo>
                  <a:lnTo>
                    <a:pt x="671555" y="829588"/>
                  </a:lnTo>
                  <a:lnTo>
                    <a:pt x="668119" y="840060"/>
                  </a:lnTo>
                  <a:lnTo>
                    <a:pt x="665890" y="859537"/>
                  </a:lnTo>
                  <a:lnTo>
                    <a:pt x="667330" y="876675"/>
                  </a:lnTo>
                  <a:lnTo>
                    <a:pt x="670510" y="890260"/>
                  </a:lnTo>
                  <a:lnTo>
                    <a:pt x="673504" y="899077"/>
                  </a:lnTo>
                  <a:lnTo>
                    <a:pt x="679558" y="911978"/>
                  </a:lnTo>
                  <a:lnTo>
                    <a:pt x="690379" y="927915"/>
                  </a:lnTo>
                  <a:lnTo>
                    <a:pt x="694954" y="939336"/>
                  </a:lnTo>
                  <a:lnTo>
                    <a:pt x="696576" y="947061"/>
                  </a:lnTo>
                  <a:lnTo>
                    <a:pt x="696764" y="955776"/>
                  </a:lnTo>
                  <a:lnTo>
                    <a:pt x="694954" y="992981"/>
                  </a:lnTo>
                  <a:lnTo>
                    <a:pt x="694182" y="1019108"/>
                  </a:lnTo>
                  <a:lnTo>
                    <a:pt x="681044" y="1060424"/>
                  </a:lnTo>
                  <a:lnTo>
                    <a:pt x="669702" y="1066817"/>
                  </a:lnTo>
                  <a:lnTo>
                    <a:pt x="662760" y="1073474"/>
                  </a:lnTo>
                  <a:lnTo>
                    <a:pt x="647747" y="1111448"/>
                  </a:lnTo>
                  <a:lnTo>
                    <a:pt x="646388" y="1134323"/>
                  </a:lnTo>
                  <a:lnTo>
                    <a:pt x="647899" y="1147596"/>
                  </a:lnTo>
                  <a:lnTo>
                    <a:pt x="646669" y="1153966"/>
                  </a:lnTo>
                  <a:lnTo>
                    <a:pt x="609980" y="1184874"/>
                  </a:lnTo>
                  <a:lnTo>
                    <a:pt x="572981" y="1197739"/>
                  </a:lnTo>
                  <a:lnTo>
                    <a:pt x="559804" y="1200159"/>
                  </a:lnTo>
                  <a:lnTo>
                    <a:pt x="549813" y="1202289"/>
                  </a:lnTo>
                  <a:lnTo>
                    <a:pt x="539341" y="1207637"/>
                  </a:lnTo>
                  <a:lnTo>
                    <a:pt x="527041" y="1219309"/>
                  </a:lnTo>
                  <a:lnTo>
                    <a:pt x="520270" y="1231562"/>
                  </a:lnTo>
                  <a:lnTo>
                    <a:pt x="513650" y="1244593"/>
                  </a:lnTo>
                  <a:lnTo>
                    <a:pt x="501800" y="1258602"/>
                  </a:lnTo>
                  <a:lnTo>
                    <a:pt x="482812" y="1271221"/>
                  </a:lnTo>
                  <a:lnTo>
                    <a:pt x="462959" y="1278293"/>
                  </a:lnTo>
                  <a:lnTo>
                    <a:pt x="444412" y="1281555"/>
                  </a:lnTo>
                  <a:lnTo>
                    <a:pt x="429346" y="1282744"/>
                  </a:lnTo>
                  <a:lnTo>
                    <a:pt x="414518" y="1282673"/>
                  </a:lnTo>
                  <a:lnTo>
                    <a:pt x="382062" y="1278969"/>
                  </a:lnTo>
                  <a:lnTo>
                    <a:pt x="351546" y="1277398"/>
                  </a:lnTo>
                  <a:lnTo>
                    <a:pt x="304163" y="1282685"/>
                  </a:lnTo>
                  <a:lnTo>
                    <a:pt x="288121" y="1289155"/>
                  </a:lnTo>
                  <a:lnTo>
                    <a:pt x="276426" y="1293476"/>
                  </a:lnTo>
                  <a:lnTo>
                    <a:pt x="262952" y="1297882"/>
                  </a:lnTo>
                  <a:lnTo>
                    <a:pt x="249910" y="1301461"/>
                  </a:lnTo>
                  <a:lnTo>
                    <a:pt x="236708" y="1303731"/>
                  </a:lnTo>
                  <a:lnTo>
                    <a:pt x="222756" y="1304207"/>
                  </a:lnTo>
                  <a:lnTo>
                    <a:pt x="213733" y="1303245"/>
                  </a:lnTo>
                  <a:lnTo>
                    <a:pt x="205715" y="1301175"/>
                  </a:lnTo>
                  <a:lnTo>
                    <a:pt x="194816" y="1297939"/>
                  </a:lnTo>
                  <a:lnTo>
                    <a:pt x="177150" y="1293476"/>
                  </a:lnTo>
                  <a:lnTo>
                    <a:pt x="152271" y="1288097"/>
                  </a:lnTo>
                  <a:lnTo>
                    <a:pt x="141695" y="1286382"/>
                  </a:lnTo>
                  <a:lnTo>
                    <a:pt x="131544" y="1285424"/>
                  </a:lnTo>
                  <a:lnTo>
                    <a:pt x="102026" y="1287302"/>
                  </a:lnTo>
                  <a:lnTo>
                    <a:pt x="60153" y="1301665"/>
                  </a:lnTo>
                  <a:lnTo>
                    <a:pt x="25240" y="1326489"/>
                  </a:lnTo>
                  <a:lnTo>
                    <a:pt x="2753" y="1363237"/>
                  </a:lnTo>
                  <a:lnTo>
                    <a:pt x="0" y="1387463"/>
                  </a:lnTo>
                  <a:lnTo>
                    <a:pt x="405" y="1408879"/>
                  </a:lnTo>
                  <a:lnTo>
                    <a:pt x="28130" y="1458610"/>
                  </a:lnTo>
                  <a:lnTo>
                    <a:pt x="57894" y="1463923"/>
                  </a:lnTo>
                  <a:lnTo>
                    <a:pt x="91615" y="1463159"/>
                  </a:lnTo>
                  <a:lnTo>
                    <a:pt x="123492" y="1459820"/>
                  </a:lnTo>
                  <a:lnTo>
                    <a:pt x="158789" y="1453703"/>
                  </a:lnTo>
                  <a:lnTo>
                    <a:pt x="182368" y="1447590"/>
                  </a:lnTo>
                  <a:lnTo>
                    <a:pt x="201325" y="1444240"/>
                  </a:lnTo>
                  <a:lnTo>
                    <a:pt x="222756" y="1446409"/>
                  </a:lnTo>
                  <a:lnTo>
                    <a:pt x="240318" y="1452126"/>
                  </a:lnTo>
                  <a:lnTo>
                    <a:pt x="254015" y="1458390"/>
                  </a:lnTo>
                  <a:lnTo>
                    <a:pt x="267509" y="1463356"/>
                  </a:lnTo>
                  <a:lnTo>
                    <a:pt x="284465" y="1465180"/>
                  </a:lnTo>
                  <a:lnTo>
                    <a:pt x="298114" y="1463391"/>
                  </a:lnTo>
                  <a:lnTo>
                    <a:pt x="309408" y="1458906"/>
                  </a:lnTo>
                  <a:lnTo>
                    <a:pt x="322987" y="1452193"/>
                  </a:lnTo>
                  <a:lnTo>
                    <a:pt x="343494" y="1443717"/>
                  </a:lnTo>
                  <a:lnTo>
                    <a:pt x="367328" y="1435600"/>
                  </a:lnTo>
                  <a:lnTo>
                    <a:pt x="395361" y="1428771"/>
                  </a:lnTo>
                  <a:lnTo>
                    <a:pt x="425633" y="1426734"/>
                  </a:lnTo>
                  <a:lnTo>
                    <a:pt x="456182" y="1432998"/>
                  </a:lnTo>
                  <a:lnTo>
                    <a:pt x="467972" y="1438832"/>
                  </a:lnTo>
                  <a:lnTo>
                    <a:pt x="475776" y="1444487"/>
                  </a:lnTo>
                  <a:lnTo>
                    <a:pt x="483844" y="1449763"/>
                  </a:lnTo>
                  <a:lnTo>
                    <a:pt x="496428" y="1454461"/>
                  </a:lnTo>
                  <a:lnTo>
                    <a:pt x="505933" y="1456298"/>
                  </a:lnTo>
                  <a:lnTo>
                    <a:pt x="516824" y="1456830"/>
                  </a:lnTo>
                  <a:lnTo>
                    <a:pt x="560804" y="1457141"/>
                  </a:lnTo>
                  <a:lnTo>
                    <a:pt x="586814" y="1457914"/>
                  </a:lnTo>
                  <a:lnTo>
                    <a:pt x="595105" y="1458636"/>
                  </a:lnTo>
                  <a:lnTo>
                    <a:pt x="601050" y="1459820"/>
                  </a:lnTo>
                  <a:lnTo>
                    <a:pt x="615725" y="1465879"/>
                  </a:lnTo>
                  <a:lnTo>
                    <a:pt x="625804" y="1472227"/>
                  </a:lnTo>
                  <a:lnTo>
                    <a:pt x="634238" y="1477067"/>
                  </a:lnTo>
                  <a:lnTo>
                    <a:pt x="643976" y="1478604"/>
                  </a:lnTo>
                  <a:lnTo>
                    <a:pt x="655522" y="1474822"/>
                  </a:lnTo>
                  <a:lnTo>
                    <a:pt x="663836" y="1467615"/>
                  </a:lnTo>
                  <a:lnTo>
                    <a:pt x="671612" y="1460537"/>
                  </a:lnTo>
                  <a:lnTo>
                    <a:pt x="681543" y="1457141"/>
                  </a:lnTo>
                  <a:lnTo>
                    <a:pt x="717576" y="1488561"/>
                  </a:lnTo>
                  <a:lnTo>
                    <a:pt x="737578" y="1524931"/>
                  </a:lnTo>
                  <a:lnTo>
                    <a:pt x="749816" y="1561840"/>
                  </a:lnTo>
                  <a:lnTo>
                    <a:pt x="748624" y="1580559"/>
                  </a:lnTo>
                  <a:lnTo>
                    <a:pt x="742331" y="1595494"/>
                  </a:lnTo>
                  <a:lnTo>
                    <a:pt x="724339" y="1616410"/>
                  </a:lnTo>
                  <a:lnTo>
                    <a:pt x="716417" y="1634217"/>
                  </a:lnTo>
                  <a:lnTo>
                    <a:pt x="712744" y="1656727"/>
                  </a:lnTo>
                  <a:lnTo>
                    <a:pt x="713041" y="1677036"/>
                  </a:lnTo>
                  <a:lnTo>
                    <a:pt x="715026" y="1692033"/>
                  </a:lnTo>
                  <a:lnTo>
                    <a:pt x="716417" y="1698606"/>
                  </a:lnTo>
                  <a:lnTo>
                    <a:pt x="720026" y="1709982"/>
                  </a:lnTo>
                  <a:lnTo>
                    <a:pt x="723120" y="1717813"/>
                  </a:lnTo>
                  <a:lnTo>
                    <a:pt x="724875" y="1724089"/>
                  </a:lnTo>
                  <a:lnTo>
                    <a:pt x="724469" y="1730800"/>
                  </a:lnTo>
                  <a:lnTo>
                    <a:pt x="718249" y="1741805"/>
                  </a:lnTo>
                  <a:lnTo>
                    <a:pt x="708069" y="1748998"/>
                  </a:lnTo>
                  <a:lnTo>
                    <a:pt x="696699" y="1756484"/>
                  </a:lnTo>
                  <a:lnTo>
                    <a:pt x="686915" y="1768367"/>
                  </a:lnTo>
                  <a:lnTo>
                    <a:pt x="682173" y="1786035"/>
                  </a:lnTo>
                  <a:lnTo>
                    <a:pt x="683527" y="1803802"/>
                  </a:lnTo>
                  <a:lnTo>
                    <a:pt x="687915" y="1819275"/>
                  </a:lnTo>
                  <a:lnTo>
                    <a:pt x="692275" y="1830064"/>
                  </a:lnTo>
                  <a:lnTo>
                    <a:pt x="701908" y="1846846"/>
                  </a:lnTo>
                  <a:lnTo>
                    <a:pt x="718128" y="1865086"/>
                  </a:lnTo>
                  <a:lnTo>
                    <a:pt x="721789" y="1875682"/>
                  </a:lnTo>
                  <a:lnTo>
                    <a:pt x="718459" y="1892084"/>
                  </a:lnTo>
                  <a:lnTo>
                    <a:pt x="694597" y="1923263"/>
                  </a:lnTo>
                  <a:lnTo>
                    <a:pt x="684223" y="1948123"/>
                  </a:lnTo>
                  <a:lnTo>
                    <a:pt x="682666" y="1956104"/>
                  </a:lnTo>
                  <a:lnTo>
                    <a:pt x="681487" y="1969146"/>
                  </a:lnTo>
                  <a:lnTo>
                    <a:pt x="682349" y="1985758"/>
                  </a:lnTo>
                  <a:lnTo>
                    <a:pt x="686915" y="2004447"/>
                  </a:lnTo>
                  <a:lnTo>
                    <a:pt x="693980" y="2018781"/>
                  </a:lnTo>
                  <a:lnTo>
                    <a:pt x="708295" y="2037225"/>
                  </a:lnTo>
                  <a:lnTo>
                    <a:pt x="713738" y="2050066"/>
                  </a:lnTo>
                  <a:lnTo>
                    <a:pt x="715985" y="2066361"/>
                  </a:lnTo>
                  <a:lnTo>
                    <a:pt x="714538" y="2082041"/>
                  </a:lnTo>
                  <a:lnTo>
                    <a:pt x="710680" y="2097164"/>
                  </a:lnTo>
                  <a:lnTo>
                    <a:pt x="705698" y="2111788"/>
                  </a:lnTo>
                  <a:lnTo>
                    <a:pt x="697305" y="2130873"/>
                  </a:lnTo>
                  <a:lnTo>
                    <a:pt x="683447" y="2152698"/>
                  </a:lnTo>
                  <a:lnTo>
                    <a:pt x="678876" y="2165432"/>
                  </a:lnTo>
                  <a:lnTo>
                    <a:pt x="680975" y="2208057"/>
                  </a:lnTo>
                  <a:lnTo>
                    <a:pt x="703019" y="2245938"/>
                  </a:lnTo>
                  <a:lnTo>
                    <a:pt x="762542" y="2270196"/>
                  </a:lnTo>
                  <a:lnTo>
                    <a:pt x="792060" y="2268800"/>
                  </a:lnTo>
                  <a:lnTo>
                    <a:pt x="836917" y="2259902"/>
                  </a:lnTo>
                  <a:lnTo>
                    <a:pt x="890115" y="2234867"/>
                  </a:lnTo>
                  <a:lnTo>
                    <a:pt x="907569" y="2186221"/>
                  </a:lnTo>
                  <a:lnTo>
                    <a:pt x="897337" y="2162659"/>
                  </a:lnTo>
                  <a:lnTo>
                    <a:pt x="885859" y="2135118"/>
                  </a:lnTo>
                  <a:lnTo>
                    <a:pt x="882775" y="2098351"/>
                  </a:lnTo>
                  <a:lnTo>
                    <a:pt x="885755" y="2081389"/>
                  </a:lnTo>
                  <a:lnTo>
                    <a:pt x="891242" y="2063829"/>
                  </a:lnTo>
                  <a:lnTo>
                    <a:pt x="899202" y="2044084"/>
                  </a:lnTo>
                  <a:lnTo>
                    <a:pt x="909597" y="2020564"/>
                  </a:lnTo>
                  <a:lnTo>
                    <a:pt x="928642" y="1981017"/>
                  </a:lnTo>
                  <a:lnTo>
                    <a:pt x="933212" y="1967509"/>
                  </a:lnTo>
                  <a:lnTo>
                    <a:pt x="933752" y="1953482"/>
                  </a:lnTo>
                  <a:lnTo>
                    <a:pt x="930355" y="1940421"/>
                  </a:lnTo>
                  <a:lnTo>
                    <a:pt x="917131" y="1918365"/>
                  </a:lnTo>
                  <a:lnTo>
                    <a:pt x="909597" y="1899825"/>
                  </a:lnTo>
                  <a:lnTo>
                    <a:pt x="906827" y="1889582"/>
                  </a:lnTo>
                  <a:lnTo>
                    <a:pt x="904239" y="1875342"/>
                  </a:lnTo>
                  <a:lnTo>
                    <a:pt x="902987" y="1857916"/>
                  </a:lnTo>
                  <a:lnTo>
                    <a:pt x="904225" y="1838115"/>
                  </a:lnTo>
                  <a:lnTo>
                    <a:pt x="922466" y="1788225"/>
                  </a:lnTo>
                  <a:lnTo>
                    <a:pt x="948646" y="1744842"/>
                  </a:lnTo>
                  <a:lnTo>
                    <a:pt x="958787" y="1731545"/>
                  </a:lnTo>
                  <a:lnTo>
                    <a:pt x="965799" y="1721899"/>
                  </a:lnTo>
                  <a:lnTo>
                    <a:pt x="971306" y="1709325"/>
                  </a:lnTo>
                  <a:lnTo>
                    <a:pt x="976167" y="1684979"/>
                  </a:lnTo>
                  <a:lnTo>
                    <a:pt x="975996" y="1661957"/>
                  </a:lnTo>
                  <a:lnTo>
                    <a:pt x="972810" y="1641159"/>
                  </a:lnTo>
                  <a:lnTo>
                    <a:pt x="968627" y="1623485"/>
                  </a:lnTo>
                  <a:lnTo>
                    <a:pt x="961746" y="1602233"/>
                  </a:lnTo>
                  <a:lnTo>
                    <a:pt x="955385" y="1588797"/>
                  </a:lnTo>
                  <a:lnTo>
                    <a:pt x="950280" y="1577278"/>
                  </a:lnTo>
                  <a:lnTo>
                    <a:pt x="947164" y="1561776"/>
                  </a:lnTo>
                  <a:lnTo>
                    <a:pt x="948075" y="1539038"/>
                  </a:lnTo>
                  <a:lnTo>
                    <a:pt x="953387" y="1522317"/>
                  </a:lnTo>
                  <a:lnTo>
                    <a:pt x="958936" y="1505873"/>
                  </a:lnTo>
                  <a:lnTo>
                    <a:pt x="960562" y="1483963"/>
                  </a:lnTo>
                  <a:lnTo>
                    <a:pt x="958270" y="1470645"/>
                  </a:lnTo>
                  <a:lnTo>
                    <a:pt x="952796" y="1457868"/>
                  </a:lnTo>
                  <a:lnTo>
                    <a:pt x="943160" y="1438018"/>
                  </a:lnTo>
                  <a:lnTo>
                    <a:pt x="928380" y="1403483"/>
                  </a:lnTo>
                  <a:lnTo>
                    <a:pt x="916375" y="1370913"/>
                  </a:lnTo>
                  <a:lnTo>
                    <a:pt x="910678" y="1350667"/>
                  </a:lnTo>
                  <a:lnTo>
                    <a:pt x="909137" y="1339390"/>
                  </a:lnTo>
                  <a:lnTo>
                    <a:pt x="909597" y="1333722"/>
                  </a:lnTo>
                  <a:lnTo>
                    <a:pt x="911835" y="1326158"/>
                  </a:lnTo>
                  <a:lnTo>
                    <a:pt x="916880" y="1317196"/>
                  </a:lnTo>
                  <a:lnTo>
                    <a:pt x="944471" y="1274705"/>
                  </a:lnTo>
                  <a:lnTo>
                    <a:pt x="958735" y="1251679"/>
                  </a:lnTo>
                  <a:lnTo>
                    <a:pt x="966647" y="1237601"/>
                  </a:lnTo>
                  <a:lnTo>
                    <a:pt x="970180" y="1229330"/>
                  </a:lnTo>
                  <a:lnTo>
                    <a:pt x="971306" y="1223727"/>
                  </a:lnTo>
                  <a:lnTo>
                    <a:pt x="970846" y="1210946"/>
                  </a:lnTo>
                  <a:lnTo>
                    <a:pt x="967079" y="1199956"/>
                  </a:lnTo>
                  <a:lnTo>
                    <a:pt x="961400" y="1186094"/>
                  </a:lnTo>
                  <a:lnTo>
                    <a:pt x="955203" y="1164698"/>
                  </a:lnTo>
                  <a:lnTo>
                    <a:pt x="952028" y="1149624"/>
                  </a:lnTo>
                  <a:lnTo>
                    <a:pt x="949677" y="1132814"/>
                  </a:lnTo>
                  <a:lnTo>
                    <a:pt x="949418" y="1114509"/>
                  </a:lnTo>
                  <a:lnTo>
                    <a:pt x="952523" y="1094949"/>
                  </a:lnTo>
                  <a:lnTo>
                    <a:pt x="958040" y="1079842"/>
                  </a:lnTo>
                  <a:lnTo>
                    <a:pt x="963820" y="1070121"/>
                  </a:lnTo>
                  <a:lnTo>
                    <a:pt x="968646" y="1061410"/>
                  </a:lnTo>
                  <a:lnTo>
                    <a:pt x="971306" y="1049331"/>
                  </a:lnTo>
                  <a:lnTo>
                    <a:pt x="970319" y="1035575"/>
                  </a:lnTo>
                  <a:lnTo>
                    <a:pt x="966074" y="1024102"/>
                  </a:lnTo>
                  <a:lnTo>
                    <a:pt x="960419" y="1010487"/>
                  </a:lnTo>
                  <a:lnTo>
                    <a:pt x="955203" y="990301"/>
                  </a:lnTo>
                  <a:lnTo>
                    <a:pt x="952901" y="976088"/>
                  </a:lnTo>
                  <a:lnTo>
                    <a:pt x="951804" y="962293"/>
                  </a:lnTo>
                  <a:lnTo>
                    <a:pt x="953076" y="949091"/>
                  </a:lnTo>
                  <a:lnTo>
                    <a:pt x="957882" y="936657"/>
                  </a:lnTo>
                  <a:lnTo>
                    <a:pt x="967863" y="925565"/>
                  </a:lnTo>
                  <a:lnTo>
                    <a:pt x="989576" y="914277"/>
                  </a:lnTo>
                  <a:lnTo>
                    <a:pt x="998141" y="904449"/>
                  </a:lnTo>
                  <a:lnTo>
                    <a:pt x="1000336" y="894516"/>
                  </a:lnTo>
                  <a:lnTo>
                    <a:pt x="998946" y="880224"/>
                  </a:lnTo>
                  <a:lnTo>
                    <a:pt x="994468" y="860608"/>
                  </a:lnTo>
                  <a:lnTo>
                    <a:pt x="987397" y="834701"/>
                  </a:lnTo>
                  <a:lnTo>
                    <a:pt x="982857" y="819054"/>
                  </a:lnTo>
                  <a:lnTo>
                    <a:pt x="976982" y="800215"/>
                  </a:lnTo>
                  <a:lnTo>
                    <a:pt x="973999" y="789083"/>
                  </a:lnTo>
                  <a:lnTo>
                    <a:pt x="969187" y="769501"/>
                  </a:lnTo>
                  <a:lnTo>
                    <a:pt x="965693" y="753178"/>
                  </a:lnTo>
                  <a:lnTo>
                    <a:pt x="963665" y="738710"/>
                  </a:lnTo>
                  <a:lnTo>
                    <a:pt x="963254" y="724694"/>
                  </a:lnTo>
                  <a:lnTo>
                    <a:pt x="967186" y="700930"/>
                  </a:lnTo>
                  <a:lnTo>
                    <a:pt x="974797" y="684306"/>
                  </a:lnTo>
                  <a:lnTo>
                    <a:pt x="982673" y="667756"/>
                  </a:lnTo>
                  <a:lnTo>
                    <a:pt x="987397" y="644214"/>
                  </a:lnTo>
                  <a:lnTo>
                    <a:pt x="981052" y="595039"/>
                  </a:lnTo>
                  <a:lnTo>
                    <a:pt x="963810" y="560116"/>
                  </a:lnTo>
                  <a:lnTo>
                    <a:pt x="956096" y="550270"/>
                  </a:lnTo>
                  <a:lnTo>
                    <a:pt x="947266" y="538431"/>
                  </a:lnTo>
                  <a:lnTo>
                    <a:pt x="925631" y="500335"/>
                  </a:lnTo>
                  <a:lnTo>
                    <a:pt x="919485" y="470417"/>
                  </a:lnTo>
                  <a:lnTo>
                    <a:pt x="921165" y="457367"/>
                  </a:lnTo>
                  <a:lnTo>
                    <a:pt x="936860" y="407140"/>
                  </a:lnTo>
                  <a:lnTo>
                    <a:pt x="957882" y="362490"/>
                  </a:lnTo>
                  <a:lnTo>
                    <a:pt x="994799" y="322740"/>
                  </a:lnTo>
                  <a:lnTo>
                    <a:pt x="1003501" y="308832"/>
                  </a:lnTo>
                  <a:lnTo>
                    <a:pt x="1006892" y="298340"/>
                  </a:lnTo>
                  <a:lnTo>
                    <a:pt x="1007666" y="285461"/>
                  </a:lnTo>
                  <a:lnTo>
                    <a:pt x="1007698" y="262805"/>
                  </a:lnTo>
                  <a:lnTo>
                    <a:pt x="1008860" y="222980"/>
                  </a:lnTo>
                  <a:lnTo>
                    <a:pt x="1011410" y="178021"/>
                  </a:lnTo>
                  <a:lnTo>
                    <a:pt x="1011540" y="163951"/>
                  </a:lnTo>
                  <a:lnTo>
                    <a:pt x="1010831" y="140789"/>
                  </a:lnTo>
                  <a:lnTo>
                    <a:pt x="1003613" y="90103"/>
                  </a:lnTo>
                  <a:lnTo>
                    <a:pt x="987895" y="51127"/>
                  </a:lnTo>
                  <a:lnTo>
                    <a:pt x="952523" y="16377"/>
                  </a:lnTo>
                  <a:lnTo>
                    <a:pt x="924819" y="4620"/>
                  </a:lnTo>
                  <a:lnTo>
                    <a:pt x="898232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421774" y="2800959"/>
              <a:ext cx="123189" cy="5046980"/>
            </a:xfrm>
            <a:custGeom>
              <a:avLst/>
              <a:gdLst/>
              <a:ahLst/>
              <a:cxnLst/>
              <a:rect l="l" t="t" r="r" b="b"/>
              <a:pathLst>
                <a:path w="123190" h="5046980">
                  <a:moveTo>
                    <a:pt x="0" y="5046891"/>
                  </a:moveTo>
                  <a:lnTo>
                    <a:pt x="123024" y="5046891"/>
                  </a:lnTo>
                  <a:lnTo>
                    <a:pt x="123024" y="0"/>
                  </a:lnTo>
                  <a:lnTo>
                    <a:pt x="0" y="0"/>
                  </a:lnTo>
                  <a:lnTo>
                    <a:pt x="0" y="5046891"/>
                  </a:lnTo>
                  <a:close/>
                </a:path>
              </a:pathLst>
            </a:custGeom>
            <a:solidFill>
              <a:srgbClr val="A4BAC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47389" y="7847851"/>
              <a:ext cx="11897995" cy="543560"/>
            </a:xfrm>
            <a:custGeom>
              <a:avLst/>
              <a:gdLst/>
              <a:ahLst/>
              <a:cxnLst/>
              <a:rect l="l" t="t" r="r" b="b"/>
              <a:pathLst>
                <a:path w="11897994" h="543559">
                  <a:moveTo>
                    <a:pt x="0" y="0"/>
                  </a:moveTo>
                  <a:lnTo>
                    <a:pt x="11897410" y="0"/>
                  </a:lnTo>
                  <a:lnTo>
                    <a:pt x="11897410" y="543191"/>
                  </a:lnTo>
                  <a:lnTo>
                    <a:pt x="0" y="543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60557" y="1082039"/>
              <a:ext cx="11084560" cy="1197610"/>
            </a:xfrm>
            <a:custGeom>
              <a:avLst/>
              <a:gdLst/>
              <a:ahLst/>
              <a:cxnLst/>
              <a:rect l="l" t="t" r="r" b="b"/>
              <a:pathLst>
                <a:path w="11084560" h="1197610">
                  <a:moveTo>
                    <a:pt x="10668368" y="0"/>
                  </a:moveTo>
                  <a:lnTo>
                    <a:pt x="0" y="0"/>
                  </a:lnTo>
                  <a:lnTo>
                    <a:pt x="0" y="1197394"/>
                  </a:lnTo>
                  <a:lnTo>
                    <a:pt x="10668368" y="1197394"/>
                  </a:lnTo>
                  <a:lnTo>
                    <a:pt x="10668368" y="0"/>
                  </a:lnTo>
                  <a:close/>
                </a:path>
                <a:path w="11084560" h="1197610">
                  <a:moveTo>
                    <a:pt x="11084243" y="517220"/>
                  </a:moveTo>
                  <a:lnTo>
                    <a:pt x="10961218" y="517220"/>
                  </a:lnTo>
                  <a:lnTo>
                    <a:pt x="10961218" y="1197394"/>
                  </a:lnTo>
                  <a:lnTo>
                    <a:pt x="11084243" y="1197394"/>
                  </a:lnTo>
                  <a:lnTo>
                    <a:pt x="11084243" y="517220"/>
                  </a:lnTo>
                  <a:close/>
                </a:path>
              </a:pathLst>
            </a:custGeom>
            <a:solidFill>
              <a:srgbClr val="A4BAC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128926" y="1082039"/>
              <a:ext cx="293370" cy="8976360"/>
            </a:xfrm>
            <a:custGeom>
              <a:avLst/>
              <a:gdLst/>
              <a:ahLst/>
              <a:cxnLst/>
              <a:rect l="l" t="t" r="r" b="b"/>
              <a:pathLst>
                <a:path w="293369" h="8976360">
                  <a:moveTo>
                    <a:pt x="292849" y="8976360"/>
                  </a:moveTo>
                  <a:lnTo>
                    <a:pt x="0" y="8976360"/>
                  </a:lnTo>
                  <a:lnTo>
                    <a:pt x="0" y="0"/>
                  </a:lnTo>
                  <a:lnTo>
                    <a:pt x="292849" y="0"/>
                  </a:lnTo>
                  <a:lnTo>
                    <a:pt x="292849" y="89763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100194" y="5003094"/>
            <a:ext cx="167005" cy="527685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dirty="0">
                <a:solidFill>
                  <a:srgbClr val="445363"/>
                </a:solidFill>
                <a:latin typeface="Calibri"/>
                <a:cs typeface="Calibri"/>
              </a:rPr>
              <a:t>Couch</a:t>
            </a:r>
            <a:r>
              <a:rPr sz="800" b="1" spc="-15" dirty="0">
                <a:solidFill>
                  <a:srgbClr val="445363"/>
                </a:solidFill>
                <a:latin typeface="Calibri"/>
                <a:cs typeface="Calibri"/>
              </a:rPr>
              <a:t> A</a:t>
            </a:r>
            <a:r>
              <a:rPr sz="800" b="1" spc="-10" dirty="0">
                <a:solidFill>
                  <a:srgbClr val="445363"/>
                </a:solidFill>
                <a:latin typeface="Calibri"/>
                <a:cs typeface="Calibri"/>
              </a:rPr>
              <a:t>v</a:t>
            </a:r>
            <a:r>
              <a:rPr sz="800" b="1" dirty="0">
                <a:solidFill>
                  <a:srgbClr val="445363"/>
                </a:solidFill>
                <a:latin typeface="Calibri"/>
                <a:cs typeface="Calibri"/>
              </a:rPr>
              <a:t>e.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198480" y="4777792"/>
            <a:ext cx="167005" cy="549275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dirty="0">
                <a:solidFill>
                  <a:srgbClr val="445363"/>
                </a:solidFill>
                <a:latin typeface="Calibri"/>
                <a:cs typeface="Calibri"/>
              </a:rPr>
              <a:t>G</a:t>
            </a:r>
            <a:r>
              <a:rPr sz="800" b="1" spc="-5" dirty="0">
                <a:solidFill>
                  <a:srgbClr val="445363"/>
                </a:solidFill>
                <a:latin typeface="Calibri"/>
                <a:cs typeface="Calibri"/>
              </a:rPr>
              <a:t>e</a:t>
            </a:r>
            <a:r>
              <a:rPr sz="800" b="1" spc="-10" dirty="0">
                <a:solidFill>
                  <a:srgbClr val="445363"/>
                </a:solidFill>
                <a:latin typeface="Calibri"/>
                <a:cs typeface="Calibri"/>
              </a:rPr>
              <a:t>y</a:t>
            </a:r>
            <a:r>
              <a:rPr sz="800" b="1" dirty="0">
                <a:solidFill>
                  <a:srgbClr val="445363"/>
                </a:solidFill>
                <a:latin typeface="Calibri"/>
                <a:cs typeface="Calibri"/>
              </a:rPr>
              <a:t>er</a:t>
            </a:r>
            <a:r>
              <a:rPr sz="800" b="1" spc="-15" dirty="0">
                <a:solidFill>
                  <a:srgbClr val="445363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445363"/>
                </a:solidFill>
                <a:latin typeface="Calibri"/>
                <a:cs typeface="Calibri"/>
              </a:rPr>
              <a:t>Ro</a:t>
            </a:r>
            <a:r>
              <a:rPr sz="800" b="1" dirty="0">
                <a:solidFill>
                  <a:srgbClr val="445363"/>
                </a:solidFill>
                <a:latin typeface="Calibri"/>
                <a:cs typeface="Calibri"/>
              </a:rPr>
              <a:t>ad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52766" y="2469154"/>
            <a:ext cx="642620" cy="150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b="1" spc="30" dirty="0">
                <a:solidFill>
                  <a:srgbClr val="445363"/>
                </a:solidFill>
                <a:latin typeface="Calibri"/>
                <a:cs typeface="Calibri"/>
              </a:rPr>
              <a:t>Rose</a:t>
            </a:r>
            <a:r>
              <a:rPr sz="800" b="1" spc="-40" dirty="0">
                <a:solidFill>
                  <a:srgbClr val="445363"/>
                </a:solidFill>
                <a:latin typeface="Calibri"/>
                <a:cs typeface="Calibri"/>
              </a:rPr>
              <a:t> </a:t>
            </a:r>
            <a:r>
              <a:rPr sz="800" b="1" spc="35" dirty="0">
                <a:solidFill>
                  <a:srgbClr val="445363"/>
                </a:solidFill>
                <a:latin typeface="Calibri"/>
                <a:cs typeface="Calibri"/>
              </a:rPr>
              <a:t>Hill</a:t>
            </a:r>
            <a:r>
              <a:rPr sz="800" b="1" spc="-40" dirty="0">
                <a:solidFill>
                  <a:srgbClr val="445363"/>
                </a:solidFill>
                <a:latin typeface="Calibri"/>
                <a:cs typeface="Calibri"/>
              </a:rPr>
              <a:t> </a:t>
            </a:r>
            <a:r>
              <a:rPr sz="800" b="1" spc="10" dirty="0">
                <a:solidFill>
                  <a:srgbClr val="445363"/>
                </a:solidFill>
                <a:latin typeface="Calibri"/>
                <a:cs typeface="Calibri"/>
              </a:rPr>
              <a:t>Ave.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16107" y="3761845"/>
            <a:ext cx="334010" cy="2070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640"/>
              </a:lnSpc>
              <a:spcBef>
                <a:spcPts val="240"/>
              </a:spcBef>
            </a:pPr>
            <a:r>
              <a:rPr sz="650" b="1" spc="30" dirty="0">
                <a:solidFill>
                  <a:srgbClr val="FFFFFF"/>
                </a:solidFill>
                <a:latin typeface="Calibri"/>
                <a:cs typeface="Calibri"/>
              </a:rPr>
              <a:t>Physi</a:t>
            </a:r>
            <a:r>
              <a:rPr sz="650" b="1" spc="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650" b="1" spc="20" dirty="0">
                <a:solidFill>
                  <a:srgbClr val="FFFFFF"/>
                </a:solidFill>
                <a:latin typeface="Calibri"/>
                <a:cs typeface="Calibri"/>
              </a:rPr>
              <a:t>al  </a:t>
            </a:r>
            <a:r>
              <a:rPr sz="650" b="1" spc="30" dirty="0">
                <a:solidFill>
                  <a:srgbClr val="FFFFFF"/>
                </a:solidFill>
                <a:latin typeface="Calibri"/>
                <a:cs typeface="Calibri"/>
              </a:rPr>
              <a:t>Plant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188266" y="5429998"/>
            <a:ext cx="33337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b="1" spc="25" dirty="0">
                <a:solidFill>
                  <a:srgbClr val="FFFFFF"/>
                </a:solidFill>
                <a:latin typeface="Calibri"/>
                <a:cs typeface="Calibri"/>
              </a:rPr>
              <a:t>Physical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52766" y="8066397"/>
            <a:ext cx="685800" cy="150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b="1" spc="40" dirty="0">
                <a:solidFill>
                  <a:srgbClr val="445363"/>
                </a:solidFill>
                <a:latin typeface="Calibri"/>
                <a:cs typeface="Calibri"/>
              </a:rPr>
              <a:t>Big</a:t>
            </a:r>
            <a:r>
              <a:rPr sz="800" b="1" spc="-40" dirty="0">
                <a:solidFill>
                  <a:srgbClr val="445363"/>
                </a:solidFill>
                <a:latin typeface="Calibri"/>
                <a:cs typeface="Calibri"/>
              </a:rPr>
              <a:t> </a:t>
            </a:r>
            <a:r>
              <a:rPr sz="800" b="1" spc="35" dirty="0">
                <a:solidFill>
                  <a:srgbClr val="445363"/>
                </a:solidFill>
                <a:latin typeface="Calibri"/>
                <a:cs typeface="Calibri"/>
              </a:rPr>
              <a:t>Bend</a:t>
            </a:r>
            <a:r>
              <a:rPr sz="800" b="1" spc="-40" dirty="0">
                <a:solidFill>
                  <a:srgbClr val="445363"/>
                </a:solidFill>
                <a:latin typeface="Calibri"/>
                <a:cs typeface="Calibri"/>
              </a:rPr>
              <a:t> </a:t>
            </a:r>
            <a:r>
              <a:rPr sz="800" b="1" spc="30" dirty="0">
                <a:solidFill>
                  <a:srgbClr val="445363"/>
                </a:solidFill>
                <a:latin typeface="Calibri"/>
                <a:cs typeface="Calibri"/>
              </a:rPr>
              <a:t>Road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55956" y="8044062"/>
            <a:ext cx="384810" cy="150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b="1" spc="-10" dirty="0">
                <a:solidFill>
                  <a:srgbClr val="445363"/>
                </a:solidFill>
                <a:latin typeface="Calibri"/>
                <a:cs typeface="Calibri"/>
              </a:rPr>
              <a:t>T</a:t>
            </a:r>
            <a:r>
              <a:rPr sz="800" b="1" spc="20" dirty="0">
                <a:solidFill>
                  <a:srgbClr val="445363"/>
                </a:solidFill>
                <a:latin typeface="Calibri"/>
                <a:cs typeface="Calibri"/>
              </a:rPr>
              <a:t>o</a:t>
            </a:r>
            <a:r>
              <a:rPr sz="800" b="1" spc="-15" dirty="0">
                <a:solidFill>
                  <a:srgbClr val="445363"/>
                </a:solidFill>
                <a:latin typeface="Calibri"/>
                <a:cs typeface="Calibri"/>
              </a:rPr>
              <a:t> </a:t>
            </a:r>
            <a:r>
              <a:rPr sz="800" b="1" spc="25" dirty="0">
                <a:solidFill>
                  <a:srgbClr val="445363"/>
                </a:solidFill>
                <a:latin typeface="Calibri"/>
                <a:cs typeface="Calibri"/>
              </a:rPr>
              <a:t>I-270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822295" y="8031284"/>
            <a:ext cx="330200" cy="150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b="1" spc="-10" dirty="0">
                <a:solidFill>
                  <a:srgbClr val="445363"/>
                </a:solidFill>
                <a:latin typeface="Calibri"/>
                <a:cs typeface="Calibri"/>
              </a:rPr>
              <a:t>T</a:t>
            </a:r>
            <a:r>
              <a:rPr sz="800" b="1" spc="20" dirty="0">
                <a:solidFill>
                  <a:srgbClr val="445363"/>
                </a:solidFill>
                <a:latin typeface="Calibri"/>
                <a:cs typeface="Calibri"/>
              </a:rPr>
              <a:t>o</a:t>
            </a:r>
            <a:r>
              <a:rPr sz="800" b="1" spc="-15" dirty="0">
                <a:solidFill>
                  <a:srgbClr val="445363"/>
                </a:solidFill>
                <a:latin typeface="Calibri"/>
                <a:cs typeface="Calibri"/>
              </a:rPr>
              <a:t> </a:t>
            </a:r>
            <a:r>
              <a:rPr sz="800" b="1" spc="25" dirty="0">
                <a:solidFill>
                  <a:srgbClr val="445363"/>
                </a:solidFill>
                <a:latin typeface="Calibri"/>
                <a:cs typeface="Calibri"/>
              </a:rPr>
              <a:t>I-44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678716" y="5099992"/>
            <a:ext cx="451484" cy="208279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 marR="5080" indent="635">
              <a:lnSpc>
                <a:spcPts val="650"/>
              </a:lnSpc>
              <a:spcBef>
                <a:spcPts val="234"/>
              </a:spcBef>
            </a:pPr>
            <a:r>
              <a:rPr sz="650" b="1" spc="20" dirty="0">
                <a:solidFill>
                  <a:srgbClr val="FFFFFF"/>
                </a:solidFill>
                <a:latin typeface="Calibri"/>
                <a:cs typeface="Calibri"/>
              </a:rPr>
              <a:t>Humanities  </a:t>
            </a:r>
            <a:r>
              <a:rPr sz="650" b="1" spc="30" dirty="0">
                <a:solidFill>
                  <a:srgbClr val="FFFFFF"/>
                </a:solidFill>
                <a:latin typeface="Calibri"/>
                <a:cs typeface="Calibri"/>
              </a:rPr>
              <a:t>East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384422" y="2724692"/>
            <a:ext cx="10835005" cy="5232400"/>
            <a:chOff x="4384422" y="2724692"/>
            <a:chExt cx="10835005" cy="5232400"/>
          </a:xfrm>
        </p:grpSpPr>
        <p:sp>
          <p:nvSpPr>
            <p:cNvPr id="25" name="object 25"/>
            <p:cNvSpPr/>
            <p:nvPr/>
          </p:nvSpPr>
          <p:spPr>
            <a:xfrm>
              <a:off x="4811407" y="3100463"/>
              <a:ext cx="9962515" cy="4587875"/>
            </a:xfrm>
            <a:custGeom>
              <a:avLst/>
              <a:gdLst/>
              <a:ahLst/>
              <a:cxnLst/>
              <a:rect l="l" t="t" r="r" b="b"/>
              <a:pathLst>
                <a:path w="9962515" h="4587875">
                  <a:moveTo>
                    <a:pt x="962152" y="3870071"/>
                  </a:moveTo>
                  <a:lnTo>
                    <a:pt x="959078" y="2872524"/>
                  </a:lnTo>
                  <a:lnTo>
                    <a:pt x="2921" y="2875470"/>
                  </a:lnTo>
                  <a:lnTo>
                    <a:pt x="5994" y="3873030"/>
                  </a:lnTo>
                  <a:lnTo>
                    <a:pt x="962152" y="3870071"/>
                  </a:lnTo>
                  <a:close/>
                </a:path>
                <a:path w="9962515" h="4587875">
                  <a:moveTo>
                    <a:pt x="2146604" y="3104426"/>
                  </a:moveTo>
                  <a:lnTo>
                    <a:pt x="2138857" y="3035363"/>
                  </a:lnTo>
                  <a:lnTo>
                    <a:pt x="2118398" y="2981375"/>
                  </a:lnTo>
                  <a:lnTo>
                    <a:pt x="2088642" y="2940583"/>
                  </a:lnTo>
                  <a:lnTo>
                    <a:pt x="2053031" y="2911157"/>
                  </a:lnTo>
                  <a:lnTo>
                    <a:pt x="2014994" y="2891244"/>
                  </a:lnTo>
                  <a:lnTo>
                    <a:pt x="1977974" y="2878975"/>
                  </a:lnTo>
                  <a:lnTo>
                    <a:pt x="1920722" y="2870009"/>
                  </a:lnTo>
                  <a:lnTo>
                    <a:pt x="1907349" y="2869590"/>
                  </a:lnTo>
                  <a:lnTo>
                    <a:pt x="1061593" y="2872194"/>
                  </a:lnTo>
                  <a:lnTo>
                    <a:pt x="1063053" y="3343364"/>
                  </a:lnTo>
                  <a:lnTo>
                    <a:pt x="1904847" y="3340773"/>
                  </a:lnTo>
                  <a:lnTo>
                    <a:pt x="2045017" y="3334448"/>
                  </a:lnTo>
                  <a:lnTo>
                    <a:pt x="2116937" y="3307715"/>
                  </a:lnTo>
                  <a:lnTo>
                    <a:pt x="2143239" y="3238436"/>
                  </a:lnTo>
                  <a:lnTo>
                    <a:pt x="2146604" y="3104426"/>
                  </a:lnTo>
                  <a:close/>
                </a:path>
                <a:path w="9962515" h="4587875">
                  <a:moveTo>
                    <a:pt x="2277059" y="1933981"/>
                  </a:moveTo>
                  <a:lnTo>
                    <a:pt x="2270201" y="1871687"/>
                  </a:lnTo>
                  <a:lnTo>
                    <a:pt x="2251760" y="1821218"/>
                  </a:lnTo>
                  <a:lnTo>
                    <a:pt x="2224316" y="1781327"/>
                  </a:lnTo>
                  <a:lnTo>
                    <a:pt x="2190445" y="1750771"/>
                  </a:lnTo>
                  <a:lnTo>
                    <a:pt x="2152713" y="1728330"/>
                  </a:lnTo>
                  <a:lnTo>
                    <a:pt x="2113711" y="1712747"/>
                  </a:lnTo>
                  <a:lnTo>
                    <a:pt x="2075992" y="1702790"/>
                  </a:lnTo>
                  <a:lnTo>
                    <a:pt x="2014740" y="1694815"/>
                  </a:lnTo>
                  <a:lnTo>
                    <a:pt x="1996363" y="1694307"/>
                  </a:lnTo>
                  <a:lnTo>
                    <a:pt x="1085557" y="1697126"/>
                  </a:lnTo>
                  <a:lnTo>
                    <a:pt x="1086726" y="2073681"/>
                  </a:lnTo>
                  <a:lnTo>
                    <a:pt x="966470" y="2074037"/>
                  </a:lnTo>
                  <a:lnTo>
                    <a:pt x="966012" y="1926513"/>
                  </a:lnTo>
                  <a:lnTo>
                    <a:pt x="0" y="1929485"/>
                  </a:lnTo>
                  <a:lnTo>
                    <a:pt x="698" y="2155875"/>
                  </a:lnTo>
                  <a:lnTo>
                    <a:pt x="316039" y="2157399"/>
                  </a:lnTo>
                  <a:lnTo>
                    <a:pt x="1007872" y="2154986"/>
                  </a:lnTo>
                  <a:lnTo>
                    <a:pt x="1699323" y="2151469"/>
                  </a:lnTo>
                  <a:lnTo>
                    <a:pt x="2013546" y="2149665"/>
                  </a:lnTo>
                  <a:lnTo>
                    <a:pt x="2166277" y="2153602"/>
                  </a:lnTo>
                  <a:lnTo>
                    <a:pt x="2244648" y="2132444"/>
                  </a:lnTo>
                  <a:lnTo>
                    <a:pt x="2273338" y="2065972"/>
                  </a:lnTo>
                  <a:lnTo>
                    <a:pt x="2277059" y="1933981"/>
                  </a:lnTo>
                  <a:close/>
                </a:path>
                <a:path w="9962515" h="4587875">
                  <a:moveTo>
                    <a:pt x="2330183" y="2533129"/>
                  </a:moveTo>
                  <a:lnTo>
                    <a:pt x="2325611" y="2476233"/>
                  </a:lnTo>
                  <a:lnTo>
                    <a:pt x="2313000" y="2427109"/>
                  </a:lnTo>
                  <a:lnTo>
                    <a:pt x="2293353" y="2385352"/>
                  </a:lnTo>
                  <a:lnTo>
                    <a:pt x="2267712" y="2350528"/>
                  </a:lnTo>
                  <a:lnTo>
                    <a:pt x="2237105" y="2322220"/>
                  </a:lnTo>
                  <a:lnTo>
                    <a:pt x="2202548" y="2300020"/>
                  </a:lnTo>
                  <a:lnTo>
                    <a:pt x="2165083" y="2283510"/>
                  </a:lnTo>
                  <a:lnTo>
                    <a:pt x="2125726" y="2272271"/>
                  </a:lnTo>
                  <a:lnTo>
                    <a:pt x="2085505" y="2265883"/>
                  </a:lnTo>
                  <a:lnTo>
                    <a:pt x="2045462" y="2263927"/>
                  </a:lnTo>
                  <a:lnTo>
                    <a:pt x="1041" y="2270226"/>
                  </a:lnTo>
                  <a:lnTo>
                    <a:pt x="2578" y="2764307"/>
                  </a:lnTo>
                  <a:lnTo>
                    <a:pt x="960704" y="2761335"/>
                  </a:lnTo>
                  <a:lnTo>
                    <a:pt x="959650" y="2417102"/>
                  </a:lnTo>
                  <a:lnTo>
                    <a:pt x="1060183" y="2414816"/>
                  </a:lnTo>
                  <a:lnTo>
                    <a:pt x="1061262" y="2761780"/>
                  </a:lnTo>
                  <a:lnTo>
                    <a:pt x="2108098" y="2758567"/>
                  </a:lnTo>
                  <a:lnTo>
                    <a:pt x="2236825" y="2742450"/>
                  </a:lnTo>
                  <a:lnTo>
                    <a:pt x="2302878" y="2713609"/>
                  </a:lnTo>
                  <a:lnTo>
                    <a:pt x="2327046" y="2650871"/>
                  </a:lnTo>
                  <a:lnTo>
                    <a:pt x="2330183" y="2533129"/>
                  </a:lnTo>
                  <a:close/>
                </a:path>
                <a:path w="9962515" h="4587875">
                  <a:moveTo>
                    <a:pt x="2384780" y="3620224"/>
                  </a:moveTo>
                  <a:lnTo>
                    <a:pt x="2379878" y="3481667"/>
                  </a:lnTo>
                  <a:lnTo>
                    <a:pt x="2348395" y="3410013"/>
                  </a:lnTo>
                  <a:lnTo>
                    <a:pt x="2263444" y="3382327"/>
                  </a:lnTo>
                  <a:lnTo>
                    <a:pt x="2098167" y="3375672"/>
                  </a:lnTo>
                  <a:lnTo>
                    <a:pt x="1063142" y="3378860"/>
                  </a:lnTo>
                  <a:lnTo>
                    <a:pt x="1064666" y="3869753"/>
                  </a:lnTo>
                  <a:lnTo>
                    <a:pt x="2095741" y="3866565"/>
                  </a:lnTo>
                  <a:lnTo>
                    <a:pt x="2149335" y="3863873"/>
                  </a:lnTo>
                  <a:lnTo>
                    <a:pt x="2224087" y="3848760"/>
                  </a:lnTo>
                  <a:lnTo>
                    <a:pt x="2263444" y="3833152"/>
                  </a:lnTo>
                  <a:lnTo>
                    <a:pt x="2300948" y="3810368"/>
                  </a:lnTo>
                  <a:lnTo>
                    <a:pt x="2334222" y="3779037"/>
                  </a:lnTo>
                  <a:lnTo>
                    <a:pt x="2360866" y="3737800"/>
                  </a:lnTo>
                  <a:lnTo>
                    <a:pt x="2378506" y="3685324"/>
                  </a:lnTo>
                  <a:lnTo>
                    <a:pt x="2384780" y="3620224"/>
                  </a:lnTo>
                  <a:close/>
                </a:path>
                <a:path w="9962515" h="4587875">
                  <a:moveTo>
                    <a:pt x="2413355" y="740803"/>
                  </a:moveTo>
                  <a:lnTo>
                    <a:pt x="2406065" y="670293"/>
                  </a:lnTo>
                  <a:lnTo>
                    <a:pt x="2386850" y="616318"/>
                  </a:lnTo>
                  <a:lnTo>
                    <a:pt x="2358885" y="576681"/>
                  </a:lnTo>
                  <a:lnTo>
                    <a:pt x="2325357" y="549186"/>
                  </a:lnTo>
                  <a:lnTo>
                    <a:pt x="2289454" y="531622"/>
                  </a:lnTo>
                  <a:lnTo>
                    <a:pt x="2223300" y="517525"/>
                  </a:lnTo>
                  <a:lnTo>
                    <a:pt x="2199424" y="516572"/>
                  </a:lnTo>
                  <a:lnTo>
                    <a:pt x="2185936" y="516763"/>
                  </a:lnTo>
                  <a:lnTo>
                    <a:pt x="1434820" y="519074"/>
                  </a:lnTo>
                  <a:lnTo>
                    <a:pt x="1435823" y="844359"/>
                  </a:lnTo>
                  <a:lnTo>
                    <a:pt x="1098715" y="845413"/>
                  </a:lnTo>
                  <a:lnTo>
                    <a:pt x="1077125" y="878992"/>
                  </a:lnTo>
                  <a:lnTo>
                    <a:pt x="1077468" y="991362"/>
                  </a:lnTo>
                  <a:lnTo>
                    <a:pt x="2213038" y="987869"/>
                  </a:lnTo>
                  <a:lnTo>
                    <a:pt x="2329256" y="979220"/>
                  </a:lnTo>
                  <a:lnTo>
                    <a:pt x="2388857" y="950595"/>
                  </a:lnTo>
                  <a:lnTo>
                    <a:pt x="2410637" y="878852"/>
                  </a:lnTo>
                  <a:lnTo>
                    <a:pt x="2413355" y="740803"/>
                  </a:lnTo>
                  <a:close/>
                </a:path>
                <a:path w="9962515" h="4587875">
                  <a:moveTo>
                    <a:pt x="2454694" y="1359712"/>
                  </a:moveTo>
                  <a:lnTo>
                    <a:pt x="2448229" y="1291475"/>
                  </a:lnTo>
                  <a:lnTo>
                    <a:pt x="2431262" y="1235430"/>
                  </a:lnTo>
                  <a:lnTo>
                    <a:pt x="2406764" y="1190650"/>
                  </a:lnTo>
                  <a:lnTo>
                    <a:pt x="2377668" y="1156157"/>
                  </a:lnTo>
                  <a:lnTo>
                    <a:pt x="2346947" y="1130998"/>
                  </a:lnTo>
                  <a:lnTo>
                    <a:pt x="2292400" y="1104887"/>
                  </a:lnTo>
                  <a:lnTo>
                    <a:pt x="2274506" y="1102004"/>
                  </a:lnTo>
                  <a:lnTo>
                    <a:pt x="1077823" y="1105712"/>
                  </a:lnTo>
                  <a:lnTo>
                    <a:pt x="1079284" y="1578851"/>
                  </a:lnTo>
                  <a:lnTo>
                    <a:pt x="2260193" y="1575193"/>
                  </a:lnTo>
                  <a:lnTo>
                    <a:pt x="2372982" y="1562620"/>
                  </a:lnTo>
                  <a:lnTo>
                    <a:pt x="2430830" y="1535988"/>
                  </a:lnTo>
                  <a:lnTo>
                    <a:pt x="2451989" y="1475079"/>
                  </a:lnTo>
                  <a:lnTo>
                    <a:pt x="2454694" y="1359712"/>
                  </a:lnTo>
                  <a:close/>
                </a:path>
                <a:path w="9962515" h="4587875">
                  <a:moveTo>
                    <a:pt x="3080880" y="476542"/>
                  </a:moveTo>
                  <a:lnTo>
                    <a:pt x="3079953" y="178854"/>
                  </a:lnTo>
                  <a:lnTo>
                    <a:pt x="2899994" y="0"/>
                  </a:lnTo>
                  <a:lnTo>
                    <a:pt x="1415491" y="4584"/>
                  </a:lnTo>
                  <a:lnTo>
                    <a:pt x="1416291" y="266776"/>
                  </a:lnTo>
                  <a:lnTo>
                    <a:pt x="1375321" y="402945"/>
                  </a:lnTo>
                  <a:lnTo>
                    <a:pt x="1440472" y="430339"/>
                  </a:lnTo>
                  <a:lnTo>
                    <a:pt x="1440611" y="481609"/>
                  </a:lnTo>
                  <a:lnTo>
                    <a:pt x="1696910" y="483311"/>
                  </a:lnTo>
                  <a:lnTo>
                    <a:pt x="2260752" y="481291"/>
                  </a:lnTo>
                  <a:lnTo>
                    <a:pt x="2824581" y="478155"/>
                  </a:lnTo>
                  <a:lnTo>
                    <a:pt x="3080880" y="476542"/>
                  </a:lnTo>
                  <a:close/>
                </a:path>
                <a:path w="9962515" h="4587875">
                  <a:moveTo>
                    <a:pt x="6618478" y="4564304"/>
                  </a:moveTo>
                  <a:lnTo>
                    <a:pt x="6616636" y="3964990"/>
                  </a:lnTo>
                  <a:lnTo>
                    <a:pt x="5666397" y="3967924"/>
                  </a:lnTo>
                  <a:lnTo>
                    <a:pt x="5025885" y="3969905"/>
                  </a:lnTo>
                  <a:lnTo>
                    <a:pt x="5027727" y="4569218"/>
                  </a:lnTo>
                  <a:lnTo>
                    <a:pt x="5668238" y="4567237"/>
                  </a:lnTo>
                  <a:lnTo>
                    <a:pt x="6618478" y="4564304"/>
                  </a:lnTo>
                  <a:close/>
                </a:path>
                <a:path w="9962515" h="4587875">
                  <a:moveTo>
                    <a:pt x="6860387" y="1825180"/>
                  </a:moveTo>
                  <a:lnTo>
                    <a:pt x="6859219" y="1444688"/>
                  </a:lnTo>
                  <a:lnTo>
                    <a:pt x="6194844" y="1446745"/>
                  </a:lnTo>
                  <a:lnTo>
                    <a:pt x="6193675" y="1070203"/>
                  </a:lnTo>
                  <a:lnTo>
                    <a:pt x="5034458" y="1073772"/>
                  </a:lnTo>
                  <a:lnTo>
                    <a:pt x="5035867" y="1535087"/>
                  </a:lnTo>
                  <a:lnTo>
                    <a:pt x="6195098" y="1531518"/>
                  </a:lnTo>
                  <a:lnTo>
                    <a:pt x="6196012" y="1827237"/>
                  </a:lnTo>
                  <a:lnTo>
                    <a:pt x="6860387" y="1825180"/>
                  </a:lnTo>
                  <a:close/>
                </a:path>
                <a:path w="9962515" h="4587875">
                  <a:moveTo>
                    <a:pt x="8558543" y="1626743"/>
                  </a:moveTo>
                  <a:lnTo>
                    <a:pt x="8557019" y="1137831"/>
                  </a:lnTo>
                  <a:lnTo>
                    <a:pt x="7763192" y="1140269"/>
                  </a:lnTo>
                  <a:lnTo>
                    <a:pt x="7735049" y="1141107"/>
                  </a:lnTo>
                  <a:lnTo>
                    <a:pt x="7670457" y="1150772"/>
                  </a:lnTo>
                  <a:lnTo>
                    <a:pt x="7604607" y="1178877"/>
                  </a:lnTo>
                  <a:lnTo>
                    <a:pt x="7574877" y="1202740"/>
                  </a:lnTo>
                  <a:lnTo>
                    <a:pt x="7549248" y="1234706"/>
                  </a:lnTo>
                  <a:lnTo>
                    <a:pt x="7529182" y="1275918"/>
                  </a:lnTo>
                  <a:lnTo>
                    <a:pt x="7516152" y="1327556"/>
                  </a:lnTo>
                  <a:lnTo>
                    <a:pt x="7511631" y="1390777"/>
                  </a:lnTo>
                  <a:lnTo>
                    <a:pt x="7515898" y="1524609"/>
                  </a:lnTo>
                  <a:lnTo>
                    <a:pt x="7543139" y="1594053"/>
                  </a:lnTo>
                  <a:lnTo>
                    <a:pt x="7616584" y="1621472"/>
                  </a:lnTo>
                  <a:lnTo>
                    <a:pt x="7759459" y="1629206"/>
                  </a:lnTo>
                  <a:lnTo>
                    <a:pt x="8558543" y="1626743"/>
                  </a:lnTo>
                  <a:close/>
                </a:path>
                <a:path w="9962515" h="4587875">
                  <a:moveTo>
                    <a:pt x="8560410" y="2233955"/>
                  </a:moveTo>
                  <a:lnTo>
                    <a:pt x="8558822" y="1718741"/>
                  </a:lnTo>
                  <a:lnTo>
                    <a:pt x="7528407" y="1721929"/>
                  </a:lnTo>
                  <a:lnTo>
                    <a:pt x="7501890" y="1722831"/>
                  </a:lnTo>
                  <a:lnTo>
                    <a:pt x="7436891" y="1733219"/>
                  </a:lnTo>
                  <a:lnTo>
                    <a:pt x="7367537" y="1762899"/>
                  </a:lnTo>
                  <a:lnTo>
                    <a:pt x="7335571" y="1787931"/>
                  </a:lnTo>
                  <a:lnTo>
                    <a:pt x="7307732" y="1821319"/>
                  </a:lnTo>
                  <a:lnTo>
                    <a:pt x="7285761" y="1864271"/>
                  </a:lnTo>
                  <a:lnTo>
                    <a:pt x="7271385" y="1917941"/>
                  </a:lnTo>
                  <a:lnTo>
                    <a:pt x="7266356" y="1983524"/>
                  </a:lnTo>
                  <a:lnTo>
                    <a:pt x="7270890" y="2122347"/>
                  </a:lnTo>
                  <a:lnTo>
                    <a:pt x="7299871" y="2195030"/>
                  </a:lnTo>
                  <a:lnTo>
                    <a:pt x="7378001" y="2225370"/>
                  </a:lnTo>
                  <a:lnTo>
                    <a:pt x="7529995" y="2237130"/>
                  </a:lnTo>
                  <a:lnTo>
                    <a:pt x="8560410" y="2233955"/>
                  </a:lnTo>
                  <a:close/>
                </a:path>
                <a:path w="9962515" h="4587875">
                  <a:moveTo>
                    <a:pt x="8562200" y="2812237"/>
                  </a:moveTo>
                  <a:lnTo>
                    <a:pt x="8560727" y="2336469"/>
                  </a:lnTo>
                  <a:lnTo>
                    <a:pt x="7774775" y="2338895"/>
                  </a:lnTo>
                  <a:lnTo>
                    <a:pt x="7602995" y="2317788"/>
                  </a:lnTo>
                  <a:lnTo>
                    <a:pt x="7514857" y="2334120"/>
                  </a:lnTo>
                  <a:lnTo>
                    <a:pt x="7482599" y="2408923"/>
                  </a:lnTo>
                  <a:lnTo>
                    <a:pt x="7478433" y="2563241"/>
                  </a:lnTo>
                  <a:lnTo>
                    <a:pt x="7483767" y="2629535"/>
                  </a:lnTo>
                  <a:lnTo>
                    <a:pt x="7498194" y="2683078"/>
                  </a:lnTo>
                  <a:lnTo>
                    <a:pt x="7520051" y="2725216"/>
                  </a:lnTo>
                  <a:lnTo>
                    <a:pt x="7547635" y="2757309"/>
                  </a:lnTo>
                  <a:lnTo>
                    <a:pt x="7579284" y="2780715"/>
                  </a:lnTo>
                  <a:lnTo>
                    <a:pt x="7648054" y="2806903"/>
                  </a:lnTo>
                  <a:lnTo>
                    <a:pt x="7712926" y="2814624"/>
                  </a:lnTo>
                  <a:lnTo>
                    <a:pt x="7739710" y="2814942"/>
                  </a:lnTo>
                  <a:lnTo>
                    <a:pt x="7760475" y="2814713"/>
                  </a:lnTo>
                  <a:lnTo>
                    <a:pt x="8562200" y="2812237"/>
                  </a:lnTo>
                  <a:close/>
                </a:path>
                <a:path w="9962515" h="4587875">
                  <a:moveTo>
                    <a:pt x="8564042" y="3406305"/>
                  </a:moveTo>
                  <a:lnTo>
                    <a:pt x="8562569" y="2930525"/>
                  </a:lnTo>
                  <a:lnTo>
                    <a:pt x="7852829" y="2932722"/>
                  </a:lnTo>
                  <a:lnTo>
                    <a:pt x="7831607" y="2932963"/>
                  </a:lnTo>
                  <a:lnTo>
                    <a:pt x="7768323" y="2938907"/>
                  </a:lnTo>
                  <a:lnTo>
                    <a:pt x="7730947" y="2947568"/>
                  </a:lnTo>
                  <a:lnTo>
                    <a:pt x="7692911" y="2961970"/>
                  </a:lnTo>
                  <a:lnTo>
                    <a:pt x="7656538" y="2983573"/>
                  </a:lnTo>
                  <a:lnTo>
                    <a:pt x="7624204" y="3013862"/>
                  </a:lnTo>
                  <a:lnTo>
                    <a:pt x="7598257" y="3054286"/>
                  </a:lnTo>
                  <a:lnTo>
                    <a:pt x="7581062" y="3106331"/>
                  </a:lnTo>
                  <a:lnTo>
                    <a:pt x="7574953" y="3171456"/>
                  </a:lnTo>
                  <a:lnTo>
                    <a:pt x="7579728" y="3310458"/>
                  </a:lnTo>
                  <a:lnTo>
                    <a:pt x="7610424" y="3381489"/>
                  </a:lnTo>
                  <a:lnTo>
                    <a:pt x="7693215" y="3406749"/>
                  </a:lnTo>
                  <a:lnTo>
                    <a:pt x="7854302" y="3408489"/>
                  </a:lnTo>
                  <a:lnTo>
                    <a:pt x="8564042" y="3406305"/>
                  </a:lnTo>
                  <a:close/>
                </a:path>
                <a:path w="9962515" h="4587875">
                  <a:moveTo>
                    <a:pt x="8565858" y="3997744"/>
                  </a:moveTo>
                  <a:lnTo>
                    <a:pt x="8564334" y="3503561"/>
                  </a:lnTo>
                  <a:lnTo>
                    <a:pt x="7712672" y="3506203"/>
                  </a:lnTo>
                  <a:lnTo>
                    <a:pt x="7675829" y="3508083"/>
                  </a:lnTo>
                  <a:lnTo>
                    <a:pt x="7637196" y="3513925"/>
                  </a:lnTo>
                  <a:lnTo>
                    <a:pt x="7598105" y="3524377"/>
                  </a:lnTo>
                  <a:lnTo>
                    <a:pt x="7559891" y="3540074"/>
                  </a:lnTo>
                  <a:lnTo>
                    <a:pt x="7523899" y="3561664"/>
                  </a:lnTo>
                  <a:lnTo>
                    <a:pt x="7491489" y="3589782"/>
                  </a:lnTo>
                  <a:lnTo>
                    <a:pt x="7463980" y="3625075"/>
                  </a:lnTo>
                  <a:lnTo>
                    <a:pt x="7442733" y="3668204"/>
                  </a:lnTo>
                  <a:lnTo>
                    <a:pt x="7429081" y="3719779"/>
                  </a:lnTo>
                  <a:lnTo>
                    <a:pt x="7424369" y="3780459"/>
                  </a:lnTo>
                  <a:lnTo>
                    <a:pt x="7429347" y="3906621"/>
                  </a:lnTo>
                  <a:lnTo>
                    <a:pt x="7461758" y="3971582"/>
                  </a:lnTo>
                  <a:lnTo>
                    <a:pt x="7549235" y="3995953"/>
                  </a:lnTo>
                  <a:lnTo>
                    <a:pt x="7719454" y="4000347"/>
                  </a:lnTo>
                  <a:lnTo>
                    <a:pt x="8565858" y="3997744"/>
                  </a:lnTo>
                  <a:close/>
                </a:path>
                <a:path w="9962515" h="4587875">
                  <a:moveTo>
                    <a:pt x="8567395" y="4494555"/>
                  </a:moveTo>
                  <a:lnTo>
                    <a:pt x="8567179" y="4423575"/>
                  </a:lnTo>
                  <a:lnTo>
                    <a:pt x="8514601" y="4423740"/>
                  </a:lnTo>
                  <a:lnTo>
                    <a:pt x="8514131" y="4268660"/>
                  </a:lnTo>
                  <a:lnTo>
                    <a:pt x="8566696" y="4268495"/>
                  </a:lnTo>
                  <a:lnTo>
                    <a:pt x="8566404" y="4176496"/>
                  </a:lnTo>
                  <a:lnTo>
                    <a:pt x="8434972" y="4176890"/>
                  </a:lnTo>
                  <a:lnTo>
                    <a:pt x="8434743" y="4103293"/>
                  </a:lnTo>
                  <a:lnTo>
                    <a:pt x="7370165" y="4106583"/>
                  </a:lnTo>
                  <a:lnTo>
                    <a:pt x="7325322" y="4109504"/>
                  </a:lnTo>
                  <a:lnTo>
                    <a:pt x="7260615" y="4127627"/>
                  </a:lnTo>
                  <a:lnTo>
                    <a:pt x="7227265" y="4146867"/>
                  </a:lnTo>
                  <a:lnTo>
                    <a:pt x="7196696" y="4175264"/>
                  </a:lnTo>
                  <a:lnTo>
                    <a:pt x="7171487" y="4214622"/>
                  </a:lnTo>
                  <a:lnTo>
                    <a:pt x="7154202" y="4266704"/>
                  </a:lnTo>
                  <a:lnTo>
                    <a:pt x="7147433" y="4333329"/>
                  </a:lnTo>
                  <a:lnTo>
                    <a:pt x="7150087" y="4462983"/>
                  </a:lnTo>
                  <a:lnTo>
                    <a:pt x="7175982" y="4532693"/>
                  </a:lnTo>
                  <a:lnTo>
                    <a:pt x="7247585" y="4566272"/>
                  </a:lnTo>
                  <a:lnTo>
                    <a:pt x="7387425" y="4587583"/>
                  </a:lnTo>
                  <a:lnTo>
                    <a:pt x="8517725" y="4584077"/>
                  </a:lnTo>
                  <a:lnTo>
                    <a:pt x="8517445" y="4494708"/>
                  </a:lnTo>
                  <a:lnTo>
                    <a:pt x="8567395" y="4494555"/>
                  </a:lnTo>
                  <a:close/>
                </a:path>
                <a:path w="9962515" h="4587875">
                  <a:moveTo>
                    <a:pt x="9962147" y="4579607"/>
                  </a:moveTo>
                  <a:lnTo>
                    <a:pt x="9951568" y="1155204"/>
                  </a:lnTo>
                  <a:lnTo>
                    <a:pt x="8691804" y="1159103"/>
                  </a:lnTo>
                  <a:lnTo>
                    <a:pt x="8693252" y="1626336"/>
                  </a:lnTo>
                  <a:lnTo>
                    <a:pt x="9795294" y="1622933"/>
                  </a:lnTo>
                  <a:lnTo>
                    <a:pt x="9795700" y="1754911"/>
                  </a:lnTo>
                  <a:lnTo>
                    <a:pt x="8693658" y="1758302"/>
                  </a:lnTo>
                  <a:lnTo>
                    <a:pt x="8695068" y="2213521"/>
                  </a:lnTo>
                  <a:lnTo>
                    <a:pt x="9801060" y="2210079"/>
                  </a:lnTo>
                  <a:lnTo>
                    <a:pt x="9801492" y="2350376"/>
                  </a:lnTo>
                  <a:lnTo>
                    <a:pt x="8695499" y="2353792"/>
                  </a:lnTo>
                  <a:lnTo>
                    <a:pt x="8697620" y="3039859"/>
                  </a:lnTo>
                  <a:lnTo>
                    <a:pt x="9776015" y="3036532"/>
                  </a:lnTo>
                  <a:lnTo>
                    <a:pt x="9776206" y="3101594"/>
                  </a:lnTo>
                  <a:lnTo>
                    <a:pt x="8697824" y="3104921"/>
                  </a:lnTo>
                  <a:lnTo>
                    <a:pt x="8699182" y="3546525"/>
                  </a:lnTo>
                  <a:lnTo>
                    <a:pt x="9775596" y="3543211"/>
                  </a:lnTo>
                  <a:lnTo>
                    <a:pt x="9775787" y="3606292"/>
                  </a:lnTo>
                  <a:lnTo>
                    <a:pt x="8699373" y="3609606"/>
                  </a:lnTo>
                  <a:lnTo>
                    <a:pt x="8700757" y="4053192"/>
                  </a:lnTo>
                  <a:lnTo>
                    <a:pt x="9779127" y="4049865"/>
                  </a:lnTo>
                  <a:lnTo>
                    <a:pt x="9779343" y="4116882"/>
                  </a:lnTo>
                  <a:lnTo>
                    <a:pt x="8700948" y="4120210"/>
                  </a:lnTo>
                  <a:lnTo>
                    <a:pt x="8702383" y="4583493"/>
                  </a:lnTo>
                  <a:lnTo>
                    <a:pt x="9962147" y="45796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432214" y="2842287"/>
              <a:ext cx="15875" cy="5023485"/>
            </a:xfrm>
            <a:custGeom>
              <a:avLst/>
              <a:gdLst/>
              <a:ahLst/>
              <a:cxnLst/>
              <a:rect l="l" t="t" r="r" b="b"/>
              <a:pathLst>
                <a:path w="15875" h="5023484">
                  <a:moveTo>
                    <a:pt x="15519" y="5023256"/>
                  </a:moveTo>
                  <a:lnTo>
                    <a:pt x="0" y="0"/>
                  </a:lnTo>
                </a:path>
              </a:pathLst>
            </a:custGeom>
            <a:ln w="14542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35285" y="5518527"/>
              <a:ext cx="294005" cy="2334895"/>
            </a:xfrm>
            <a:custGeom>
              <a:avLst/>
              <a:gdLst/>
              <a:ahLst/>
              <a:cxnLst/>
              <a:rect l="l" t="t" r="r" b="b"/>
              <a:pathLst>
                <a:path w="294004" h="2334895">
                  <a:moveTo>
                    <a:pt x="286791" y="2334577"/>
                  </a:moveTo>
                  <a:lnTo>
                    <a:pt x="294004" y="2161861"/>
                  </a:lnTo>
                  <a:lnTo>
                    <a:pt x="281349" y="2048843"/>
                  </a:lnTo>
                  <a:lnTo>
                    <a:pt x="235270" y="1945621"/>
                  </a:lnTo>
                  <a:lnTo>
                    <a:pt x="142214" y="1802295"/>
                  </a:lnTo>
                  <a:lnTo>
                    <a:pt x="99136" y="1735160"/>
                  </a:lnTo>
                  <a:lnTo>
                    <a:pt x="65916" y="1676819"/>
                  </a:lnTo>
                  <a:lnTo>
                    <a:pt x="41295" y="1625847"/>
                  </a:lnTo>
                  <a:lnTo>
                    <a:pt x="24018" y="1580822"/>
                  </a:lnTo>
                  <a:lnTo>
                    <a:pt x="12826" y="1540321"/>
                  </a:lnTo>
                  <a:lnTo>
                    <a:pt x="3676" y="1467195"/>
                  </a:lnTo>
                  <a:lnTo>
                    <a:pt x="3203" y="1431724"/>
                  </a:lnTo>
                  <a:lnTo>
                    <a:pt x="3789" y="1395084"/>
                  </a:lnTo>
                  <a:lnTo>
                    <a:pt x="4178" y="1355851"/>
                  </a:lnTo>
                  <a:lnTo>
                    <a:pt x="3353" y="1086333"/>
                  </a:lnTo>
                  <a:lnTo>
                    <a:pt x="1936" y="626667"/>
                  </a:lnTo>
                  <a:lnTo>
                    <a:pt x="595" y="192629"/>
                  </a:lnTo>
                  <a:lnTo>
                    <a:pt x="0" y="0"/>
                  </a:lnTo>
                </a:path>
              </a:pathLst>
            </a:custGeom>
            <a:ln w="14542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34721" y="2797717"/>
              <a:ext cx="321310" cy="2369185"/>
            </a:xfrm>
            <a:custGeom>
              <a:avLst/>
              <a:gdLst/>
              <a:ahLst/>
              <a:cxnLst/>
              <a:rect l="l" t="t" r="r" b="b"/>
              <a:pathLst>
                <a:path w="321310" h="2369185">
                  <a:moveTo>
                    <a:pt x="318287" y="0"/>
                  </a:moveTo>
                  <a:lnTo>
                    <a:pt x="319862" y="512584"/>
                  </a:lnTo>
                  <a:lnTo>
                    <a:pt x="321008" y="596340"/>
                  </a:lnTo>
                  <a:lnTo>
                    <a:pt x="312648" y="652899"/>
                  </a:lnTo>
                  <a:lnTo>
                    <a:pt x="286915" y="708035"/>
                  </a:lnTo>
                  <a:lnTo>
                    <a:pt x="235940" y="787527"/>
                  </a:lnTo>
                  <a:lnTo>
                    <a:pt x="174162" y="882094"/>
                  </a:lnTo>
                  <a:lnTo>
                    <a:pt x="124347" y="959805"/>
                  </a:lnTo>
                  <a:lnTo>
                    <a:pt x="91088" y="1012451"/>
                  </a:lnTo>
                  <a:lnTo>
                    <a:pt x="78981" y="1031824"/>
                  </a:lnTo>
                  <a:lnTo>
                    <a:pt x="33084" y="1103581"/>
                  </a:lnTo>
                  <a:lnTo>
                    <a:pt x="9558" y="1154018"/>
                  </a:lnTo>
                  <a:lnTo>
                    <a:pt x="998" y="1207001"/>
                  </a:lnTo>
                  <a:lnTo>
                    <a:pt x="0" y="1286395"/>
                  </a:lnTo>
                  <a:lnTo>
                    <a:pt x="687" y="1512056"/>
                  </a:lnTo>
                  <a:lnTo>
                    <a:pt x="1817" y="1877825"/>
                  </a:lnTo>
                  <a:lnTo>
                    <a:pt x="2873" y="2218462"/>
                  </a:lnTo>
                  <a:lnTo>
                    <a:pt x="3340" y="2368727"/>
                  </a:lnTo>
                </a:path>
              </a:pathLst>
            </a:custGeom>
            <a:ln w="14542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986458" y="2792054"/>
              <a:ext cx="2694305" cy="2934335"/>
            </a:xfrm>
            <a:custGeom>
              <a:avLst/>
              <a:gdLst/>
              <a:ahLst/>
              <a:cxnLst/>
              <a:rect l="l" t="t" r="r" b="b"/>
              <a:pathLst>
                <a:path w="2694304" h="2934335">
                  <a:moveTo>
                    <a:pt x="0" y="0"/>
                  </a:moveTo>
                  <a:lnTo>
                    <a:pt x="4800" y="1555483"/>
                  </a:lnTo>
                  <a:lnTo>
                    <a:pt x="1254696" y="1551622"/>
                  </a:lnTo>
                  <a:lnTo>
                    <a:pt x="1391741" y="1550059"/>
                  </a:lnTo>
                  <a:lnTo>
                    <a:pt x="1471374" y="1571407"/>
                  </a:lnTo>
                  <a:lnTo>
                    <a:pt x="1524151" y="1635349"/>
                  </a:lnTo>
                  <a:lnTo>
                    <a:pt x="1580629" y="1761566"/>
                  </a:lnTo>
                  <a:lnTo>
                    <a:pt x="1680265" y="1884070"/>
                  </a:lnTo>
                  <a:lnTo>
                    <a:pt x="1810373" y="1940502"/>
                  </a:lnTo>
                  <a:lnTo>
                    <a:pt x="1923348" y="1955958"/>
                  </a:lnTo>
                  <a:lnTo>
                    <a:pt x="1971586" y="1955533"/>
                  </a:lnTo>
                  <a:lnTo>
                    <a:pt x="2395461" y="1954225"/>
                  </a:lnTo>
                  <a:lnTo>
                    <a:pt x="2539019" y="1938005"/>
                  </a:lnTo>
                  <a:lnTo>
                    <a:pt x="2612812" y="1953055"/>
                  </a:lnTo>
                  <a:lnTo>
                    <a:pt x="2640184" y="2017784"/>
                  </a:lnTo>
                  <a:lnTo>
                    <a:pt x="2644482" y="2150605"/>
                  </a:lnTo>
                  <a:lnTo>
                    <a:pt x="2645005" y="2322626"/>
                  </a:lnTo>
                  <a:lnTo>
                    <a:pt x="2645475" y="2476171"/>
                  </a:lnTo>
                  <a:lnTo>
                    <a:pt x="2645813" y="2586465"/>
                  </a:lnTo>
                  <a:lnTo>
                    <a:pt x="2645943" y="2628734"/>
                  </a:lnTo>
                  <a:lnTo>
                    <a:pt x="2645956" y="2632570"/>
                  </a:lnTo>
                  <a:lnTo>
                    <a:pt x="2629138" y="2687866"/>
                  </a:lnTo>
                  <a:lnTo>
                    <a:pt x="2571356" y="2736354"/>
                  </a:lnTo>
                  <a:lnTo>
                    <a:pt x="2516212" y="2754826"/>
                  </a:lnTo>
                  <a:lnTo>
                    <a:pt x="2466984" y="2773646"/>
                  </a:lnTo>
                  <a:lnTo>
                    <a:pt x="2429610" y="2800560"/>
                  </a:lnTo>
                  <a:lnTo>
                    <a:pt x="2410028" y="2843314"/>
                  </a:lnTo>
                  <a:lnTo>
                    <a:pt x="2406649" y="2887435"/>
                  </a:lnTo>
                  <a:lnTo>
                    <a:pt x="2414684" y="2915258"/>
                  </a:lnTo>
                  <a:lnTo>
                    <a:pt x="2435247" y="2929733"/>
                  </a:lnTo>
                  <a:lnTo>
                    <a:pt x="2469451" y="2933814"/>
                  </a:lnTo>
                  <a:lnTo>
                    <a:pt x="2520462" y="2933659"/>
                  </a:lnTo>
                  <a:lnTo>
                    <a:pt x="2578871" y="2933479"/>
                  </a:lnTo>
                  <a:lnTo>
                    <a:pt x="2626931" y="2933330"/>
                  </a:lnTo>
                  <a:lnTo>
                    <a:pt x="2677472" y="2930065"/>
                  </a:lnTo>
                  <a:lnTo>
                    <a:pt x="2694214" y="2906786"/>
                  </a:lnTo>
                  <a:lnTo>
                    <a:pt x="2688107" y="2875965"/>
                  </a:lnTo>
                  <a:lnTo>
                    <a:pt x="2675878" y="2825215"/>
                  </a:lnTo>
                  <a:lnTo>
                    <a:pt x="2660662" y="2765410"/>
                  </a:lnTo>
                  <a:lnTo>
                    <a:pt x="2647695" y="2715576"/>
                  </a:lnTo>
                  <a:lnTo>
                    <a:pt x="2642209" y="2694736"/>
                  </a:lnTo>
                </a:path>
              </a:pathLst>
            </a:custGeom>
            <a:ln w="1246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60002" y="4002722"/>
              <a:ext cx="1376045" cy="341630"/>
            </a:xfrm>
            <a:custGeom>
              <a:avLst/>
              <a:gdLst/>
              <a:ahLst/>
              <a:cxnLst/>
              <a:rect l="l" t="t" r="r" b="b"/>
              <a:pathLst>
                <a:path w="1376045" h="341629">
                  <a:moveTo>
                    <a:pt x="0" y="2807"/>
                  </a:moveTo>
                  <a:lnTo>
                    <a:pt x="506730" y="1245"/>
                  </a:lnTo>
                  <a:lnTo>
                    <a:pt x="649586" y="0"/>
                  </a:lnTo>
                  <a:lnTo>
                    <a:pt x="739374" y="8902"/>
                  </a:lnTo>
                  <a:lnTo>
                    <a:pt x="814046" y="36337"/>
                  </a:lnTo>
                  <a:lnTo>
                    <a:pt x="911555" y="90691"/>
                  </a:lnTo>
                  <a:lnTo>
                    <a:pt x="1052442" y="169603"/>
                  </a:lnTo>
                  <a:lnTo>
                    <a:pt x="1204333" y="251443"/>
                  </a:lnTo>
                  <a:lnTo>
                    <a:pt x="1325826" y="315635"/>
                  </a:lnTo>
                  <a:lnTo>
                    <a:pt x="1375524" y="341605"/>
                  </a:lnTo>
                </a:path>
              </a:pathLst>
            </a:custGeom>
            <a:ln w="14542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57447" y="5313677"/>
              <a:ext cx="302895" cy="1660525"/>
            </a:xfrm>
            <a:custGeom>
              <a:avLst/>
              <a:gdLst/>
              <a:ahLst/>
              <a:cxnLst/>
              <a:rect l="l" t="t" r="r" b="b"/>
              <a:pathLst>
                <a:path w="302895" h="1660525">
                  <a:moveTo>
                    <a:pt x="302793" y="1659978"/>
                  </a:moveTo>
                  <a:lnTo>
                    <a:pt x="297662" y="0"/>
                  </a:lnTo>
                  <a:lnTo>
                    <a:pt x="0" y="927"/>
                  </a:lnTo>
                </a:path>
              </a:pathLst>
            </a:custGeom>
            <a:ln w="14542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766469" y="5383664"/>
              <a:ext cx="380365" cy="1270"/>
            </a:xfrm>
            <a:custGeom>
              <a:avLst/>
              <a:gdLst/>
              <a:ahLst/>
              <a:cxnLst/>
              <a:rect l="l" t="t" r="r" b="b"/>
              <a:pathLst>
                <a:path w="380365" h="1270">
                  <a:moveTo>
                    <a:pt x="379755" y="0"/>
                  </a:moveTo>
                  <a:lnTo>
                    <a:pt x="0" y="1168"/>
                  </a:lnTo>
                </a:path>
              </a:pathLst>
            </a:custGeom>
            <a:ln w="14542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582503" y="4800392"/>
              <a:ext cx="1571625" cy="135890"/>
            </a:xfrm>
            <a:custGeom>
              <a:avLst/>
              <a:gdLst/>
              <a:ahLst/>
              <a:cxnLst/>
              <a:rect l="l" t="t" r="r" b="b"/>
              <a:pathLst>
                <a:path w="1571625" h="135889">
                  <a:moveTo>
                    <a:pt x="1571040" y="135597"/>
                  </a:moveTo>
                  <a:lnTo>
                    <a:pt x="1504624" y="56776"/>
                  </a:lnTo>
                  <a:lnTo>
                    <a:pt x="1445477" y="16378"/>
                  </a:lnTo>
                  <a:lnTo>
                    <a:pt x="1360291" y="1690"/>
                  </a:lnTo>
                  <a:lnTo>
                    <a:pt x="1215758" y="0"/>
                  </a:lnTo>
                  <a:lnTo>
                    <a:pt x="921554" y="914"/>
                  </a:lnTo>
                  <a:lnTo>
                    <a:pt x="515219" y="2170"/>
                  </a:lnTo>
                  <a:lnTo>
                    <a:pt x="155215" y="3280"/>
                  </a:lnTo>
                  <a:lnTo>
                    <a:pt x="0" y="3759"/>
                  </a:lnTo>
                </a:path>
              </a:pathLst>
            </a:custGeom>
            <a:ln w="1246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882682" y="6455757"/>
              <a:ext cx="225425" cy="1426845"/>
            </a:xfrm>
            <a:custGeom>
              <a:avLst/>
              <a:gdLst/>
              <a:ahLst/>
              <a:cxnLst/>
              <a:rect l="l" t="t" r="r" b="b"/>
              <a:pathLst>
                <a:path w="225425" h="1426845">
                  <a:moveTo>
                    <a:pt x="3524" y="1426464"/>
                  </a:moveTo>
                  <a:lnTo>
                    <a:pt x="108" y="320078"/>
                  </a:lnTo>
                  <a:lnTo>
                    <a:pt x="0" y="176095"/>
                  </a:lnTo>
                  <a:lnTo>
                    <a:pt x="23386" y="94759"/>
                  </a:lnTo>
                  <a:lnTo>
                    <a:pt x="91346" y="46063"/>
                  </a:lnTo>
                  <a:lnTo>
                    <a:pt x="224962" y="0"/>
                  </a:lnTo>
                </a:path>
              </a:pathLst>
            </a:custGeom>
            <a:ln w="1246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55673" y="6372632"/>
              <a:ext cx="334010" cy="287655"/>
            </a:xfrm>
            <a:custGeom>
              <a:avLst/>
              <a:gdLst/>
              <a:ahLst/>
              <a:cxnLst/>
              <a:rect l="l" t="t" r="r" b="b"/>
              <a:pathLst>
                <a:path w="334009" h="287654">
                  <a:moveTo>
                    <a:pt x="332968" y="0"/>
                  </a:moveTo>
                  <a:lnTo>
                    <a:pt x="0" y="1028"/>
                  </a:lnTo>
                  <a:lnTo>
                    <a:pt x="889" y="287553"/>
                  </a:lnTo>
                  <a:lnTo>
                    <a:pt x="333844" y="286524"/>
                  </a:lnTo>
                  <a:lnTo>
                    <a:pt x="3329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909555" y="7143371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09" h="448309">
                  <a:moveTo>
                    <a:pt x="447738" y="223177"/>
                  </a:moveTo>
                  <a:lnTo>
                    <a:pt x="443325" y="268310"/>
                  </a:lnTo>
                  <a:lnTo>
                    <a:pt x="430408" y="310374"/>
                  </a:lnTo>
                  <a:lnTo>
                    <a:pt x="409884" y="348466"/>
                  </a:lnTo>
                  <a:lnTo>
                    <a:pt x="382650" y="381682"/>
                  </a:lnTo>
                  <a:lnTo>
                    <a:pt x="349604" y="409120"/>
                  </a:lnTo>
                  <a:lnTo>
                    <a:pt x="311642" y="429877"/>
                  </a:lnTo>
                  <a:lnTo>
                    <a:pt x="269662" y="443051"/>
                  </a:lnTo>
                  <a:lnTo>
                    <a:pt x="224561" y="447738"/>
                  </a:lnTo>
                  <a:lnTo>
                    <a:pt x="179427" y="443329"/>
                  </a:lnTo>
                  <a:lnTo>
                    <a:pt x="137363" y="430415"/>
                  </a:lnTo>
                  <a:lnTo>
                    <a:pt x="99272" y="409893"/>
                  </a:lnTo>
                  <a:lnTo>
                    <a:pt x="66055" y="382660"/>
                  </a:lnTo>
                  <a:lnTo>
                    <a:pt x="38617" y="349613"/>
                  </a:lnTo>
                  <a:lnTo>
                    <a:pt x="17860" y="311650"/>
                  </a:lnTo>
                  <a:lnTo>
                    <a:pt x="4687" y="269666"/>
                  </a:lnTo>
                  <a:lnTo>
                    <a:pt x="0" y="224561"/>
                  </a:lnTo>
                  <a:lnTo>
                    <a:pt x="4408" y="179431"/>
                  </a:lnTo>
                  <a:lnTo>
                    <a:pt x="17322" y="137368"/>
                  </a:lnTo>
                  <a:lnTo>
                    <a:pt x="37844" y="99277"/>
                  </a:lnTo>
                  <a:lnTo>
                    <a:pt x="65077" y="66060"/>
                  </a:lnTo>
                  <a:lnTo>
                    <a:pt x="98124" y="38621"/>
                  </a:lnTo>
                  <a:lnTo>
                    <a:pt x="136088" y="17862"/>
                  </a:lnTo>
                  <a:lnTo>
                    <a:pt x="178071" y="4687"/>
                  </a:lnTo>
                  <a:lnTo>
                    <a:pt x="223177" y="0"/>
                  </a:lnTo>
                  <a:lnTo>
                    <a:pt x="268307" y="4409"/>
                  </a:lnTo>
                  <a:lnTo>
                    <a:pt x="310369" y="17324"/>
                  </a:lnTo>
                  <a:lnTo>
                    <a:pt x="348460" y="37848"/>
                  </a:lnTo>
                  <a:lnTo>
                    <a:pt x="381677" y="65082"/>
                  </a:lnTo>
                  <a:lnTo>
                    <a:pt x="409117" y="98130"/>
                  </a:lnTo>
                  <a:lnTo>
                    <a:pt x="429876" y="136093"/>
                  </a:lnTo>
                  <a:lnTo>
                    <a:pt x="443050" y="178075"/>
                  </a:lnTo>
                  <a:lnTo>
                    <a:pt x="447738" y="223177"/>
                  </a:lnTo>
                  <a:close/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134256" y="7639198"/>
              <a:ext cx="1270" cy="245110"/>
            </a:xfrm>
            <a:custGeom>
              <a:avLst/>
              <a:gdLst/>
              <a:ahLst/>
              <a:cxnLst/>
              <a:rect l="l" t="t" r="r" b="b"/>
              <a:pathLst>
                <a:path w="1270" h="245109">
                  <a:moveTo>
                    <a:pt x="761" y="244817"/>
                  </a:moveTo>
                  <a:lnTo>
                    <a:pt x="0" y="0"/>
                  </a:lnTo>
                </a:path>
              </a:pathLst>
            </a:custGeom>
            <a:ln w="145427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545931" y="3035589"/>
              <a:ext cx="2211705" cy="984250"/>
            </a:xfrm>
            <a:custGeom>
              <a:avLst/>
              <a:gdLst/>
              <a:ahLst/>
              <a:cxnLst/>
              <a:rect l="l" t="t" r="r" b="b"/>
              <a:pathLst>
                <a:path w="2211704" h="984250">
                  <a:moveTo>
                    <a:pt x="452894" y="983792"/>
                  </a:moveTo>
                  <a:lnTo>
                    <a:pt x="1739226" y="979830"/>
                  </a:lnTo>
                  <a:lnTo>
                    <a:pt x="1974572" y="982303"/>
                  </a:lnTo>
                  <a:lnTo>
                    <a:pt x="2101611" y="937798"/>
                  </a:lnTo>
                  <a:lnTo>
                    <a:pt x="2164076" y="805517"/>
                  </a:lnTo>
                  <a:lnTo>
                    <a:pt x="2205697" y="544664"/>
                  </a:lnTo>
                  <a:lnTo>
                    <a:pt x="2211302" y="479569"/>
                  </a:lnTo>
                  <a:lnTo>
                    <a:pt x="2210207" y="419651"/>
                  </a:lnTo>
                  <a:lnTo>
                    <a:pt x="2203021" y="364711"/>
                  </a:lnTo>
                  <a:lnTo>
                    <a:pt x="2190348" y="314550"/>
                  </a:lnTo>
                  <a:lnTo>
                    <a:pt x="2172796" y="268971"/>
                  </a:lnTo>
                  <a:lnTo>
                    <a:pt x="2150971" y="227773"/>
                  </a:lnTo>
                  <a:lnTo>
                    <a:pt x="2125478" y="190760"/>
                  </a:lnTo>
                  <a:lnTo>
                    <a:pt x="2096924" y="157733"/>
                  </a:lnTo>
                  <a:lnTo>
                    <a:pt x="2065916" y="128492"/>
                  </a:lnTo>
                  <a:lnTo>
                    <a:pt x="2033060" y="102839"/>
                  </a:lnTo>
                  <a:lnTo>
                    <a:pt x="1998961" y="80577"/>
                  </a:lnTo>
                  <a:lnTo>
                    <a:pt x="1964227" y="61505"/>
                  </a:lnTo>
                  <a:lnTo>
                    <a:pt x="1929463" y="45427"/>
                  </a:lnTo>
                  <a:lnTo>
                    <a:pt x="1862272" y="21454"/>
                  </a:lnTo>
                  <a:lnTo>
                    <a:pt x="1802238" y="7071"/>
                  </a:lnTo>
                  <a:lnTo>
                    <a:pt x="1754212" y="687"/>
                  </a:lnTo>
                  <a:lnTo>
                    <a:pt x="1736217" y="0"/>
                  </a:lnTo>
                  <a:lnTo>
                    <a:pt x="1490913" y="762"/>
                  </a:lnTo>
                  <a:lnTo>
                    <a:pt x="1053215" y="2117"/>
                  </a:lnTo>
                  <a:lnTo>
                    <a:pt x="635127" y="3411"/>
                  </a:lnTo>
                  <a:lnTo>
                    <a:pt x="448652" y="3987"/>
                  </a:lnTo>
                  <a:lnTo>
                    <a:pt x="189989" y="17986"/>
                  </a:lnTo>
                  <a:lnTo>
                    <a:pt x="57034" y="73833"/>
                  </a:lnTo>
                  <a:lnTo>
                    <a:pt x="7724" y="217587"/>
                  </a:lnTo>
                  <a:lnTo>
                    <a:pt x="0" y="495312"/>
                  </a:lnTo>
                  <a:lnTo>
                    <a:pt x="3009" y="564114"/>
                  </a:lnTo>
                  <a:lnTo>
                    <a:pt x="12001" y="626251"/>
                  </a:lnTo>
                  <a:lnTo>
                    <a:pt x="26340" y="682055"/>
                  </a:lnTo>
                  <a:lnTo>
                    <a:pt x="45391" y="731857"/>
                  </a:lnTo>
                  <a:lnTo>
                    <a:pt x="68522" y="775988"/>
                  </a:lnTo>
                  <a:lnTo>
                    <a:pt x="95096" y="814779"/>
                  </a:lnTo>
                  <a:lnTo>
                    <a:pt x="124479" y="848560"/>
                  </a:lnTo>
                  <a:lnTo>
                    <a:pt x="156038" y="877663"/>
                  </a:lnTo>
                  <a:lnTo>
                    <a:pt x="189137" y="902419"/>
                  </a:lnTo>
                  <a:lnTo>
                    <a:pt x="223143" y="923158"/>
                  </a:lnTo>
                  <a:lnTo>
                    <a:pt x="257420" y="940212"/>
                  </a:lnTo>
                  <a:lnTo>
                    <a:pt x="324252" y="964587"/>
                  </a:lnTo>
                  <a:lnTo>
                    <a:pt x="384557" y="978192"/>
                  </a:lnTo>
                  <a:lnTo>
                    <a:pt x="433260" y="983676"/>
                  </a:lnTo>
                  <a:lnTo>
                    <a:pt x="451675" y="984199"/>
                  </a:lnTo>
                </a:path>
              </a:pathLst>
            </a:custGeom>
            <a:ln w="1246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236097" y="2981121"/>
              <a:ext cx="3392804" cy="1526540"/>
            </a:xfrm>
            <a:custGeom>
              <a:avLst/>
              <a:gdLst/>
              <a:ahLst/>
              <a:cxnLst/>
              <a:rect l="l" t="t" r="r" b="b"/>
              <a:pathLst>
                <a:path w="3392805" h="1526539">
                  <a:moveTo>
                    <a:pt x="1491894" y="380809"/>
                  </a:moveTo>
                  <a:lnTo>
                    <a:pt x="1491716" y="331685"/>
                  </a:lnTo>
                  <a:lnTo>
                    <a:pt x="1490281" y="284695"/>
                  </a:lnTo>
                  <a:lnTo>
                    <a:pt x="1487754" y="240157"/>
                  </a:lnTo>
                  <a:lnTo>
                    <a:pt x="1484312" y="198361"/>
                  </a:lnTo>
                  <a:lnTo>
                    <a:pt x="1480121" y="159639"/>
                  </a:lnTo>
                  <a:lnTo>
                    <a:pt x="1470152" y="92583"/>
                  </a:lnTo>
                  <a:lnTo>
                    <a:pt x="1459179" y="41452"/>
                  </a:lnTo>
                  <a:lnTo>
                    <a:pt x="1443748" y="0"/>
                  </a:lnTo>
                  <a:lnTo>
                    <a:pt x="72923" y="4229"/>
                  </a:lnTo>
                  <a:lnTo>
                    <a:pt x="0" y="77597"/>
                  </a:lnTo>
                  <a:lnTo>
                    <a:pt x="4292" y="1466354"/>
                  </a:lnTo>
                  <a:lnTo>
                    <a:pt x="455828" y="1526019"/>
                  </a:lnTo>
                  <a:lnTo>
                    <a:pt x="729754" y="1518831"/>
                  </a:lnTo>
                  <a:lnTo>
                    <a:pt x="937145" y="1420418"/>
                  </a:lnTo>
                  <a:lnTo>
                    <a:pt x="1189062" y="1206398"/>
                  </a:lnTo>
                  <a:lnTo>
                    <a:pt x="1231506" y="1164920"/>
                  </a:lnTo>
                  <a:lnTo>
                    <a:pt x="1270050" y="1120648"/>
                  </a:lnTo>
                  <a:lnTo>
                    <a:pt x="1304836" y="1073912"/>
                  </a:lnTo>
                  <a:lnTo>
                    <a:pt x="1336052" y="1024991"/>
                  </a:lnTo>
                  <a:lnTo>
                    <a:pt x="1363853" y="974229"/>
                  </a:lnTo>
                  <a:lnTo>
                    <a:pt x="1388402" y="921893"/>
                  </a:lnTo>
                  <a:lnTo>
                    <a:pt x="1409865" y="868324"/>
                  </a:lnTo>
                  <a:lnTo>
                    <a:pt x="1428419" y="813803"/>
                  </a:lnTo>
                  <a:lnTo>
                    <a:pt x="1444231" y="758659"/>
                  </a:lnTo>
                  <a:lnTo>
                    <a:pt x="1457452" y="703199"/>
                  </a:lnTo>
                  <a:lnTo>
                    <a:pt x="1468259" y="647712"/>
                  </a:lnTo>
                  <a:lnTo>
                    <a:pt x="1476819" y="592518"/>
                  </a:lnTo>
                  <a:lnTo>
                    <a:pt x="1483296" y="537921"/>
                  </a:lnTo>
                  <a:lnTo>
                    <a:pt x="1487855" y="484238"/>
                  </a:lnTo>
                  <a:lnTo>
                    <a:pt x="1490675" y="431761"/>
                  </a:lnTo>
                  <a:lnTo>
                    <a:pt x="1491894" y="380809"/>
                  </a:lnTo>
                  <a:close/>
                </a:path>
                <a:path w="3392805" h="1526539">
                  <a:moveTo>
                    <a:pt x="3392551" y="915365"/>
                  </a:moveTo>
                  <a:lnTo>
                    <a:pt x="3386810" y="773264"/>
                  </a:lnTo>
                  <a:lnTo>
                    <a:pt x="3305213" y="646899"/>
                  </a:lnTo>
                  <a:lnTo>
                    <a:pt x="3127616" y="474319"/>
                  </a:lnTo>
                  <a:lnTo>
                    <a:pt x="3070123" y="423862"/>
                  </a:lnTo>
                  <a:lnTo>
                    <a:pt x="3013900" y="380326"/>
                  </a:lnTo>
                  <a:lnTo>
                    <a:pt x="2959087" y="343268"/>
                  </a:lnTo>
                  <a:lnTo>
                    <a:pt x="2905823" y="312229"/>
                  </a:lnTo>
                  <a:lnTo>
                    <a:pt x="2854223" y="286727"/>
                  </a:lnTo>
                  <a:lnTo>
                    <a:pt x="2804452" y="266331"/>
                  </a:lnTo>
                  <a:lnTo>
                    <a:pt x="2756636" y="250558"/>
                  </a:lnTo>
                  <a:lnTo>
                    <a:pt x="2710916" y="238950"/>
                  </a:lnTo>
                  <a:lnTo>
                    <a:pt x="2667419" y="231063"/>
                  </a:lnTo>
                  <a:lnTo>
                    <a:pt x="2626283" y="226415"/>
                  </a:lnTo>
                  <a:lnTo>
                    <a:pt x="2587663" y="224548"/>
                  </a:lnTo>
                  <a:lnTo>
                    <a:pt x="2551671" y="225018"/>
                  </a:lnTo>
                  <a:lnTo>
                    <a:pt x="2518460" y="227342"/>
                  </a:lnTo>
                  <a:lnTo>
                    <a:pt x="2488171" y="231076"/>
                  </a:lnTo>
                  <a:lnTo>
                    <a:pt x="2460942" y="235750"/>
                  </a:lnTo>
                  <a:lnTo>
                    <a:pt x="2436888" y="240906"/>
                  </a:lnTo>
                  <a:lnTo>
                    <a:pt x="2439428" y="1066279"/>
                  </a:lnTo>
                  <a:lnTo>
                    <a:pt x="2511285" y="1137704"/>
                  </a:lnTo>
                  <a:lnTo>
                    <a:pt x="3342576" y="1135138"/>
                  </a:lnTo>
                  <a:lnTo>
                    <a:pt x="3392551" y="9153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134279" y="2849227"/>
              <a:ext cx="5715" cy="1678305"/>
            </a:xfrm>
            <a:custGeom>
              <a:avLst/>
              <a:gdLst/>
              <a:ahLst/>
              <a:cxnLst/>
              <a:rect l="l" t="t" r="r" b="b"/>
              <a:pathLst>
                <a:path w="5715" h="1678304">
                  <a:moveTo>
                    <a:pt x="0" y="0"/>
                  </a:moveTo>
                  <a:lnTo>
                    <a:pt x="5168" y="1677860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26376" y="2825563"/>
              <a:ext cx="10528300" cy="5008880"/>
            </a:xfrm>
            <a:custGeom>
              <a:avLst/>
              <a:gdLst/>
              <a:ahLst/>
              <a:cxnLst/>
              <a:rect l="l" t="t" r="r" b="b"/>
              <a:pathLst>
                <a:path w="10528300" h="5008880">
                  <a:moveTo>
                    <a:pt x="10528153" y="8102"/>
                  </a:moveTo>
                  <a:lnTo>
                    <a:pt x="47300" y="0"/>
                  </a:lnTo>
                  <a:lnTo>
                    <a:pt x="1161" y="4865077"/>
                  </a:lnTo>
                  <a:lnTo>
                    <a:pt x="0" y="4949997"/>
                  </a:lnTo>
                  <a:lnTo>
                    <a:pt x="18112" y="4993222"/>
                  </a:lnTo>
                  <a:lnTo>
                    <a:pt x="72148" y="5008179"/>
                  </a:lnTo>
                  <a:lnTo>
                    <a:pt x="178758" y="5008295"/>
                  </a:lnTo>
                  <a:lnTo>
                    <a:pt x="334096" y="5006220"/>
                  </a:lnTo>
                  <a:lnTo>
                    <a:pt x="495873" y="5005346"/>
                  </a:lnTo>
                  <a:lnTo>
                    <a:pt x="623042" y="5005181"/>
                  </a:lnTo>
                  <a:lnTo>
                    <a:pt x="674553" y="5005235"/>
                  </a:lnTo>
                  <a:lnTo>
                    <a:pt x="1259934" y="4985804"/>
                  </a:lnTo>
                  <a:lnTo>
                    <a:pt x="10182040" y="4982641"/>
                  </a:lnTo>
                  <a:lnTo>
                    <a:pt x="10249793" y="4964750"/>
                  </a:lnTo>
                  <a:lnTo>
                    <a:pt x="10289634" y="4950480"/>
                  </a:lnTo>
                  <a:lnTo>
                    <a:pt x="10317092" y="4932355"/>
                  </a:lnTo>
                  <a:lnTo>
                    <a:pt x="10347698" y="4902898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835951" y="5185826"/>
              <a:ext cx="2377440" cy="129539"/>
            </a:xfrm>
            <a:custGeom>
              <a:avLst/>
              <a:gdLst/>
              <a:ahLst/>
              <a:cxnLst/>
              <a:rect l="l" t="t" r="r" b="b"/>
              <a:pathLst>
                <a:path w="2377440" h="129539">
                  <a:moveTo>
                    <a:pt x="0" y="129197"/>
                  </a:moveTo>
                  <a:lnTo>
                    <a:pt x="2038477" y="122910"/>
                  </a:lnTo>
                  <a:lnTo>
                    <a:pt x="2160233" y="128605"/>
                  </a:lnTo>
                  <a:lnTo>
                    <a:pt x="2236101" y="117700"/>
                  </a:lnTo>
                  <a:lnTo>
                    <a:pt x="2297834" y="78672"/>
                  </a:lnTo>
                  <a:lnTo>
                    <a:pt x="2377186" y="0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837817" y="5913741"/>
              <a:ext cx="2177415" cy="69850"/>
            </a:xfrm>
            <a:custGeom>
              <a:avLst/>
              <a:gdLst/>
              <a:ahLst/>
              <a:cxnLst/>
              <a:rect l="l" t="t" r="r" b="b"/>
              <a:pathLst>
                <a:path w="2177415" h="69850">
                  <a:moveTo>
                    <a:pt x="0" y="8877"/>
                  </a:moveTo>
                  <a:lnTo>
                    <a:pt x="1802358" y="3315"/>
                  </a:lnTo>
                  <a:lnTo>
                    <a:pt x="1910215" y="0"/>
                  </a:lnTo>
                  <a:lnTo>
                    <a:pt x="1985225" y="5796"/>
                  </a:lnTo>
                  <a:lnTo>
                    <a:pt x="2062541" y="26916"/>
                  </a:lnTo>
                  <a:lnTo>
                    <a:pt x="2177313" y="69571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916490" y="4721185"/>
              <a:ext cx="1576705" cy="454025"/>
            </a:xfrm>
            <a:custGeom>
              <a:avLst/>
              <a:gdLst/>
              <a:ahLst/>
              <a:cxnLst/>
              <a:rect l="l" t="t" r="r" b="b"/>
              <a:pathLst>
                <a:path w="1576704" h="454025">
                  <a:moveTo>
                    <a:pt x="0" y="11277"/>
                  </a:moveTo>
                  <a:lnTo>
                    <a:pt x="1023188" y="8102"/>
                  </a:lnTo>
                  <a:lnTo>
                    <a:pt x="1095029" y="0"/>
                  </a:lnTo>
                  <a:lnTo>
                    <a:pt x="1142293" y="11192"/>
                  </a:lnTo>
                  <a:lnTo>
                    <a:pt x="1185963" y="54183"/>
                  </a:lnTo>
                  <a:lnTo>
                    <a:pt x="1247025" y="141478"/>
                  </a:lnTo>
                  <a:lnTo>
                    <a:pt x="1341691" y="254213"/>
                  </a:lnTo>
                  <a:lnTo>
                    <a:pt x="1450178" y="354519"/>
                  </a:lnTo>
                  <a:lnTo>
                    <a:pt x="1539476" y="426419"/>
                  </a:lnTo>
                  <a:lnTo>
                    <a:pt x="1576578" y="453936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914685" y="3898328"/>
              <a:ext cx="1342390" cy="263525"/>
            </a:xfrm>
            <a:custGeom>
              <a:avLst/>
              <a:gdLst/>
              <a:ahLst/>
              <a:cxnLst/>
              <a:rect l="l" t="t" r="r" b="b"/>
              <a:pathLst>
                <a:path w="1342390" h="263525">
                  <a:moveTo>
                    <a:pt x="0" y="250583"/>
                  </a:moveTo>
                  <a:lnTo>
                    <a:pt x="928560" y="247713"/>
                  </a:lnTo>
                  <a:lnTo>
                    <a:pt x="1121376" y="263231"/>
                  </a:lnTo>
                  <a:lnTo>
                    <a:pt x="1228693" y="242600"/>
                  </a:lnTo>
                  <a:lnTo>
                    <a:pt x="1289252" y="162597"/>
                  </a:lnTo>
                  <a:lnTo>
                    <a:pt x="1341793" y="0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065285" y="5180873"/>
              <a:ext cx="1762760" cy="5715"/>
            </a:xfrm>
            <a:custGeom>
              <a:avLst/>
              <a:gdLst/>
              <a:ahLst/>
              <a:cxnLst/>
              <a:rect l="l" t="t" r="r" b="b"/>
              <a:pathLst>
                <a:path w="1762759" h="5714">
                  <a:moveTo>
                    <a:pt x="0" y="5422"/>
                  </a:moveTo>
                  <a:lnTo>
                    <a:pt x="1762480" y="0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332013" y="5266601"/>
              <a:ext cx="3810" cy="1209040"/>
            </a:xfrm>
            <a:custGeom>
              <a:avLst/>
              <a:gdLst/>
              <a:ahLst/>
              <a:cxnLst/>
              <a:rect l="l" t="t" r="r" b="b"/>
              <a:pathLst>
                <a:path w="3809" h="1209039">
                  <a:moveTo>
                    <a:pt x="0" y="0"/>
                  </a:moveTo>
                  <a:lnTo>
                    <a:pt x="3721" y="1208557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757490" y="6288616"/>
              <a:ext cx="3390900" cy="901065"/>
            </a:xfrm>
            <a:custGeom>
              <a:avLst/>
              <a:gdLst/>
              <a:ahLst/>
              <a:cxnLst/>
              <a:rect l="l" t="t" r="r" b="b"/>
              <a:pathLst>
                <a:path w="3390900" h="901065">
                  <a:moveTo>
                    <a:pt x="0" y="7658"/>
                  </a:moveTo>
                  <a:lnTo>
                    <a:pt x="2481402" y="0"/>
                  </a:lnTo>
                  <a:lnTo>
                    <a:pt x="2482786" y="444233"/>
                  </a:lnTo>
                  <a:lnTo>
                    <a:pt x="2547581" y="745667"/>
                  </a:lnTo>
                  <a:lnTo>
                    <a:pt x="2841040" y="744753"/>
                  </a:lnTo>
                  <a:lnTo>
                    <a:pt x="3070313" y="644156"/>
                  </a:lnTo>
                  <a:lnTo>
                    <a:pt x="3178780" y="695165"/>
                  </a:lnTo>
                  <a:lnTo>
                    <a:pt x="3248291" y="738900"/>
                  </a:lnTo>
                  <a:lnTo>
                    <a:pt x="3308868" y="799420"/>
                  </a:lnTo>
                  <a:lnTo>
                    <a:pt x="3390531" y="900785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185139" y="6282105"/>
              <a:ext cx="2540" cy="779780"/>
            </a:xfrm>
            <a:custGeom>
              <a:avLst/>
              <a:gdLst/>
              <a:ahLst/>
              <a:cxnLst/>
              <a:rect l="l" t="t" r="r" b="b"/>
              <a:pathLst>
                <a:path w="2540" h="779779">
                  <a:moveTo>
                    <a:pt x="2400" y="779640"/>
                  </a:moveTo>
                  <a:lnTo>
                    <a:pt x="0" y="0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078288" y="6282432"/>
              <a:ext cx="2540" cy="785495"/>
            </a:xfrm>
            <a:custGeom>
              <a:avLst/>
              <a:gdLst/>
              <a:ahLst/>
              <a:cxnLst/>
              <a:rect l="l" t="t" r="r" b="b"/>
              <a:pathLst>
                <a:path w="2540" h="785495">
                  <a:moveTo>
                    <a:pt x="2425" y="785075"/>
                  </a:moveTo>
                  <a:lnTo>
                    <a:pt x="0" y="0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000014" y="5623834"/>
              <a:ext cx="1641475" cy="671830"/>
            </a:xfrm>
            <a:custGeom>
              <a:avLst/>
              <a:gdLst/>
              <a:ahLst/>
              <a:cxnLst/>
              <a:rect l="l" t="t" r="r" b="b"/>
              <a:pathLst>
                <a:path w="1641475" h="671829">
                  <a:moveTo>
                    <a:pt x="963345" y="671741"/>
                  </a:moveTo>
                  <a:lnTo>
                    <a:pt x="1641068" y="0"/>
                  </a:lnTo>
                  <a:lnTo>
                    <a:pt x="0" y="5067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661478" y="5499637"/>
              <a:ext cx="3175" cy="932815"/>
            </a:xfrm>
            <a:custGeom>
              <a:avLst/>
              <a:gdLst/>
              <a:ahLst/>
              <a:cxnLst/>
              <a:rect l="l" t="t" r="r" b="b"/>
              <a:pathLst>
                <a:path w="3175" h="932814">
                  <a:moveTo>
                    <a:pt x="2870" y="932497"/>
                  </a:moveTo>
                  <a:lnTo>
                    <a:pt x="330" y="110299"/>
                  </a:lnTo>
                  <a:lnTo>
                    <a:pt x="0" y="0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143674" y="5182968"/>
              <a:ext cx="1905" cy="445770"/>
            </a:xfrm>
            <a:custGeom>
              <a:avLst/>
              <a:gdLst/>
              <a:ahLst/>
              <a:cxnLst/>
              <a:rect l="l" t="t" r="r" b="b"/>
              <a:pathLst>
                <a:path w="1904" h="445770">
                  <a:moveTo>
                    <a:pt x="0" y="0"/>
                  </a:moveTo>
                  <a:lnTo>
                    <a:pt x="1371" y="445566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661710" y="4619721"/>
              <a:ext cx="996315" cy="921385"/>
            </a:xfrm>
            <a:custGeom>
              <a:avLst/>
              <a:gdLst/>
              <a:ahLst/>
              <a:cxnLst/>
              <a:rect l="l" t="t" r="r" b="b"/>
              <a:pathLst>
                <a:path w="996315" h="921385">
                  <a:moveTo>
                    <a:pt x="0" y="921308"/>
                  </a:moveTo>
                  <a:lnTo>
                    <a:pt x="612343" y="919416"/>
                  </a:lnTo>
                  <a:lnTo>
                    <a:pt x="854417" y="781342"/>
                  </a:lnTo>
                  <a:lnTo>
                    <a:pt x="852754" y="242303"/>
                  </a:lnTo>
                  <a:lnTo>
                    <a:pt x="995934" y="0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516039" y="4888381"/>
              <a:ext cx="456565" cy="518159"/>
            </a:xfrm>
            <a:custGeom>
              <a:avLst/>
              <a:gdLst/>
              <a:ahLst/>
              <a:cxnLst/>
              <a:rect l="l" t="t" r="r" b="b"/>
              <a:pathLst>
                <a:path w="456565" h="518160">
                  <a:moveTo>
                    <a:pt x="455790" y="0"/>
                  </a:moveTo>
                  <a:lnTo>
                    <a:pt x="456057" y="88696"/>
                  </a:lnTo>
                  <a:lnTo>
                    <a:pt x="0" y="517931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560548" y="6275127"/>
              <a:ext cx="0" cy="187960"/>
            </a:xfrm>
            <a:custGeom>
              <a:avLst/>
              <a:gdLst/>
              <a:ahLst/>
              <a:cxnLst/>
              <a:rect l="l" t="t" r="r" b="b"/>
              <a:pathLst>
                <a:path h="187960">
                  <a:moveTo>
                    <a:pt x="0" y="0"/>
                  </a:moveTo>
                  <a:lnTo>
                    <a:pt x="0" y="187693"/>
                  </a:lnTo>
                </a:path>
              </a:pathLst>
            </a:custGeom>
            <a:ln w="317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1132737" y="5887731"/>
              <a:ext cx="1270" cy="401320"/>
            </a:xfrm>
            <a:custGeom>
              <a:avLst/>
              <a:gdLst/>
              <a:ahLst/>
              <a:cxnLst/>
              <a:rect l="l" t="t" r="r" b="b"/>
              <a:pathLst>
                <a:path w="1270" h="401320">
                  <a:moveTo>
                    <a:pt x="0" y="0"/>
                  </a:moveTo>
                  <a:lnTo>
                    <a:pt x="1231" y="401205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965166" y="5888246"/>
              <a:ext cx="1270" cy="401320"/>
            </a:xfrm>
            <a:custGeom>
              <a:avLst/>
              <a:gdLst/>
              <a:ahLst/>
              <a:cxnLst/>
              <a:rect l="l" t="t" r="r" b="b"/>
              <a:pathLst>
                <a:path w="1270" h="401320">
                  <a:moveTo>
                    <a:pt x="0" y="0"/>
                  </a:moveTo>
                  <a:lnTo>
                    <a:pt x="1231" y="401205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890643" y="6086892"/>
              <a:ext cx="0" cy="273685"/>
            </a:xfrm>
            <a:custGeom>
              <a:avLst/>
              <a:gdLst/>
              <a:ahLst/>
              <a:cxnLst/>
              <a:rect l="l" t="t" r="r" b="b"/>
              <a:pathLst>
                <a:path h="273685">
                  <a:moveTo>
                    <a:pt x="0" y="0"/>
                  </a:moveTo>
                  <a:lnTo>
                    <a:pt x="0" y="273091"/>
                  </a:lnTo>
                </a:path>
              </a:pathLst>
            </a:custGeom>
            <a:ln w="341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971951" y="4856862"/>
              <a:ext cx="1905" cy="435609"/>
            </a:xfrm>
            <a:custGeom>
              <a:avLst/>
              <a:gdLst/>
              <a:ahLst/>
              <a:cxnLst/>
              <a:rect l="l" t="t" r="r" b="b"/>
              <a:pathLst>
                <a:path w="1904" h="435610">
                  <a:moveTo>
                    <a:pt x="0" y="0"/>
                  </a:moveTo>
                  <a:lnTo>
                    <a:pt x="1333" y="435178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633173" y="5393187"/>
              <a:ext cx="430530" cy="1905"/>
            </a:xfrm>
            <a:custGeom>
              <a:avLst/>
              <a:gdLst/>
              <a:ahLst/>
              <a:cxnLst/>
              <a:rect l="l" t="t" r="r" b="b"/>
              <a:pathLst>
                <a:path w="430529" h="1904">
                  <a:moveTo>
                    <a:pt x="0" y="1320"/>
                  </a:moveTo>
                  <a:lnTo>
                    <a:pt x="430441" y="0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250189" y="6286140"/>
              <a:ext cx="788670" cy="2540"/>
            </a:xfrm>
            <a:custGeom>
              <a:avLst/>
              <a:gdLst/>
              <a:ahLst/>
              <a:cxnLst/>
              <a:rect l="l" t="t" r="r" b="b"/>
              <a:pathLst>
                <a:path w="788670" h="2539">
                  <a:moveTo>
                    <a:pt x="788250" y="0"/>
                  </a:moveTo>
                  <a:lnTo>
                    <a:pt x="0" y="2438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133563" y="6189226"/>
              <a:ext cx="899794" cy="3175"/>
            </a:xfrm>
            <a:custGeom>
              <a:avLst/>
              <a:gdLst/>
              <a:ahLst/>
              <a:cxnLst/>
              <a:rect l="l" t="t" r="r" b="b"/>
              <a:pathLst>
                <a:path w="899795" h="3175">
                  <a:moveTo>
                    <a:pt x="899439" y="0"/>
                  </a:moveTo>
                  <a:lnTo>
                    <a:pt x="0" y="2781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916152" y="5875808"/>
              <a:ext cx="393065" cy="1970405"/>
            </a:xfrm>
            <a:custGeom>
              <a:avLst/>
              <a:gdLst/>
              <a:ahLst/>
              <a:cxnLst/>
              <a:rect l="l" t="t" r="r" b="b"/>
              <a:pathLst>
                <a:path w="393065" h="1970404">
                  <a:moveTo>
                    <a:pt x="5166" y="1969871"/>
                  </a:moveTo>
                  <a:lnTo>
                    <a:pt x="2099" y="1909654"/>
                  </a:lnTo>
                  <a:lnTo>
                    <a:pt x="425" y="1851795"/>
                  </a:lnTo>
                  <a:lnTo>
                    <a:pt x="0" y="1796372"/>
                  </a:lnTo>
                  <a:lnTo>
                    <a:pt x="679" y="1743461"/>
                  </a:lnTo>
                  <a:lnTo>
                    <a:pt x="2321" y="1693139"/>
                  </a:lnTo>
                  <a:lnTo>
                    <a:pt x="4782" y="1645484"/>
                  </a:lnTo>
                  <a:lnTo>
                    <a:pt x="7918" y="1600572"/>
                  </a:lnTo>
                  <a:lnTo>
                    <a:pt x="11586" y="1558481"/>
                  </a:lnTo>
                  <a:lnTo>
                    <a:pt x="15643" y="1519288"/>
                  </a:lnTo>
                  <a:lnTo>
                    <a:pt x="24906" y="1445995"/>
                  </a:lnTo>
                  <a:lnTo>
                    <a:pt x="34848" y="1382323"/>
                  </a:lnTo>
                  <a:lnTo>
                    <a:pt x="44699" y="1328843"/>
                  </a:lnTo>
                  <a:lnTo>
                    <a:pt x="53689" y="1286123"/>
                  </a:lnTo>
                  <a:lnTo>
                    <a:pt x="66011" y="1235240"/>
                  </a:lnTo>
                  <a:lnTo>
                    <a:pt x="86653" y="1161374"/>
                  </a:lnTo>
                  <a:lnTo>
                    <a:pt x="101662" y="1114563"/>
                  </a:lnTo>
                  <a:lnTo>
                    <a:pt x="120626" y="1062009"/>
                  </a:lnTo>
                  <a:lnTo>
                    <a:pt x="144167" y="1004341"/>
                  </a:lnTo>
                  <a:lnTo>
                    <a:pt x="166666" y="955593"/>
                  </a:lnTo>
                  <a:lnTo>
                    <a:pt x="186432" y="918002"/>
                  </a:lnTo>
                  <a:lnTo>
                    <a:pt x="207096" y="881091"/>
                  </a:lnTo>
                  <a:lnTo>
                    <a:pt x="232293" y="834378"/>
                  </a:lnTo>
                  <a:lnTo>
                    <a:pt x="265655" y="767384"/>
                  </a:lnTo>
                  <a:lnTo>
                    <a:pt x="292740" y="710567"/>
                  </a:lnTo>
                  <a:lnTo>
                    <a:pt x="315330" y="661082"/>
                  </a:lnTo>
                  <a:lnTo>
                    <a:pt x="334612" y="614412"/>
                  </a:lnTo>
                  <a:lnTo>
                    <a:pt x="351774" y="566039"/>
                  </a:lnTo>
                  <a:lnTo>
                    <a:pt x="364430" y="511127"/>
                  </a:lnTo>
                  <a:lnTo>
                    <a:pt x="371545" y="469472"/>
                  </a:lnTo>
                  <a:lnTo>
                    <a:pt x="378451" y="420806"/>
                  </a:lnTo>
                  <a:lnTo>
                    <a:pt x="384598" y="366969"/>
                  </a:lnTo>
                  <a:lnTo>
                    <a:pt x="389439" y="309803"/>
                  </a:lnTo>
                  <a:lnTo>
                    <a:pt x="392423" y="251149"/>
                  </a:lnTo>
                  <a:lnTo>
                    <a:pt x="393000" y="192849"/>
                  </a:lnTo>
                  <a:lnTo>
                    <a:pt x="390622" y="136742"/>
                  </a:lnTo>
                  <a:lnTo>
                    <a:pt x="384738" y="84671"/>
                  </a:lnTo>
                  <a:lnTo>
                    <a:pt x="374800" y="38476"/>
                  </a:lnTo>
                  <a:lnTo>
                    <a:pt x="360258" y="0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2057707" y="5325064"/>
              <a:ext cx="2526030" cy="67310"/>
            </a:xfrm>
            <a:custGeom>
              <a:avLst/>
              <a:gdLst/>
              <a:ahLst/>
              <a:cxnLst/>
              <a:rect l="l" t="t" r="r" b="b"/>
              <a:pathLst>
                <a:path w="2526030" h="67310">
                  <a:moveTo>
                    <a:pt x="2525420" y="60353"/>
                  </a:moveTo>
                  <a:lnTo>
                    <a:pt x="299643" y="67224"/>
                  </a:lnTo>
                  <a:lnTo>
                    <a:pt x="226210" y="19471"/>
                  </a:lnTo>
                  <a:lnTo>
                    <a:pt x="170519" y="0"/>
                  </a:lnTo>
                  <a:lnTo>
                    <a:pt x="104480" y="5613"/>
                  </a:lnTo>
                  <a:lnTo>
                    <a:pt x="0" y="33112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2208336" y="5392286"/>
              <a:ext cx="149225" cy="257810"/>
            </a:xfrm>
            <a:custGeom>
              <a:avLst/>
              <a:gdLst/>
              <a:ahLst/>
              <a:cxnLst/>
              <a:rect l="l" t="t" r="r" b="b"/>
              <a:pathLst>
                <a:path w="149225" h="257810">
                  <a:moveTo>
                    <a:pt x="0" y="257568"/>
                  </a:moveTo>
                  <a:lnTo>
                    <a:pt x="149009" y="0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2303952" y="5972248"/>
              <a:ext cx="1047115" cy="3810"/>
            </a:xfrm>
            <a:custGeom>
              <a:avLst/>
              <a:gdLst/>
              <a:ahLst/>
              <a:cxnLst/>
              <a:rect l="l" t="t" r="r" b="b"/>
              <a:pathLst>
                <a:path w="1047115" h="3810">
                  <a:moveTo>
                    <a:pt x="1046848" y="0"/>
                  </a:moveTo>
                  <a:lnTo>
                    <a:pt x="0" y="3238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246834" y="6487642"/>
              <a:ext cx="1106170" cy="82550"/>
            </a:xfrm>
            <a:custGeom>
              <a:avLst/>
              <a:gdLst/>
              <a:ahLst/>
              <a:cxnLst/>
              <a:rect l="l" t="t" r="r" b="b"/>
              <a:pathLst>
                <a:path w="1106169" h="82550">
                  <a:moveTo>
                    <a:pt x="1105788" y="77025"/>
                  </a:moveTo>
                  <a:lnTo>
                    <a:pt x="248196" y="79679"/>
                  </a:lnTo>
                  <a:lnTo>
                    <a:pt x="154763" y="82263"/>
                  </a:lnTo>
                  <a:lnTo>
                    <a:pt x="97766" y="74825"/>
                  </a:lnTo>
                  <a:lnTo>
                    <a:pt x="53934" y="49893"/>
                  </a:lnTo>
                  <a:lnTo>
                    <a:pt x="0" y="0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032991" y="7069756"/>
              <a:ext cx="1322070" cy="100330"/>
            </a:xfrm>
            <a:custGeom>
              <a:avLst/>
              <a:gdLst/>
              <a:ahLst/>
              <a:cxnLst/>
              <a:rect l="l" t="t" r="r" b="b"/>
              <a:pathLst>
                <a:path w="1322069" h="100329">
                  <a:moveTo>
                    <a:pt x="1321460" y="86448"/>
                  </a:moveTo>
                  <a:lnTo>
                    <a:pt x="361581" y="89407"/>
                  </a:lnTo>
                  <a:lnTo>
                    <a:pt x="256319" y="99719"/>
                  </a:lnTo>
                  <a:lnTo>
                    <a:pt x="183567" y="93843"/>
                  </a:lnTo>
                  <a:lnTo>
                    <a:pt x="109426" y="63397"/>
                  </a:lnTo>
                  <a:lnTo>
                    <a:pt x="0" y="0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2121696" y="6637792"/>
              <a:ext cx="383540" cy="521334"/>
            </a:xfrm>
            <a:custGeom>
              <a:avLst/>
              <a:gdLst/>
              <a:ahLst/>
              <a:cxnLst/>
              <a:rect l="l" t="t" r="r" b="b"/>
              <a:pathLst>
                <a:path w="383540" h="521334">
                  <a:moveTo>
                    <a:pt x="62078" y="0"/>
                  </a:moveTo>
                  <a:lnTo>
                    <a:pt x="0" y="282123"/>
                  </a:lnTo>
                  <a:lnTo>
                    <a:pt x="12741" y="430428"/>
                  </a:lnTo>
                  <a:lnTo>
                    <a:pt x="130392" y="493750"/>
                  </a:lnTo>
                  <a:lnTo>
                    <a:pt x="383046" y="520928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922766" y="5184428"/>
              <a:ext cx="749300" cy="932815"/>
            </a:xfrm>
            <a:custGeom>
              <a:avLst/>
              <a:gdLst/>
              <a:ahLst/>
              <a:cxnLst/>
              <a:rect l="l" t="t" r="r" b="b"/>
              <a:pathLst>
                <a:path w="749300" h="932814">
                  <a:moveTo>
                    <a:pt x="749071" y="0"/>
                  </a:moveTo>
                  <a:lnTo>
                    <a:pt x="578142" y="184746"/>
                  </a:lnTo>
                  <a:lnTo>
                    <a:pt x="458242" y="327237"/>
                  </a:lnTo>
                  <a:lnTo>
                    <a:pt x="382898" y="418984"/>
                  </a:lnTo>
                  <a:lnTo>
                    <a:pt x="320270" y="499813"/>
                  </a:lnTo>
                  <a:lnTo>
                    <a:pt x="238518" y="609549"/>
                  </a:lnTo>
                  <a:lnTo>
                    <a:pt x="143910" y="737306"/>
                  </a:lnTo>
                  <a:lnTo>
                    <a:pt x="68291" y="839681"/>
                  </a:lnTo>
                  <a:lnTo>
                    <a:pt x="18155" y="907691"/>
                  </a:lnTo>
                  <a:lnTo>
                    <a:pt x="0" y="932357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122309" y="5380768"/>
              <a:ext cx="369570" cy="219710"/>
            </a:xfrm>
            <a:custGeom>
              <a:avLst/>
              <a:gdLst/>
              <a:ahLst/>
              <a:cxnLst/>
              <a:rect l="l" t="t" r="r" b="b"/>
              <a:pathLst>
                <a:path w="369570" h="219710">
                  <a:moveTo>
                    <a:pt x="0" y="219367"/>
                  </a:moveTo>
                  <a:lnTo>
                    <a:pt x="369481" y="0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189955" y="4023622"/>
              <a:ext cx="116205" cy="113030"/>
            </a:xfrm>
            <a:custGeom>
              <a:avLst/>
              <a:gdLst/>
              <a:ahLst/>
              <a:cxnLst/>
              <a:rect l="l" t="t" r="r" b="b"/>
              <a:pathLst>
                <a:path w="116204" h="113029">
                  <a:moveTo>
                    <a:pt x="0" y="0"/>
                  </a:moveTo>
                  <a:lnTo>
                    <a:pt x="19122" y="21772"/>
                  </a:lnTo>
                  <a:lnTo>
                    <a:pt x="58850" y="59963"/>
                  </a:lnTo>
                  <a:lnTo>
                    <a:pt x="98128" y="96287"/>
                  </a:lnTo>
                  <a:lnTo>
                    <a:pt x="115900" y="112458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304786" y="3791727"/>
              <a:ext cx="530860" cy="1392555"/>
            </a:xfrm>
            <a:custGeom>
              <a:avLst/>
              <a:gdLst/>
              <a:ahLst/>
              <a:cxnLst/>
              <a:rect l="l" t="t" r="r" b="b"/>
              <a:pathLst>
                <a:path w="530859" h="1392554">
                  <a:moveTo>
                    <a:pt x="0" y="0"/>
                  </a:moveTo>
                  <a:lnTo>
                    <a:pt x="3098" y="1001509"/>
                  </a:lnTo>
                  <a:lnTo>
                    <a:pt x="256095" y="1000721"/>
                  </a:lnTo>
                  <a:lnTo>
                    <a:pt x="529323" y="952550"/>
                  </a:lnTo>
                  <a:lnTo>
                    <a:pt x="530682" y="1392186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491793" y="4794764"/>
              <a:ext cx="335280" cy="231775"/>
            </a:xfrm>
            <a:custGeom>
              <a:avLst/>
              <a:gdLst/>
              <a:ahLst/>
              <a:cxnLst/>
              <a:rect l="l" t="t" r="r" b="b"/>
              <a:pathLst>
                <a:path w="335279" h="231775">
                  <a:moveTo>
                    <a:pt x="0" y="0"/>
                  </a:moveTo>
                  <a:lnTo>
                    <a:pt x="334810" y="231622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253402" y="3600456"/>
              <a:ext cx="1639570" cy="13970"/>
            </a:xfrm>
            <a:custGeom>
              <a:avLst/>
              <a:gdLst/>
              <a:ahLst/>
              <a:cxnLst/>
              <a:rect l="l" t="t" r="r" b="b"/>
              <a:pathLst>
                <a:path w="1639570" h="13970">
                  <a:moveTo>
                    <a:pt x="0" y="0"/>
                  </a:moveTo>
                  <a:lnTo>
                    <a:pt x="906233" y="7658"/>
                  </a:lnTo>
                  <a:lnTo>
                    <a:pt x="1638998" y="13855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136676" y="3616636"/>
              <a:ext cx="136525" cy="281940"/>
            </a:xfrm>
            <a:custGeom>
              <a:avLst/>
              <a:gdLst/>
              <a:ahLst/>
              <a:cxnLst/>
              <a:rect l="l" t="t" r="r" b="b"/>
              <a:pathLst>
                <a:path w="136525" h="281939">
                  <a:moveTo>
                    <a:pt x="0" y="0"/>
                  </a:moveTo>
                  <a:lnTo>
                    <a:pt x="88455" y="45621"/>
                  </a:lnTo>
                  <a:lnTo>
                    <a:pt x="130146" y="90173"/>
                  </a:lnTo>
                  <a:lnTo>
                    <a:pt x="136056" y="160066"/>
                  </a:lnTo>
                  <a:lnTo>
                    <a:pt x="117170" y="281711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2061775" y="4791802"/>
              <a:ext cx="2519680" cy="8255"/>
            </a:xfrm>
            <a:custGeom>
              <a:avLst/>
              <a:gdLst/>
              <a:ahLst/>
              <a:cxnLst/>
              <a:rect l="l" t="t" r="r" b="b"/>
              <a:pathLst>
                <a:path w="2519680" h="8254">
                  <a:moveTo>
                    <a:pt x="2519514" y="0"/>
                  </a:moveTo>
                  <a:lnTo>
                    <a:pt x="0" y="7785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2020653" y="4055522"/>
              <a:ext cx="1313815" cy="2607310"/>
            </a:xfrm>
            <a:custGeom>
              <a:avLst/>
              <a:gdLst/>
              <a:ahLst/>
              <a:cxnLst/>
              <a:rect l="l" t="t" r="r" b="b"/>
              <a:pathLst>
                <a:path w="1313815" h="2607309">
                  <a:moveTo>
                    <a:pt x="1313459" y="130292"/>
                  </a:moveTo>
                  <a:lnTo>
                    <a:pt x="1038338" y="30549"/>
                  </a:lnTo>
                  <a:lnTo>
                    <a:pt x="858618" y="0"/>
                  </a:lnTo>
                  <a:lnTo>
                    <a:pt x="695085" y="41074"/>
                  </a:lnTo>
                  <a:lnTo>
                    <a:pt x="468528" y="156200"/>
                  </a:lnTo>
                  <a:lnTo>
                    <a:pt x="238717" y="356379"/>
                  </a:lnTo>
                  <a:lnTo>
                    <a:pt x="102949" y="597935"/>
                  </a:lnTo>
                  <a:lnTo>
                    <a:pt x="38299" y="801252"/>
                  </a:lnTo>
                  <a:lnTo>
                    <a:pt x="21844" y="886717"/>
                  </a:lnTo>
                  <a:lnTo>
                    <a:pt x="14158" y="921276"/>
                  </a:lnTo>
                  <a:lnTo>
                    <a:pt x="7207" y="962426"/>
                  </a:lnTo>
                  <a:lnTo>
                    <a:pt x="2112" y="1009584"/>
                  </a:lnTo>
                  <a:lnTo>
                    <a:pt x="0" y="1062167"/>
                  </a:lnTo>
                  <a:lnTo>
                    <a:pt x="560" y="1094597"/>
                  </a:lnTo>
                  <a:lnTo>
                    <a:pt x="3064" y="1133785"/>
                  </a:lnTo>
                  <a:lnTo>
                    <a:pt x="8367" y="1178762"/>
                  </a:lnTo>
                  <a:lnTo>
                    <a:pt x="17325" y="1228559"/>
                  </a:lnTo>
                  <a:lnTo>
                    <a:pt x="30794" y="1282207"/>
                  </a:lnTo>
                  <a:lnTo>
                    <a:pt x="49630" y="1338737"/>
                  </a:lnTo>
                  <a:lnTo>
                    <a:pt x="74688" y="1397180"/>
                  </a:lnTo>
                  <a:lnTo>
                    <a:pt x="106848" y="1456597"/>
                  </a:lnTo>
                  <a:lnTo>
                    <a:pt x="125701" y="1488173"/>
                  </a:lnTo>
                  <a:lnTo>
                    <a:pt x="148857" y="1527519"/>
                  </a:lnTo>
                  <a:lnTo>
                    <a:pt x="178157" y="1579530"/>
                  </a:lnTo>
                  <a:lnTo>
                    <a:pt x="215442" y="1649098"/>
                  </a:lnTo>
                  <a:lnTo>
                    <a:pt x="237363" y="1695229"/>
                  </a:lnTo>
                  <a:lnTo>
                    <a:pt x="255206" y="1757391"/>
                  </a:lnTo>
                  <a:lnTo>
                    <a:pt x="261608" y="1828719"/>
                  </a:lnTo>
                  <a:lnTo>
                    <a:pt x="255554" y="1878215"/>
                  </a:lnTo>
                  <a:lnTo>
                    <a:pt x="236016" y="1930936"/>
                  </a:lnTo>
                  <a:lnTo>
                    <a:pt x="209965" y="1969394"/>
                  </a:lnTo>
                  <a:lnTo>
                    <a:pt x="180860" y="1999141"/>
                  </a:lnTo>
                  <a:lnTo>
                    <a:pt x="133819" y="2033781"/>
                  </a:lnTo>
                  <a:lnTo>
                    <a:pt x="85110" y="2060533"/>
                  </a:lnTo>
                  <a:lnTo>
                    <a:pt x="64434" y="2073679"/>
                  </a:lnTo>
                  <a:lnTo>
                    <a:pt x="32556" y="2105644"/>
                  </a:lnTo>
                  <a:lnTo>
                    <a:pt x="10492" y="2143089"/>
                  </a:lnTo>
                  <a:lnTo>
                    <a:pt x="3357" y="2180909"/>
                  </a:lnTo>
                  <a:lnTo>
                    <a:pt x="5156" y="2198308"/>
                  </a:lnTo>
                  <a:lnTo>
                    <a:pt x="24091" y="2252945"/>
                  </a:lnTo>
                  <a:lnTo>
                    <a:pt x="57019" y="2309447"/>
                  </a:lnTo>
                  <a:lnTo>
                    <a:pt x="105283" y="2370978"/>
                  </a:lnTo>
                  <a:lnTo>
                    <a:pt x="143828" y="2417624"/>
                  </a:lnTo>
                  <a:lnTo>
                    <a:pt x="169062" y="2447786"/>
                  </a:lnTo>
                  <a:lnTo>
                    <a:pt x="187143" y="2469535"/>
                  </a:lnTo>
                  <a:lnTo>
                    <a:pt x="204228" y="2490943"/>
                  </a:lnTo>
                  <a:lnTo>
                    <a:pt x="228485" y="2523015"/>
                  </a:lnTo>
                  <a:lnTo>
                    <a:pt x="250058" y="2553281"/>
                  </a:lnTo>
                  <a:lnTo>
                    <a:pt x="269013" y="2581393"/>
                  </a:lnTo>
                  <a:lnTo>
                    <a:pt x="285419" y="2607008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030253" y="5634333"/>
              <a:ext cx="633730" cy="659130"/>
            </a:xfrm>
            <a:custGeom>
              <a:avLst/>
              <a:gdLst/>
              <a:ahLst/>
              <a:cxnLst/>
              <a:rect l="l" t="t" r="r" b="b"/>
              <a:pathLst>
                <a:path w="633729" h="659129">
                  <a:moveTo>
                    <a:pt x="0" y="0"/>
                  </a:moveTo>
                  <a:lnTo>
                    <a:pt x="633679" y="659130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288661" y="5634424"/>
              <a:ext cx="128905" cy="434340"/>
            </a:xfrm>
            <a:custGeom>
              <a:avLst/>
              <a:gdLst/>
              <a:ahLst/>
              <a:cxnLst/>
              <a:rect l="l" t="t" r="r" b="b"/>
              <a:pathLst>
                <a:path w="128904" h="434339">
                  <a:moveTo>
                    <a:pt x="18884" y="0"/>
                  </a:moveTo>
                  <a:lnTo>
                    <a:pt x="127952" y="190703"/>
                  </a:lnTo>
                  <a:lnTo>
                    <a:pt x="128498" y="362013"/>
                  </a:lnTo>
                  <a:lnTo>
                    <a:pt x="0" y="434162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897627" y="4401536"/>
              <a:ext cx="1905" cy="488950"/>
            </a:xfrm>
            <a:custGeom>
              <a:avLst/>
              <a:gdLst/>
              <a:ahLst/>
              <a:cxnLst/>
              <a:rect l="l" t="t" r="r" b="b"/>
              <a:pathLst>
                <a:path w="1904" h="488950">
                  <a:moveTo>
                    <a:pt x="1524" y="488416"/>
                  </a:moveTo>
                  <a:lnTo>
                    <a:pt x="0" y="0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898030" y="4520771"/>
              <a:ext cx="948055" cy="3175"/>
            </a:xfrm>
            <a:custGeom>
              <a:avLst/>
              <a:gdLst/>
              <a:ahLst/>
              <a:cxnLst/>
              <a:rect l="l" t="t" r="r" b="b"/>
              <a:pathLst>
                <a:path w="948054" h="3175">
                  <a:moveTo>
                    <a:pt x="947839" y="0"/>
                  </a:moveTo>
                  <a:lnTo>
                    <a:pt x="0" y="2933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518628" y="5060468"/>
              <a:ext cx="1905" cy="567055"/>
            </a:xfrm>
            <a:custGeom>
              <a:avLst/>
              <a:gdLst/>
              <a:ahLst/>
              <a:cxnLst/>
              <a:rect l="l" t="t" r="r" b="b"/>
              <a:pathLst>
                <a:path w="1904" h="567054">
                  <a:moveTo>
                    <a:pt x="0" y="0"/>
                  </a:moveTo>
                  <a:lnTo>
                    <a:pt x="1765" y="566889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209368" y="6558376"/>
              <a:ext cx="683260" cy="169545"/>
            </a:xfrm>
            <a:custGeom>
              <a:avLst/>
              <a:gdLst/>
              <a:ahLst/>
              <a:cxnLst/>
              <a:rect l="l" t="t" r="r" b="b"/>
              <a:pathLst>
                <a:path w="683259" h="169545">
                  <a:moveTo>
                    <a:pt x="683018" y="35406"/>
                  </a:moveTo>
                  <a:lnTo>
                    <a:pt x="541693" y="19188"/>
                  </a:lnTo>
                  <a:lnTo>
                    <a:pt x="481722" y="1740"/>
                  </a:lnTo>
                  <a:lnTo>
                    <a:pt x="442691" y="0"/>
                  </a:lnTo>
                  <a:lnTo>
                    <a:pt x="407463" y="17636"/>
                  </a:lnTo>
                  <a:lnTo>
                    <a:pt x="358901" y="58316"/>
                  </a:lnTo>
                  <a:lnTo>
                    <a:pt x="311950" y="96752"/>
                  </a:lnTo>
                  <a:lnTo>
                    <a:pt x="267495" y="126637"/>
                  </a:lnTo>
                  <a:lnTo>
                    <a:pt x="223854" y="148065"/>
                  </a:lnTo>
                  <a:lnTo>
                    <a:pt x="179344" y="161125"/>
                  </a:lnTo>
                  <a:lnTo>
                    <a:pt x="132283" y="165911"/>
                  </a:lnTo>
                  <a:lnTo>
                    <a:pt x="76500" y="166619"/>
                  </a:lnTo>
                  <a:lnTo>
                    <a:pt x="33608" y="167206"/>
                  </a:lnTo>
                  <a:lnTo>
                    <a:pt x="6983" y="167907"/>
                  </a:lnTo>
                  <a:lnTo>
                    <a:pt x="0" y="168959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677802" y="6995862"/>
              <a:ext cx="682625" cy="586105"/>
            </a:xfrm>
            <a:custGeom>
              <a:avLst/>
              <a:gdLst/>
              <a:ahLst/>
              <a:cxnLst/>
              <a:rect l="l" t="t" r="r" b="b"/>
              <a:pathLst>
                <a:path w="682625" h="586104">
                  <a:moveTo>
                    <a:pt x="0" y="396392"/>
                  </a:moveTo>
                  <a:lnTo>
                    <a:pt x="15875" y="433146"/>
                  </a:lnTo>
                  <a:lnTo>
                    <a:pt x="40617" y="485182"/>
                  </a:lnTo>
                  <a:lnTo>
                    <a:pt x="74633" y="507615"/>
                  </a:lnTo>
                  <a:lnTo>
                    <a:pt x="92932" y="498722"/>
                  </a:lnTo>
                  <a:lnTo>
                    <a:pt x="117478" y="484505"/>
                  </a:lnTo>
                  <a:lnTo>
                    <a:pt x="152679" y="469531"/>
                  </a:lnTo>
                  <a:lnTo>
                    <a:pt x="177012" y="462019"/>
                  </a:lnTo>
                  <a:lnTo>
                    <a:pt x="206011" y="456012"/>
                  </a:lnTo>
                  <a:lnTo>
                    <a:pt x="237256" y="455358"/>
                  </a:lnTo>
                  <a:lnTo>
                    <a:pt x="268325" y="463905"/>
                  </a:lnTo>
                  <a:lnTo>
                    <a:pt x="298000" y="488305"/>
                  </a:lnTo>
                  <a:lnTo>
                    <a:pt x="347421" y="542518"/>
                  </a:lnTo>
                  <a:lnTo>
                    <a:pt x="358899" y="555412"/>
                  </a:lnTo>
                  <a:lnTo>
                    <a:pt x="368628" y="565453"/>
                  </a:lnTo>
                  <a:lnTo>
                    <a:pt x="412970" y="585169"/>
                  </a:lnTo>
                  <a:lnTo>
                    <a:pt x="434405" y="585559"/>
                  </a:lnTo>
                  <a:lnTo>
                    <a:pt x="457936" y="578980"/>
                  </a:lnTo>
                  <a:lnTo>
                    <a:pt x="475130" y="565875"/>
                  </a:lnTo>
                  <a:lnTo>
                    <a:pt x="486448" y="547277"/>
                  </a:lnTo>
                  <a:lnTo>
                    <a:pt x="497898" y="522141"/>
                  </a:lnTo>
                  <a:lnTo>
                    <a:pt x="515493" y="489419"/>
                  </a:lnTo>
                  <a:lnTo>
                    <a:pt x="539848" y="456378"/>
                  </a:lnTo>
                  <a:lnTo>
                    <a:pt x="559244" y="438183"/>
                  </a:lnTo>
                  <a:lnTo>
                    <a:pt x="575096" y="423209"/>
                  </a:lnTo>
                  <a:lnTo>
                    <a:pt x="588822" y="399834"/>
                  </a:lnTo>
                  <a:lnTo>
                    <a:pt x="595013" y="377177"/>
                  </a:lnTo>
                  <a:lnTo>
                    <a:pt x="597169" y="348551"/>
                  </a:lnTo>
                  <a:lnTo>
                    <a:pt x="596359" y="311390"/>
                  </a:lnTo>
                  <a:lnTo>
                    <a:pt x="593648" y="263131"/>
                  </a:lnTo>
                  <a:lnTo>
                    <a:pt x="590819" y="225898"/>
                  </a:lnTo>
                  <a:lnTo>
                    <a:pt x="588733" y="198774"/>
                  </a:lnTo>
                  <a:lnTo>
                    <a:pt x="589019" y="176231"/>
                  </a:lnTo>
                  <a:lnTo>
                    <a:pt x="598799" y="135547"/>
                  </a:lnTo>
                  <a:lnTo>
                    <a:pt x="624649" y="84277"/>
                  </a:lnTo>
                  <a:lnTo>
                    <a:pt x="655588" y="35161"/>
                  </a:lnTo>
                  <a:lnTo>
                    <a:pt x="669731" y="15809"/>
                  </a:lnTo>
                  <a:lnTo>
                    <a:pt x="682231" y="0"/>
                  </a:lnTo>
                </a:path>
              </a:pathLst>
            </a:custGeom>
            <a:ln w="311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1317904" y="6511848"/>
              <a:ext cx="546100" cy="401955"/>
            </a:xfrm>
            <a:custGeom>
              <a:avLst/>
              <a:gdLst/>
              <a:ahLst/>
              <a:cxnLst/>
              <a:rect l="l" t="t" r="r" b="b"/>
              <a:pathLst>
                <a:path w="546100" h="401954">
                  <a:moveTo>
                    <a:pt x="414007" y="0"/>
                  </a:moveTo>
                  <a:lnTo>
                    <a:pt x="0" y="1269"/>
                  </a:lnTo>
                  <a:lnTo>
                    <a:pt x="1143" y="370585"/>
                  </a:lnTo>
                  <a:lnTo>
                    <a:pt x="5054" y="371805"/>
                  </a:lnTo>
                  <a:lnTo>
                    <a:pt x="245605" y="372198"/>
                  </a:lnTo>
                  <a:lnTo>
                    <a:pt x="245694" y="401370"/>
                  </a:lnTo>
                  <a:lnTo>
                    <a:pt x="393560" y="400913"/>
                  </a:lnTo>
                  <a:lnTo>
                    <a:pt x="393433" y="359524"/>
                  </a:lnTo>
                  <a:lnTo>
                    <a:pt x="503834" y="359168"/>
                  </a:lnTo>
                  <a:lnTo>
                    <a:pt x="503428" y="226758"/>
                  </a:lnTo>
                  <a:lnTo>
                    <a:pt x="545858" y="226644"/>
                  </a:lnTo>
                  <a:lnTo>
                    <a:pt x="545541" y="128396"/>
                  </a:lnTo>
                  <a:lnTo>
                    <a:pt x="414401" y="128803"/>
                  </a:lnTo>
                  <a:lnTo>
                    <a:pt x="414007" y="0"/>
                  </a:lnTo>
                  <a:close/>
                </a:path>
              </a:pathLst>
            </a:custGeom>
            <a:solidFill>
              <a:srgbClr val="D2A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0221607" y="6462820"/>
              <a:ext cx="998855" cy="3810"/>
            </a:xfrm>
            <a:custGeom>
              <a:avLst/>
              <a:gdLst/>
              <a:ahLst/>
              <a:cxnLst/>
              <a:rect l="l" t="t" r="r" b="b"/>
              <a:pathLst>
                <a:path w="998854" h="3810">
                  <a:moveTo>
                    <a:pt x="0" y="3439"/>
                  </a:moveTo>
                  <a:lnTo>
                    <a:pt x="998588" y="3439"/>
                  </a:lnTo>
                  <a:lnTo>
                    <a:pt x="998588" y="0"/>
                  </a:lnTo>
                  <a:lnTo>
                    <a:pt x="0" y="0"/>
                  </a:lnTo>
                  <a:lnTo>
                    <a:pt x="0" y="3439"/>
                  </a:lnTo>
                  <a:close/>
                </a:path>
              </a:pathLst>
            </a:custGeom>
            <a:solidFill>
              <a:srgbClr val="00A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726461" y="6676338"/>
              <a:ext cx="320040" cy="3810"/>
            </a:xfrm>
            <a:custGeom>
              <a:avLst/>
              <a:gdLst/>
              <a:ahLst/>
              <a:cxnLst/>
              <a:rect l="l" t="t" r="r" b="b"/>
              <a:pathLst>
                <a:path w="320040" h="3809">
                  <a:moveTo>
                    <a:pt x="0" y="3571"/>
                  </a:moveTo>
                  <a:lnTo>
                    <a:pt x="319913" y="3571"/>
                  </a:lnTo>
                  <a:lnTo>
                    <a:pt x="319913" y="0"/>
                  </a:lnTo>
                  <a:lnTo>
                    <a:pt x="0" y="0"/>
                  </a:lnTo>
                  <a:lnTo>
                    <a:pt x="0" y="3571"/>
                  </a:lnTo>
                  <a:close/>
                </a:path>
              </a:pathLst>
            </a:custGeom>
            <a:solidFill>
              <a:srgbClr val="DD8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327940" y="5778228"/>
              <a:ext cx="416559" cy="416559"/>
            </a:xfrm>
            <a:custGeom>
              <a:avLst/>
              <a:gdLst/>
              <a:ahLst/>
              <a:cxnLst/>
              <a:rect l="l" t="t" r="r" b="b"/>
              <a:pathLst>
                <a:path w="416559" h="416560">
                  <a:moveTo>
                    <a:pt x="414972" y="0"/>
                  </a:moveTo>
                  <a:lnTo>
                    <a:pt x="0" y="1269"/>
                  </a:lnTo>
                  <a:lnTo>
                    <a:pt x="1270" y="416267"/>
                  </a:lnTo>
                  <a:lnTo>
                    <a:pt x="416267" y="414985"/>
                  </a:lnTo>
                  <a:lnTo>
                    <a:pt x="414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735882" y="5580658"/>
              <a:ext cx="506730" cy="506730"/>
            </a:xfrm>
            <a:custGeom>
              <a:avLst/>
              <a:gdLst/>
              <a:ahLst/>
              <a:cxnLst/>
              <a:rect l="l" t="t" r="r" b="b"/>
              <a:pathLst>
                <a:path w="506729" h="506729">
                  <a:moveTo>
                    <a:pt x="504697" y="0"/>
                  </a:moveTo>
                  <a:lnTo>
                    <a:pt x="0" y="1549"/>
                  </a:lnTo>
                  <a:lnTo>
                    <a:pt x="1549" y="506234"/>
                  </a:lnTo>
                  <a:lnTo>
                    <a:pt x="506247" y="504685"/>
                  </a:lnTo>
                  <a:lnTo>
                    <a:pt x="504697" y="0"/>
                  </a:lnTo>
                  <a:close/>
                </a:path>
              </a:pathLst>
            </a:custGeom>
            <a:solidFill>
              <a:srgbClr val="DD8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770017" y="5290647"/>
              <a:ext cx="1208405" cy="1405255"/>
            </a:xfrm>
            <a:custGeom>
              <a:avLst/>
              <a:gdLst/>
              <a:ahLst/>
              <a:cxnLst/>
              <a:rect l="l" t="t" r="r" b="b"/>
              <a:pathLst>
                <a:path w="1208404" h="1405254">
                  <a:moveTo>
                    <a:pt x="323316" y="0"/>
                  </a:moveTo>
                  <a:lnTo>
                    <a:pt x="0" y="1003"/>
                  </a:lnTo>
                  <a:lnTo>
                    <a:pt x="990" y="318312"/>
                  </a:lnTo>
                  <a:lnTo>
                    <a:pt x="161988" y="317817"/>
                  </a:lnTo>
                  <a:lnTo>
                    <a:pt x="162217" y="393090"/>
                  </a:lnTo>
                  <a:lnTo>
                    <a:pt x="93662" y="393306"/>
                  </a:lnTo>
                  <a:lnTo>
                    <a:pt x="95834" y="1096746"/>
                  </a:lnTo>
                  <a:lnTo>
                    <a:pt x="511365" y="1095463"/>
                  </a:lnTo>
                  <a:lnTo>
                    <a:pt x="511073" y="1002804"/>
                  </a:lnTo>
                  <a:lnTo>
                    <a:pt x="585774" y="1002576"/>
                  </a:lnTo>
                  <a:lnTo>
                    <a:pt x="587006" y="1404759"/>
                  </a:lnTo>
                  <a:lnTo>
                    <a:pt x="993343" y="1403502"/>
                  </a:lnTo>
                  <a:lnTo>
                    <a:pt x="992098" y="999363"/>
                  </a:lnTo>
                  <a:lnTo>
                    <a:pt x="968451" y="999426"/>
                  </a:lnTo>
                  <a:lnTo>
                    <a:pt x="968171" y="911377"/>
                  </a:lnTo>
                  <a:lnTo>
                    <a:pt x="1208316" y="910628"/>
                  </a:lnTo>
                  <a:lnTo>
                    <a:pt x="1206690" y="380428"/>
                  </a:lnTo>
                  <a:lnTo>
                    <a:pt x="684631" y="382054"/>
                  </a:lnTo>
                  <a:lnTo>
                    <a:pt x="686219" y="898448"/>
                  </a:lnTo>
                  <a:lnTo>
                    <a:pt x="533323" y="898918"/>
                  </a:lnTo>
                  <a:lnTo>
                    <a:pt x="531749" y="391960"/>
                  </a:lnTo>
                  <a:lnTo>
                    <a:pt x="256844" y="392811"/>
                  </a:lnTo>
                  <a:lnTo>
                    <a:pt x="256616" y="317525"/>
                  </a:lnTo>
                  <a:lnTo>
                    <a:pt x="324307" y="317322"/>
                  </a:lnTo>
                  <a:lnTo>
                    <a:pt x="323316" y="0"/>
                  </a:lnTo>
                  <a:close/>
                </a:path>
              </a:pathLst>
            </a:custGeom>
            <a:solidFill>
              <a:srgbClr val="E84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849119" y="4571171"/>
              <a:ext cx="1563370" cy="1014094"/>
            </a:xfrm>
            <a:custGeom>
              <a:avLst/>
              <a:gdLst/>
              <a:ahLst/>
              <a:cxnLst/>
              <a:rect l="l" t="t" r="r" b="b"/>
              <a:pathLst>
                <a:path w="1563370" h="1014095">
                  <a:moveTo>
                    <a:pt x="106883" y="0"/>
                  </a:moveTo>
                  <a:lnTo>
                    <a:pt x="109029" y="696125"/>
                  </a:lnTo>
                  <a:lnTo>
                    <a:pt x="0" y="696455"/>
                  </a:lnTo>
                  <a:lnTo>
                    <a:pt x="990" y="1013764"/>
                  </a:lnTo>
                  <a:lnTo>
                    <a:pt x="326859" y="1012761"/>
                  </a:lnTo>
                  <a:lnTo>
                    <a:pt x="325945" y="715073"/>
                  </a:lnTo>
                  <a:lnTo>
                    <a:pt x="590118" y="714260"/>
                  </a:lnTo>
                  <a:lnTo>
                    <a:pt x="590791" y="929144"/>
                  </a:lnTo>
                  <a:lnTo>
                    <a:pt x="1261084" y="927074"/>
                  </a:lnTo>
                  <a:lnTo>
                    <a:pt x="1260906" y="873023"/>
                  </a:lnTo>
                  <a:lnTo>
                    <a:pt x="1391018" y="872642"/>
                  </a:lnTo>
                  <a:lnTo>
                    <a:pt x="1390751" y="782764"/>
                  </a:lnTo>
                  <a:lnTo>
                    <a:pt x="1562925" y="782231"/>
                  </a:lnTo>
                  <a:lnTo>
                    <a:pt x="1561579" y="346532"/>
                  </a:lnTo>
                  <a:lnTo>
                    <a:pt x="1448549" y="346887"/>
                  </a:lnTo>
                  <a:lnTo>
                    <a:pt x="1448409" y="299580"/>
                  </a:lnTo>
                  <a:lnTo>
                    <a:pt x="950607" y="301104"/>
                  </a:lnTo>
                  <a:lnTo>
                    <a:pt x="951268" y="513943"/>
                  </a:lnTo>
                  <a:lnTo>
                    <a:pt x="611200" y="514984"/>
                  </a:lnTo>
                  <a:lnTo>
                    <a:pt x="609625" y="2082"/>
                  </a:lnTo>
                  <a:lnTo>
                    <a:pt x="106883" y="0"/>
                  </a:lnTo>
                  <a:close/>
                </a:path>
              </a:pathLst>
            </a:custGeom>
            <a:solidFill>
              <a:srgbClr val="FFCD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717060" y="5028625"/>
              <a:ext cx="1007744" cy="1035685"/>
            </a:xfrm>
            <a:custGeom>
              <a:avLst/>
              <a:gdLst/>
              <a:ahLst/>
              <a:cxnLst/>
              <a:rect l="l" t="t" r="r" b="b"/>
              <a:pathLst>
                <a:path w="1007745" h="1035685">
                  <a:moveTo>
                    <a:pt x="805891" y="0"/>
                  </a:moveTo>
                  <a:lnTo>
                    <a:pt x="395846" y="1269"/>
                  </a:lnTo>
                  <a:lnTo>
                    <a:pt x="396621" y="256247"/>
                  </a:lnTo>
                  <a:lnTo>
                    <a:pt x="202095" y="256832"/>
                  </a:lnTo>
                  <a:lnTo>
                    <a:pt x="202399" y="355409"/>
                  </a:lnTo>
                  <a:lnTo>
                    <a:pt x="0" y="356031"/>
                  </a:lnTo>
                  <a:lnTo>
                    <a:pt x="977" y="671461"/>
                  </a:lnTo>
                  <a:lnTo>
                    <a:pt x="98234" y="671156"/>
                  </a:lnTo>
                  <a:lnTo>
                    <a:pt x="98844" y="866990"/>
                  </a:lnTo>
                  <a:lnTo>
                    <a:pt x="514159" y="865720"/>
                  </a:lnTo>
                  <a:lnTo>
                    <a:pt x="514680" y="1035265"/>
                  </a:lnTo>
                  <a:lnTo>
                    <a:pt x="1007541" y="1033729"/>
                  </a:lnTo>
                  <a:lnTo>
                    <a:pt x="1005763" y="455434"/>
                  </a:lnTo>
                  <a:lnTo>
                    <a:pt x="916381" y="455726"/>
                  </a:lnTo>
                  <a:lnTo>
                    <a:pt x="915873" y="291122"/>
                  </a:lnTo>
                  <a:lnTo>
                    <a:pt x="806780" y="291464"/>
                  </a:lnTo>
                  <a:lnTo>
                    <a:pt x="805891" y="0"/>
                  </a:lnTo>
                  <a:close/>
                </a:path>
              </a:pathLst>
            </a:custGeom>
            <a:solidFill>
              <a:srgbClr val="F38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963589" y="6666793"/>
              <a:ext cx="367665" cy="118110"/>
            </a:xfrm>
            <a:custGeom>
              <a:avLst/>
              <a:gdLst/>
              <a:ahLst/>
              <a:cxnLst/>
              <a:rect l="l" t="t" r="r" b="b"/>
              <a:pathLst>
                <a:path w="367665" h="118109">
                  <a:moveTo>
                    <a:pt x="366699" y="0"/>
                  </a:moveTo>
                  <a:lnTo>
                    <a:pt x="0" y="1117"/>
                  </a:lnTo>
                  <a:lnTo>
                    <a:pt x="368" y="118097"/>
                  </a:lnTo>
                  <a:lnTo>
                    <a:pt x="367055" y="116966"/>
                  </a:lnTo>
                  <a:lnTo>
                    <a:pt x="366699" y="0"/>
                  </a:lnTo>
                  <a:close/>
                </a:path>
              </a:pathLst>
            </a:custGeom>
            <a:solidFill>
              <a:srgbClr val="E84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336726" y="3696601"/>
              <a:ext cx="1153160" cy="800100"/>
            </a:xfrm>
            <a:custGeom>
              <a:avLst/>
              <a:gdLst/>
              <a:ahLst/>
              <a:cxnLst/>
              <a:rect l="l" t="t" r="r" b="b"/>
              <a:pathLst>
                <a:path w="1153159" h="800100">
                  <a:moveTo>
                    <a:pt x="233426" y="798779"/>
                  </a:moveTo>
                  <a:lnTo>
                    <a:pt x="233146" y="709409"/>
                  </a:lnTo>
                  <a:lnTo>
                    <a:pt x="7416" y="710107"/>
                  </a:lnTo>
                  <a:lnTo>
                    <a:pt x="7696" y="799477"/>
                  </a:lnTo>
                  <a:lnTo>
                    <a:pt x="233426" y="798779"/>
                  </a:lnTo>
                  <a:close/>
                </a:path>
                <a:path w="1153159" h="800100">
                  <a:moveTo>
                    <a:pt x="557326" y="461327"/>
                  </a:moveTo>
                  <a:lnTo>
                    <a:pt x="555917" y="0"/>
                  </a:lnTo>
                  <a:lnTo>
                    <a:pt x="457327" y="304"/>
                  </a:lnTo>
                  <a:lnTo>
                    <a:pt x="457415" y="29210"/>
                  </a:lnTo>
                  <a:lnTo>
                    <a:pt x="299720" y="29705"/>
                  </a:lnTo>
                  <a:lnTo>
                    <a:pt x="299656" y="13944"/>
                  </a:lnTo>
                  <a:lnTo>
                    <a:pt x="0" y="14859"/>
                  </a:lnTo>
                  <a:lnTo>
                    <a:pt x="12" y="17487"/>
                  </a:lnTo>
                  <a:lnTo>
                    <a:pt x="1905" y="629958"/>
                  </a:lnTo>
                  <a:lnTo>
                    <a:pt x="205625" y="629310"/>
                  </a:lnTo>
                  <a:lnTo>
                    <a:pt x="205092" y="462407"/>
                  </a:lnTo>
                  <a:lnTo>
                    <a:pt x="557326" y="461327"/>
                  </a:lnTo>
                  <a:close/>
                </a:path>
                <a:path w="1153159" h="800100">
                  <a:moveTo>
                    <a:pt x="1153134" y="592239"/>
                  </a:moveTo>
                  <a:lnTo>
                    <a:pt x="1152169" y="282054"/>
                  </a:lnTo>
                  <a:lnTo>
                    <a:pt x="1106195" y="282194"/>
                  </a:lnTo>
                  <a:lnTo>
                    <a:pt x="1105687" y="123164"/>
                  </a:lnTo>
                  <a:lnTo>
                    <a:pt x="779741" y="124167"/>
                  </a:lnTo>
                  <a:lnTo>
                    <a:pt x="780249" y="289775"/>
                  </a:lnTo>
                  <a:lnTo>
                    <a:pt x="734250" y="289915"/>
                  </a:lnTo>
                  <a:lnTo>
                    <a:pt x="735190" y="593534"/>
                  </a:lnTo>
                  <a:lnTo>
                    <a:pt x="1153134" y="592239"/>
                  </a:lnTo>
                  <a:close/>
                </a:path>
              </a:pathLst>
            </a:custGeom>
            <a:solidFill>
              <a:srgbClr val="1B3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13913736" y="3675134"/>
            <a:ext cx="385445" cy="150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b="1" spc="45" dirty="0">
                <a:solidFill>
                  <a:srgbClr val="445363"/>
                </a:solidFill>
                <a:latin typeface="Calibri"/>
                <a:cs typeface="Calibri"/>
              </a:rPr>
              <a:t>So</a:t>
            </a:r>
            <a:r>
              <a:rPr sz="800" b="1" spc="55" dirty="0">
                <a:solidFill>
                  <a:srgbClr val="445363"/>
                </a:solidFill>
                <a:latin typeface="Calibri"/>
                <a:cs typeface="Calibri"/>
              </a:rPr>
              <a:t> </a:t>
            </a:r>
            <a:r>
              <a:rPr sz="800" b="1" spc="100" dirty="0">
                <a:solidFill>
                  <a:srgbClr val="445363"/>
                </a:solidFill>
                <a:latin typeface="Calibri"/>
                <a:cs typeface="Calibri"/>
              </a:rPr>
              <a:t>ball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1770100" y="3466329"/>
            <a:ext cx="417195" cy="150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b="1" spc="35" dirty="0">
                <a:solidFill>
                  <a:srgbClr val="445363"/>
                </a:solidFill>
                <a:latin typeface="Calibri"/>
                <a:cs typeface="Calibri"/>
              </a:rPr>
              <a:t>Base</a:t>
            </a:r>
            <a:r>
              <a:rPr sz="800" b="1" spc="30" dirty="0">
                <a:solidFill>
                  <a:srgbClr val="445363"/>
                </a:solidFill>
                <a:latin typeface="Calibri"/>
                <a:cs typeface="Calibri"/>
              </a:rPr>
              <a:t>b</a:t>
            </a:r>
            <a:r>
              <a:rPr sz="800" b="1" spc="35" dirty="0">
                <a:solidFill>
                  <a:srgbClr val="445363"/>
                </a:solidFill>
                <a:latin typeface="Calibri"/>
                <a:cs typeface="Calibri"/>
              </a:rPr>
              <a:t>all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893915" y="3188224"/>
            <a:ext cx="1525905" cy="6794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Times New Roman"/>
              <a:cs typeface="Times New Roman"/>
            </a:endParaRPr>
          </a:p>
          <a:p>
            <a:pPr marL="448945">
              <a:lnSpc>
                <a:spcPct val="100000"/>
              </a:lnSpc>
            </a:pPr>
            <a:r>
              <a:rPr sz="800" b="1" spc="50" dirty="0">
                <a:solidFill>
                  <a:srgbClr val="445363"/>
                </a:solidFill>
                <a:latin typeface="Calibri"/>
                <a:cs typeface="Calibri"/>
              </a:rPr>
              <a:t>So</a:t>
            </a:r>
            <a:r>
              <a:rPr sz="800" b="1" spc="15" dirty="0">
                <a:solidFill>
                  <a:srgbClr val="445363"/>
                </a:solidFill>
                <a:latin typeface="Calibri"/>
                <a:cs typeface="Calibri"/>
              </a:rPr>
              <a:t>c</a:t>
            </a:r>
            <a:r>
              <a:rPr sz="800" b="1" spc="20" dirty="0">
                <a:solidFill>
                  <a:srgbClr val="445363"/>
                </a:solidFill>
                <a:latin typeface="Calibri"/>
                <a:cs typeface="Calibri"/>
              </a:rPr>
              <a:t>c</a:t>
            </a:r>
            <a:r>
              <a:rPr sz="800" b="1" spc="30" dirty="0">
                <a:solidFill>
                  <a:srgbClr val="445363"/>
                </a:solidFill>
                <a:latin typeface="Calibri"/>
                <a:cs typeface="Calibri"/>
              </a:rPr>
              <a:t>er</a:t>
            </a:r>
            <a:r>
              <a:rPr sz="800" b="1" spc="-15" dirty="0">
                <a:solidFill>
                  <a:srgbClr val="445363"/>
                </a:solidFill>
                <a:latin typeface="Calibri"/>
                <a:cs typeface="Calibri"/>
              </a:rPr>
              <a:t> </a:t>
            </a:r>
            <a:r>
              <a:rPr sz="800" b="1" spc="-20" dirty="0">
                <a:solidFill>
                  <a:srgbClr val="445363"/>
                </a:solidFill>
                <a:latin typeface="Calibri"/>
                <a:cs typeface="Calibri"/>
              </a:rPr>
              <a:t>&amp;</a:t>
            </a:r>
            <a:r>
              <a:rPr sz="800" b="1" spc="-15" dirty="0">
                <a:solidFill>
                  <a:srgbClr val="445363"/>
                </a:solidFill>
                <a:latin typeface="Calibri"/>
                <a:cs typeface="Calibri"/>
              </a:rPr>
              <a:t> </a:t>
            </a:r>
            <a:r>
              <a:rPr sz="800" b="1" spc="20" dirty="0">
                <a:solidFill>
                  <a:srgbClr val="445363"/>
                </a:solidFill>
                <a:latin typeface="Calibri"/>
                <a:cs typeface="Calibri"/>
              </a:rPr>
              <a:t>T</a:t>
            </a:r>
            <a:r>
              <a:rPr sz="800" b="1" spc="15" dirty="0">
                <a:solidFill>
                  <a:srgbClr val="445363"/>
                </a:solidFill>
                <a:latin typeface="Calibri"/>
                <a:cs typeface="Calibri"/>
              </a:rPr>
              <a:t>r</a:t>
            </a:r>
            <a:r>
              <a:rPr sz="800" b="1" spc="50" dirty="0">
                <a:solidFill>
                  <a:srgbClr val="445363"/>
                </a:solidFill>
                <a:latin typeface="Calibri"/>
                <a:cs typeface="Calibri"/>
              </a:rPr>
              <a:t>ack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4888631" y="2843179"/>
            <a:ext cx="10196195" cy="4976495"/>
            <a:chOff x="4888631" y="2843179"/>
            <a:chExt cx="10196195" cy="4976495"/>
          </a:xfrm>
        </p:grpSpPr>
        <p:sp>
          <p:nvSpPr>
            <p:cNvPr id="101" name="object 101"/>
            <p:cNvSpPr/>
            <p:nvPr/>
          </p:nvSpPr>
          <p:spPr>
            <a:xfrm>
              <a:off x="8761913" y="7268959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137097" y="0"/>
                  </a:moveTo>
                  <a:lnTo>
                    <a:pt x="89691" y="14207"/>
                  </a:lnTo>
                  <a:lnTo>
                    <a:pt x="49209" y="41858"/>
                  </a:lnTo>
                  <a:lnTo>
                    <a:pt x="18731" y="80849"/>
                  </a:lnTo>
                  <a:lnTo>
                    <a:pt x="1339" y="129076"/>
                  </a:lnTo>
                  <a:lnTo>
                    <a:pt x="0" y="180319"/>
                  </a:lnTo>
                  <a:lnTo>
                    <a:pt x="14208" y="227721"/>
                  </a:lnTo>
                  <a:lnTo>
                    <a:pt x="41861" y="268202"/>
                  </a:lnTo>
                  <a:lnTo>
                    <a:pt x="80855" y="298679"/>
                  </a:lnTo>
                  <a:lnTo>
                    <a:pt x="129088" y="316071"/>
                  </a:lnTo>
                  <a:lnTo>
                    <a:pt x="180336" y="317410"/>
                  </a:lnTo>
                  <a:lnTo>
                    <a:pt x="227739" y="303203"/>
                  </a:lnTo>
                  <a:lnTo>
                    <a:pt x="268218" y="275552"/>
                  </a:lnTo>
                  <a:lnTo>
                    <a:pt x="298693" y="236561"/>
                  </a:lnTo>
                  <a:lnTo>
                    <a:pt x="316083" y="188334"/>
                  </a:lnTo>
                  <a:lnTo>
                    <a:pt x="317423" y="137086"/>
                  </a:lnTo>
                  <a:lnTo>
                    <a:pt x="303215" y="89683"/>
                  </a:lnTo>
                  <a:lnTo>
                    <a:pt x="275564" y="49204"/>
                  </a:lnTo>
                  <a:lnTo>
                    <a:pt x="236573" y="18730"/>
                  </a:lnTo>
                  <a:lnTo>
                    <a:pt x="188347" y="1339"/>
                  </a:lnTo>
                  <a:lnTo>
                    <a:pt x="137097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96727" y="7620452"/>
              <a:ext cx="199115" cy="199117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9022793" y="7497759"/>
              <a:ext cx="320675" cy="320675"/>
            </a:xfrm>
            <a:custGeom>
              <a:avLst/>
              <a:gdLst/>
              <a:ahLst/>
              <a:cxnLst/>
              <a:rect l="l" t="t" r="r" b="b"/>
              <a:pathLst>
                <a:path w="320675" h="320675">
                  <a:moveTo>
                    <a:pt x="164399" y="0"/>
                  </a:moveTo>
                  <a:lnTo>
                    <a:pt x="115321" y="6373"/>
                  </a:lnTo>
                  <a:lnTo>
                    <a:pt x="70906" y="27130"/>
                  </a:lnTo>
                  <a:lnTo>
                    <a:pt x="34535" y="60695"/>
                  </a:lnTo>
                  <a:lnTo>
                    <a:pt x="9590" y="105487"/>
                  </a:lnTo>
                  <a:lnTo>
                    <a:pt x="0" y="155845"/>
                  </a:lnTo>
                  <a:lnTo>
                    <a:pt x="6372" y="204920"/>
                  </a:lnTo>
                  <a:lnTo>
                    <a:pt x="27128" y="249331"/>
                  </a:lnTo>
                  <a:lnTo>
                    <a:pt x="60688" y="285699"/>
                  </a:lnTo>
                  <a:lnTo>
                    <a:pt x="105475" y="310643"/>
                  </a:lnTo>
                  <a:lnTo>
                    <a:pt x="155839" y="320244"/>
                  </a:lnTo>
                  <a:lnTo>
                    <a:pt x="204917" y="313875"/>
                  </a:lnTo>
                  <a:lnTo>
                    <a:pt x="249328" y="293118"/>
                  </a:lnTo>
                  <a:lnTo>
                    <a:pt x="285693" y="259552"/>
                  </a:lnTo>
                  <a:lnTo>
                    <a:pt x="310630" y="214758"/>
                  </a:lnTo>
                  <a:lnTo>
                    <a:pt x="320227" y="164400"/>
                  </a:lnTo>
                  <a:lnTo>
                    <a:pt x="313858" y="115324"/>
                  </a:lnTo>
                  <a:lnTo>
                    <a:pt x="293104" y="70911"/>
                  </a:lnTo>
                  <a:lnTo>
                    <a:pt x="259544" y="34539"/>
                  </a:lnTo>
                  <a:lnTo>
                    <a:pt x="214758" y="9589"/>
                  </a:lnTo>
                  <a:lnTo>
                    <a:pt x="164399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6950" y="7204711"/>
              <a:ext cx="199122" cy="199130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84976" y="7515997"/>
              <a:ext cx="199115" cy="199130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70006" y="6833025"/>
              <a:ext cx="132818" cy="132824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31295" y="5597820"/>
              <a:ext cx="153129" cy="153132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31465" y="7367050"/>
              <a:ext cx="152754" cy="152765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89041" y="7606393"/>
              <a:ext cx="153134" cy="153132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920625" y="5083705"/>
              <a:ext cx="153139" cy="153137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541978" y="4143867"/>
              <a:ext cx="128790" cy="128790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514901" y="3503204"/>
              <a:ext cx="128790" cy="128790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697059" y="4143378"/>
              <a:ext cx="128803" cy="12880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567390" y="3859224"/>
              <a:ext cx="128790" cy="128790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029287" y="2843179"/>
              <a:ext cx="128790" cy="128803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687819" y="2861922"/>
              <a:ext cx="128790" cy="128803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845278" y="2843747"/>
              <a:ext cx="128803" cy="128803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663039" y="2844311"/>
              <a:ext cx="128790" cy="12880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485166" y="2844864"/>
              <a:ext cx="128790" cy="128790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292405" y="2845455"/>
              <a:ext cx="128790" cy="128790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844661" y="2846838"/>
              <a:ext cx="128790" cy="128803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620345" y="2847531"/>
              <a:ext cx="128803" cy="128790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467018" y="2848004"/>
              <a:ext cx="128790" cy="12880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216417" y="2848780"/>
              <a:ext cx="128803" cy="128790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867701" y="2849855"/>
              <a:ext cx="128790" cy="128790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712181" y="2850330"/>
              <a:ext cx="128790" cy="128803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486993" y="2851026"/>
              <a:ext cx="128790" cy="128803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29268" y="2851514"/>
              <a:ext cx="128803" cy="128803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922713" y="2852315"/>
              <a:ext cx="276007" cy="129245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649343" y="2853613"/>
              <a:ext cx="128790" cy="12880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368959" y="2854481"/>
              <a:ext cx="128790" cy="128790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073682" y="2854937"/>
              <a:ext cx="275992" cy="129255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697927" y="7677138"/>
              <a:ext cx="128790" cy="128816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979840" y="7676280"/>
              <a:ext cx="128803" cy="128803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23293" y="7484783"/>
              <a:ext cx="128803" cy="128816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740728" y="7491690"/>
              <a:ext cx="128790" cy="128803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615480" y="7003205"/>
              <a:ext cx="128790" cy="128816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804722" y="6997189"/>
              <a:ext cx="128790" cy="128816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402214" y="6998440"/>
              <a:ext cx="128790" cy="128803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113137" y="7235911"/>
              <a:ext cx="128790" cy="128803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178146" y="7432109"/>
              <a:ext cx="128790" cy="128816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40512" y="7005298"/>
              <a:ext cx="128790" cy="128803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889828" y="7250111"/>
              <a:ext cx="128790" cy="128803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145580" y="6655470"/>
              <a:ext cx="468703" cy="355225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7078612" y="6029858"/>
              <a:ext cx="219075" cy="574675"/>
            </a:xfrm>
            <a:custGeom>
              <a:avLst/>
              <a:gdLst/>
              <a:ahLst/>
              <a:cxnLst/>
              <a:rect l="l" t="t" r="r" b="b"/>
              <a:pathLst>
                <a:path w="219075" h="574675">
                  <a:moveTo>
                    <a:pt x="128790" y="64198"/>
                  </a:moveTo>
                  <a:lnTo>
                    <a:pt x="123647" y="39141"/>
                  </a:lnTo>
                  <a:lnTo>
                    <a:pt x="109778" y="18719"/>
                  </a:lnTo>
                  <a:lnTo>
                    <a:pt x="89255" y="4978"/>
                  </a:lnTo>
                  <a:lnTo>
                    <a:pt x="64185" y="0"/>
                  </a:lnTo>
                  <a:lnTo>
                    <a:pt x="39128" y="5143"/>
                  </a:lnTo>
                  <a:lnTo>
                    <a:pt x="18694" y="18999"/>
                  </a:lnTo>
                  <a:lnTo>
                    <a:pt x="4965" y="39522"/>
                  </a:lnTo>
                  <a:lnTo>
                    <a:pt x="0" y="64604"/>
                  </a:lnTo>
                  <a:lnTo>
                    <a:pt x="5130" y="89649"/>
                  </a:lnTo>
                  <a:lnTo>
                    <a:pt x="18986" y="110070"/>
                  </a:lnTo>
                  <a:lnTo>
                    <a:pt x="39497" y="123812"/>
                  </a:lnTo>
                  <a:lnTo>
                    <a:pt x="64579" y="128803"/>
                  </a:lnTo>
                  <a:lnTo>
                    <a:pt x="89623" y="123659"/>
                  </a:lnTo>
                  <a:lnTo>
                    <a:pt x="110058" y="109791"/>
                  </a:lnTo>
                  <a:lnTo>
                    <a:pt x="123799" y="89281"/>
                  </a:lnTo>
                  <a:lnTo>
                    <a:pt x="128790" y="64198"/>
                  </a:lnTo>
                  <a:close/>
                </a:path>
                <a:path w="219075" h="574675">
                  <a:moveTo>
                    <a:pt x="218871" y="509473"/>
                  </a:moveTo>
                  <a:lnTo>
                    <a:pt x="213728" y="484416"/>
                  </a:lnTo>
                  <a:lnTo>
                    <a:pt x="199872" y="463994"/>
                  </a:lnTo>
                  <a:lnTo>
                    <a:pt x="179362" y="450253"/>
                  </a:lnTo>
                  <a:lnTo>
                    <a:pt x="154279" y="445262"/>
                  </a:lnTo>
                  <a:lnTo>
                    <a:pt x="129222" y="450405"/>
                  </a:lnTo>
                  <a:lnTo>
                    <a:pt x="108788" y="464273"/>
                  </a:lnTo>
                  <a:lnTo>
                    <a:pt x="95059" y="484784"/>
                  </a:lnTo>
                  <a:lnTo>
                    <a:pt x="90081" y="509866"/>
                  </a:lnTo>
                  <a:lnTo>
                    <a:pt x="95211" y="534924"/>
                  </a:lnTo>
                  <a:lnTo>
                    <a:pt x="109067" y="555345"/>
                  </a:lnTo>
                  <a:lnTo>
                    <a:pt x="129590" y="569087"/>
                  </a:lnTo>
                  <a:lnTo>
                    <a:pt x="154673" y="574078"/>
                  </a:lnTo>
                  <a:lnTo>
                    <a:pt x="179730" y="568934"/>
                  </a:lnTo>
                  <a:lnTo>
                    <a:pt x="200152" y="555078"/>
                  </a:lnTo>
                  <a:lnTo>
                    <a:pt x="213893" y="534555"/>
                  </a:lnTo>
                  <a:lnTo>
                    <a:pt x="218871" y="509473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984456" y="6186534"/>
              <a:ext cx="128803" cy="128816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7167768" y="6172168"/>
              <a:ext cx="128905" cy="128905"/>
            </a:xfrm>
            <a:custGeom>
              <a:avLst/>
              <a:gdLst/>
              <a:ahLst/>
              <a:cxnLst/>
              <a:rect l="l" t="t" r="r" b="b"/>
              <a:pathLst>
                <a:path w="128904" h="128904">
                  <a:moveTo>
                    <a:pt x="64198" y="0"/>
                  </a:moveTo>
                  <a:lnTo>
                    <a:pt x="39142" y="5142"/>
                  </a:lnTo>
                  <a:lnTo>
                    <a:pt x="18711" y="19010"/>
                  </a:lnTo>
                  <a:lnTo>
                    <a:pt x="4975" y="39524"/>
                  </a:lnTo>
                  <a:lnTo>
                    <a:pt x="0" y="64604"/>
                  </a:lnTo>
                  <a:lnTo>
                    <a:pt x="5132" y="89659"/>
                  </a:lnTo>
                  <a:lnTo>
                    <a:pt x="18994" y="110088"/>
                  </a:lnTo>
                  <a:lnTo>
                    <a:pt x="39506" y="123828"/>
                  </a:lnTo>
                  <a:lnTo>
                    <a:pt x="64592" y="128816"/>
                  </a:lnTo>
                  <a:lnTo>
                    <a:pt x="89644" y="123675"/>
                  </a:lnTo>
                  <a:lnTo>
                    <a:pt x="110069" y="109810"/>
                  </a:lnTo>
                  <a:lnTo>
                    <a:pt x="123804" y="89296"/>
                  </a:lnTo>
                  <a:lnTo>
                    <a:pt x="128790" y="64211"/>
                  </a:lnTo>
                  <a:lnTo>
                    <a:pt x="123648" y="39158"/>
                  </a:lnTo>
                  <a:lnTo>
                    <a:pt x="109781" y="18732"/>
                  </a:lnTo>
                  <a:lnTo>
                    <a:pt x="89271" y="4993"/>
                  </a:lnTo>
                  <a:lnTo>
                    <a:pt x="64198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015167" y="6338899"/>
              <a:ext cx="128790" cy="128816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7168254" y="6330553"/>
              <a:ext cx="128905" cy="128905"/>
            </a:xfrm>
            <a:custGeom>
              <a:avLst/>
              <a:gdLst/>
              <a:ahLst/>
              <a:cxnLst/>
              <a:rect l="l" t="t" r="r" b="b"/>
              <a:pathLst>
                <a:path w="128904" h="128904">
                  <a:moveTo>
                    <a:pt x="64198" y="0"/>
                  </a:moveTo>
                  <a:lnTo>
                    <a:pt x="39142" y="5134"/>
                  </a:lnTo>
                  <a:lnTo>
                    <a:pt x="18711" y="18999"/>
                  </a:lnTo>
                  <a:lnTo>
                    <a:pt x="4975" y="39512"/>
                  </a:lnTo>
                  <a:lnTo>
                    <a:pt x="0" y="64592"/>
                  </a:lnTo>
                  <a:lnTo>
                    <a:pt x="5132" y="89646"/>
                  </a:lnTo>
                  <a:lnTo>
                    <a:pt x="18994" y="110075"/>
                  </a:lnTo>
                  <a:lnTo>
                    <a:pt x="39506" y="123815"/>
                  </a:lnTo>
                  <a:lnTo>
                    <a:pt x="64592" y="128803"/>
                  </a:lnTo>
                  <a:lnTo>
                    <a:pt x="89646" y="123663"/>
                  </a:lnTo>
                  <a:lnTo>
                    <a:pt x="110074" y="109797"/>
                  </a:lnTo>
                  <a:lnTo>
                    <a:pt x="123810" y="89284"/>
                  </a:lnTo>
                  <a:lnTo>
                    <a:pt x="128790" y="64198"/>
                  </a:lnTo>
                  <a:lnTo>
                    <a:pt x="123650" y="39145"/>
                  </a:lnTo>
                  <a:lnTo>
                    <a:pt x="109786" y="18721"/>
                  </a:lnTo>
                  <a:lnTo>
                    <a:pt x="89276" y="4985"/>
                  </a:lnTo>
                  <a:lnTo>
                    <a:pt x="64198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21668" y="6320611"/>
              <a:ext cx="128790" cy="128803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459654" y="7059570"/>
              <a:ext cx="128790" cy="128816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888631" y="7069697"/>
              <a:ext cx="128790" cy="128803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646259" y="6837325"/>
              <a:ext cx="128790" cy="128803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8455218" y="5672271"/>
              <a:ext cx="523875" cy="530225"/>
            </a:xfrm>
            <a:custGeom>
              <a:avLst/>
              <a:gdLst/>
              <a:ahLst/>
              <a:cxnLst/>
              <a:rect l="l" t="t" r="r" b="b"/>
              <a:pathLst>
                <a:path w="523875" h="530225">
                  <a:moveTo>
                    <a:pt x="482" y="0"/>
                  </a:moveTo>
                  <a:lnTo>
                    <a:pt x="0" y="529310"/>
                  </a:lnTo>
                  <a:lnTo>
                    <a:pt x="522846" y="529780"/>
                  </a:lnTo>
                  <a:lnTo>
                    <a:pt x="523328" y="469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1B3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770012" y="5291226"/>
              <a:ext cx="330200" cy="323850"/>
            </a:xfrm>
            <a:custGeom>
              <a:avLst/>
              <a:gdLst/>
              <a:ahLst/>
              <a:cxnLst/>
              <a:rect l="l" t="t" r="r" b="b"/>
              <a:pathLst>
                <a:path w="330200" h="323850">
                  <a:moveTo>
                    <a:pt x="329755" y="0"/>
                  </a:moveTo>
                  <a:lnTo>
                    <a:pt x="0" y="0"/>
                  </a:lnTo>
                  <a:lnTo>
                    <a:pt x="0" y="323329"/>
                  </a:lnTo>
                  <a:lnTo>
                    <a:pt x="329755" y="323329"/>
                  </a:lnTo>
                  <a:lnTo>
                    <a:pt x="329755" y="0"/>
                  </a:lnTo>
                  <a:close/>
                </a:path>
              </a:pathLst>
            </a:custGeom>
            <a:solidFill>
              <a:srgbClr val="F8B0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6" name="object 156"/>
          <p:cNvSpPr txBox="1"/>
          <p:nvPr/>
        </p:nvSpPr>
        <p:spPr>
          <a:xfrm>
            <a:off x="5058252" y="3597165"/>
            <a:ext cx="123825" cy="311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15"/>
              </a:lnSpc>
            </a:pP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4689448" y="4635162"/>
            <a:ext cx="123825" cy="311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15"/>
              </a:lnSpc>
            </a:pPr>
            <a:r>
              <a:rPr sz="1800" b="1" spc="3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7536198" y="3768094"/>
            <a:ext cx="160655" cy="3657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950" b="1" spc="4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8186626" y="3897217"/>
            <a:ext cx="160655" cy="3657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950" b="1" spc="4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8287819" y="4613950"/>
            <a:ext cx="135255" cy="34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sz="1950" b="1" spc="4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7855873" y="5290329"/>
            <a:ext cx="291465" cy="93662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950" b="1" spc="4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950">
              <a:latin typeface="Calibri"/>
              <a:cs typeface="Calibri"/>
            </a:endParaRPr>
          </a:p>
          <a:p>
            <a:pPr marL="142875">
              <a:lnSpc>
                <a:spcPct val="100000"/>
              </a:lnSpc>
              <a:spcBef>
                <a:spcPts val="2155"/>
              </a:spcBef>
            </a:pPr>
            <a:r>
              <a:rPr sz="1950" b="1" spc="4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8196717" y="6718034"/>
            <a:ext cx="160655" cy="3657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950" b="1" spc="45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8476205" y="5737505"/>
            <a:ext cx="386080" cy="9118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60"/>
              </a:spcBef>
            </a:pPr>
            <a:r>
              <a:rPr sz="1950" b="1" spc="45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sz="1950" b="1" spc="4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8862539" y="5255817"/>
            <a:ext cx="292735" cy="3670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950" b="1" spc="45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9072583" y="4700075"/>
            <a:ext cx="371475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9"/>
              </a:lnSpc>
            </a:pPr>
            <a:r>
              <a:rPr sz="2925" b="1" spc="67" baseline="-7122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925" b="1" spc="-2670" baseline="-7122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650" b="1" spc="25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65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50" b="1" spc="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5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50" b="1" spc="2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650">
              <a:latin typeface="Calibri"/>
              <a:cs typeface="Calibri"/>
            </a:endParaRPr>
          </a:p>
          <a:p>
            <a:pPr marL="35560">
              <a:lnSpc>
                <a:spcPts val="320"/>
              </a:lnSpc>
            </a:pPr>
            <a:r>
              <a:rPr sz="650" b="1" spc="-1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65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50" b="1" spc="25" dirty="0">
                <a:solidFill>
                  <a:srgbClr val="FFFFFF"/>
                </a:solidFill>
                <a:latin typeface="Calibri"/>
                <a:cs typeface="Calibri"/>
              </a:rPr>
              <a:t>amec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9740069" y="5098551"/>
            <a:ext cx="397510" cy="9499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950" b="1" spc="45" dirty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950">
              <a:latin typeface="Calibri"/>
              <a:cs typeface="Calibri"/>
            </a:endParaRPr>
          </a:p>
          <a:p>
            <a:pPr marL="117475">
              <a:lnSpc>
                <a:spcPct val="100000"/>
              </a:lnSpc>
              <a:spcBef>
                <a:spcPts val="2255"/>
              </a:spcBef>
            </a:pPr>
            <a:r>
              <a:rPr sz="1950" b="1" spc="45" dirty="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9752841" y="6362907"/>
            <a:ext cx="267335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sz="1950" b="1" spc="45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9120659" y="6568330"/>
            <a:ext cx="267335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sz="1950" b="1" spc="45" dirty="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10452045" y="6439144"/>
            <a:ext cx="553085" cy="35496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indent="635">
              <a:lnSpc>
                <a:spcPct val="32700"/>
              </a:lnSpc>
              <a:spcBef>
                <a:spcPts val="509"/>
              </a:spcBef>
            </a:pPr>
            <a:r>
              <a:rPr sz="975" b="1" spc="30" baseline="4273" dirty="0">
                <a:solidFill>
                  <a:srgbClr val="FFFFFF"/>
                </a:solidFill>
                <a:latin typeface="Calibri"/>
                <a:cs typeface="Calibri"/>
              </a:rPr>
              <a:t>Administ</a:t>
            </a:r>
            <a:r>
              <a:rPr sz="975" b="1" spc="-3315" baseline="427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925" b="1" spc="67" baseline="-19943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925" b="1" spc="209" baseline="-19943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650" b="1" spc="20" dirty="0">
                <a:solidFill>
                  <a:srgbClr val="FFFFFF"/>
                </a:solidFill>
                <a:latin typeface="Calibri"/>
                <a:cs typeface="Calibri"/>
              </a:rPr>
              <a:t>ation </a:t>
            </a:r>
            <a:r>
              <a:rPr sz="650" b="1" spc="25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10410631" y="5825886"/>
            <a:ext cx="267335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sz="1950" b="1" spc="45" dirty="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11122810" y="5395289"/>
            <a:ext cx="292735" cy="3670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950" b="1" spc="45" dirty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11376556" y="6527238"/>
            <a:ext cx="267335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sz="1950" b="1" spc="45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173" name="object 173"/>
          <p:cNvGrpSpPr/>
          <p:nvPr/>
        </p:nvGrpSpPr>
        <p:grpSpPr>
          <a:xfrm>
            <a:off x="11103273" y="4915181"/>
            <a:ext cx="4089400" cy="4926330"/>
            <a:chOff x="11103273" y="4915181"/>
            <a:chExt cx="4089400" cy="4926330"/>
          </a:xfrm>
        </p:grpSpPr>
        <p:sp>
          <p:nvSpPr>
            <p:cNvPr id="174" name="object 174"/>
            <p:cNvSpPr/>
            <p:nvPr/>
          </p:nvSpPr>
          <p:spPr>
            <a:xfrm>
              <a:off x="11103273" y="4915181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29" h="4445">
                  <a:moveTo>
                    <a:pt x="9067" y="0"/>
                  </a:moveTo>
                  <a:lnTo>
                    <a:pt x="0" y="3238"/>
                  </a:lnTo>
                  <a:lnTo>
                    <a:pt x="2057" y="3987"/>
                  </a:lnTo>
                  <a:lnTo>
                    <a:pt x="11112" y="749"/>
                  </a:lnTo>
                  <a:lnTo>
                    <a:pt x="9067" y="0"/>
                  </a:lnTo>
                  <a:close/>
                </a:path>
              </a:pathLst>
            </a:custGeom>
            <a:solidFill>
              <a:srgbClr val="E23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4943151" y="9591794"/>
              <a:ext cx="237490" cy="237490"/>
            </a:xfrm>
            <a:custGeom>
              <a:avLst/>
              <a:gdLst/>
              <a:ahLst/>
              <a:cxnLst/>
              <a:rect l="l" t="t" r="r" b="b"/>
              <a:pathLst>
                <a:path w="237490" h="237490">
                  <a:moveTo>
                    <a:pt x="118579" y="237134"/>
                  </a:moveTo>
                  <a:lnTo>
                    <a:pt x="164736" y="227816"/>
                  </a:lnTo>
                  <a:lnTo>
                    <a:pt x="202423" y="202404"/>
                  </a:lnTo>
                  <a:lnTo>
                    <a:pt x="227831" y="164712"/>
                  </a:lnTo>
                  <a:lnTo>
                    <a:pt x="237147" y="118554"/>
                  </a:lnTo>
                  <a:lnTo>
                    <a:pt x="227831" y="72405"/>
                  </a:lnTo>
                  <a:lnTo>
                    <a:pt x="202423" y="34721"/>
                  </a:lnTo>
                  <a:lnTo>
                    <a:pt x="164736" y="9315"/>
                  </a:lnTo>
                  <a:lnTo>
                    <a:pt x="118579" y="0"/>
                  </a:lnTo>
                  <a:lnTo>
                    <a:pt x="72421" y="9315"/>
                  </a:lnTo>
                  <a:lnTo>
                    <a:pt x="34729" y="34721"/>
                  </a:lnTo>
                  <a:lnTo>
                    <a:pt x="9318" y="72405"/>
                  </a:lnTo>
                  <a:lnTo>
                    <a:pt x="0" y="118554"/>
                  </a:lnTo>
                  <a:lnTo>
                    <a:pt x="9318" y="164712"/>
                  </a:lnTo>
                  <a:lnTo>
                    <a:pt x="34729" y="202404"/>
                  </a:lnTo>
                  <a:lnTo>
                    <a:pt x="72421" y="227816"/>
                  </a:lnTo>
                  <a:lnTo>
                    <a:pt x="118579" y="237134"/>
                  </a:lnTo>
                  <a:close/>
                </a:path>
              </a:pathLst>
            </a:custGeom>
            <a:ln w="2413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5060698" y="9580428"/>
              <a:ext cx="0" cy="137795"/>
            </a:xfrm>
            <a:custGeom>
              <a:avLst/>
              <a:gdLst/>
              <a:ahLst/>
              <a:cxnLst/>
              <a:rect l="l" t="t" r="r" b="b"/>
              <a:pathLst>
                <a:path h="137795">
                  <a:moveTo>
                    <a:pt x="0" y="0"/>
                  </a:moveTo>
                  <a:lnTo>
                    <a:pt x="0" y="137261"/>
                  </a:lnTo>
                </a:path>
              </a:pathLst>
            </a:custGeom>
            <a:ln w="2413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" name="object 177"/>
          <p:cNvSpPr txBox="1"/>
          <p:nvPr/>
        </p:nvSpPr>
        <p:spPr>
          <a:xfrm>
            <a:off x="14996769" y="9387914"/>
            <a:ext cx="121920" cy="199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1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15304503" y="1082039"/>
            <a:ext cx="240665" cy="517525"/>
          </a:xfrm>
          <a:custGeom>
            <a:avLst/>
            <a:gdLst/>
            <a:ahLst/>
            <a:cxnLst/>
            <a:rect l="l" t="t" r="r" b="b"/>
            <a:pathLst>
              <a:path w="240665" h="517525">
                <a:moveTo>
                  <a:pt x="240296" y="0"/>
                </a:moveTo>
                <a:lnTo>
                  <a:pt x="0" y="0"/>
                </a:lnTo>
                <a:lnTo>
                  <a:pt x="0" y="517220"/>
                </a:lnTo>
                <a:lnTo>
                  <a:pt x="240296" y="517220"/>
                </a:lnTo>
                <a:lnTo>
                  <a:pt x="240296" y="0"/>
                </a:lnTo>
                <a:close/>
              </a:path>
            </a:pathLst>
          </a:custGeom>
          <a:solidFill>
            <a:srgbClr val="EA4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 txBox="1"/>
          <p:nvPr/>
        </p:nvSpPr>
        <p:spPr>
          <a:xfrm>
            <a:off x="15332744" y="1161313"/>
            <a:ext cx="203200" cy="34671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spc="95" dirty="0">
                <a:solidFill>
                  <a:srgbClr val="FFFFFF"/>
                </a:solidFill>
                <a:latin typeface="Tahoma"/>
                <a:cs typeface="Tahoma"/>
              </a:rPr>
              <a:t>MER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180" name="object 18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215608" y="3268649"/>
            <a:ext cx="87630" cy="87642"/>
          </a:xfrm>
          <a:prstGeom prst="rect">
            <a:avLst/>
          </a:prstGeom>
        </p:spPr>
      </p:pic>
      <p:pic>
        <p:nvPicPr>
          <p:cNvPr id="181" name="object 181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215608" y="3453159"/>
            <a:ext cx="87630" cy="87642"/>
          </a:xfrm>
          <a:prstGeom prst="rect">
            <a:avLst/>
          </a:prstGeom>
        </p:spPr>
      </p:pic>
      <p:pic>
        <p:nvPicPr>
          <p:cNvPr id="182" name="object 182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215608" y="2378689"/>
            <a:ext cx="87630" cy="87642"/>
          </a:xfrm>
          <a:prstGeom prst="rect">
            <a:avLst/>
          </a:prstGeom>
        </p:spPr>
      </p:pic>
      <p:pic>
        <p:nvPicPr>
          <p:cNvPr id="183" name="object 183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215608" y="2741324"/>
            <a:ext cx="87630" cy="87642"/>
          </a:xfrm>
          <a:prstGeom prst="rect">
            <a:avLst/>
          </a:prstGeom>
        </p:spPr>
      </p:pic>
      <p:pic>
        <p:nvPicPr>
          <p:cNvPr id="184" name="object 184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215608" y="3824745"/>
            <a:ext cx="87630" cy="87642"/>
          </a:xfrm>
          <a:prstGeom prst="rect">
            <a:avLst/>
          </a:prstGeom>
        </p:spPr>
      </p:pic>
      <p:pic>
        <p:nvPicPr>
          <p:cNvPr id="185" name="object 185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215608" y="2560208"/>
            <a:ext cx="87630" cy="87642"/>
          </a:xfrm>
          <a:prstGeom prst="rect">
            <a:avLst/>
          </a:prstGeom>
        </p:spPr>
      </p:pic>
      <p:pic>
        <p:nvPicPr>
          <p:cNvPr id="186" name="object 186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215608" y="3112910"/>
            <a:ext cx="87630" cy="87642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215608" y="3634275"/>
            <a:ext cx="87630" cy="87642"/>
          </a:xfrm>
          <a:prstGeom prst="rect">
            <a:avLst/>
          </a:prstGeom>
        </p:spPr>
      </p:pic>
      <p:pic>
        <p:nvPicPr>
          <p:cNvPr id="188" name="object 188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215608" y="2922440"/>
            <a:ext cx="87630" cy="87642"/>
          </a:xfrm>
          <a:prstGeom prst="rect">
            <a:avLst/>
          </a:prstGeom>
        </p:spPr>
      </p:pic>
      <p:pic>
        <p:nvPicPr>
          <p:cNvPr id="189" name="object 189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215608" y="4005863"/>
            <a:ext cx="87630" cy="87642"/>
          </a:xfrm>
          <a:prstGeom prst="rect">
            <a:avLst/>
          </a:prstGeom>
        </p:spPr>
      </p:pic>
      <p:pic>
        <p:nvPicPr>
          <p:cNvPr id="190" name="object 190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215608" y="4377474"/>
            <a:ext cx="87630" cy="87642"/>
          </a:xfrm>
          <a:prstGeom prst="rect">
            <a:avLst/>
          </a:prstGeom>
        </p:spPr>
      </p:pic>
      <p:sp>
        <p:nvSpPr>
          <p:cNvPr id="191" name="object 191"/>
          <p:cNvSpPr txBox="1"/>
          <p:nvPr/>
        </p:nvSpPr>
        <p:spPr>
          <a:xfrm>
            <a:off x="1202903" y="1844670"/>
            <a:ext cx="2000250" cy="307467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250" spc="254" dirty="0">
                <a:solidFill>
                  <a:srgbClr val="231F20"/>
                </a:solidFill>
                <a:latin typeface="Calibri"/>
                <a:cs typeface="Calibri"/>
              </a:rPr>
              <a:t>Campus</a:t>
            </a:r>
            <a:r>
              <a:rPr sz="225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170" dirty="0">
                <a:solidFill>
                  <a:srgbClr val="231F20"/>
                </a:solidFill>
                <a:latin typeface="Calibri"/>
                <a:cs typeface="Calibri"/>
              </a:rPr>
              <a:t>Map</a:t>
            </a:r>
            <a:endParaRPr sz="2250">
              <a:latin typeface="Calibri"/>
              <a:cs typeface="Calibri"/>
            </a:endParaRPr>
          </a:p>
          <a:p>
            <a:pPr marL="337820" marR="29845">
              <a:lnSpc>
                <a:spcPct val="113100"/>
              </a:lnSpc>
              <a:spcBef>
                <a:spcPts val="150"/>
              </a:spcBef>
            </a:pP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Administration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Facilities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Continuing</a:t>
            </a:r>
            <a:r>
              <a:rPr sz="105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Education</a:t>
            </a:r>
            <a:endParaRPr sz="1050">
              <a:latin typeface="Calibri"/>
              <a:cs typeface="Calibri"/>
            </a:endParaRPr>
          </a:p>
          <a:p>
            <a:pPr marL="337820" marR="727075">
              <a:lnSpc>
                <a:spcPct val="113100"/>
              </a:lnSpc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Student</a:t>
            </a: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Center </a:t>
            </a:r>
            <a:r>
              <a:rPr sz="1050" spc="-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Library</a:t>
            </a:r>
            <a:endParaRPr sz="1050">
              <a:latin typeface="Calibri"/>
              <a:cs typeface="Calibri"/>
            </a:endParaRPr>
          </a:p>
          <a:p>
            <a:pPr marL="337820" marR="5080">
              <a:lnSpc>
                <a:spcPct val="113100"/>
              </a:lnSpc>
              <a:spcBef>
                <a:spcPts val="5"/>
              </a:spcBef>
            </a:pPr>
            <a:r>
              <a:rPr sz="1050" spc="35" dirty="0">
                <a:solidFill>
                  <a:srgbClr val="231F20"/>
                </a:solidFill>
                <a:latin typeface="Calibri"/>
                <a:cs typeface="Calibri"/>
              </a:rPr>
              <a:t>Arts,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 Humanities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Theatre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Communications</a:t>
            </a:r>
            <a:endParaRPr sz="1050">
              <a:latin typeface="Calibri"/>
              <a:cs typeface="Calibri"/>
            </a:endParaRPr>
          </a:p>
          <a:p>
            <a:pPr marL="337820">
              <a:lnSpc>
                <a:spcPct val="100000"/>
              </a:lnSpc>
              <a:spcBef>
                <a:spcPts val="165"/>
              </a:spcBef>
            </a:pP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Social</a:t>
            </a:r>
            <a:r>
              <a:rPr sz="10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Sciences</a:t>
            </a:r>
            <a:endParaRPr sz="1050">
              <a:latin typeface="Calibri"/>
              <a:cs typeface="Calibri"/>
            </a:endParaRPr>
          </a:p>
          <a:p>
            <a:pPr marL="337820" marR="485775">
              <a:lnSpc>
                <a:spcPct val="113100"/>
              </a:lnSpc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Physical Education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Science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Math</a:t>
            </a:r>
            <a:endParaRPr sz="1050">
              <a:latin typeface="Calibri"/>
              <a:cs typeface="Calibri"/>
            </a:endParaRPr>
          </a:p>
          <a:p>
            <a:pPr marL="337820" marR="420370">
              <a:lnSpc>
                <a:spcPct val="113100"/>
              </a:lnSpc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Business</a:t>
            </a:r>
            <a:r>
              <a:rPr sz="105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Business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Administration</a:t>
            </a:r>
            <a:endParaRPr sz="1050">
              <a:latin typeface="Calibri"/>
              <a:cs typeface="Calibri"/>
            </a:endParaRPr>
          </a:p>
          <a:p>
            <a:pPr marL="337820">
              <a:lnSpc>
                <a:spcPct val="100000"/>
              </a:lnSpc>
              <a:spcBef>
                <a:spcPts val="165"/>
              </a:spcBef>
            </a:pP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Applied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Science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250" spc="260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r>
              <a:rPr sz="225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245" dirty="0">
                <a:solidFill>
                  <a:srgbClr val="231F20"/>
                </a:solidFill>
                <a:latin typeface="Calibri"/>
                <a:cs typeface="Calibri"/>
              </a:rPr>
              <a:t>Key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1257195" y="5688241"/>
            <a:ext cx="2177415" cy="39071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0375">
              <a:lnSpc>
                <a:spcPct val="100000"/>
              </a:lnSpc>
              <a:spcBef>
                <a:spcPts val="90"/>
              </a:spcBef>
            </a:pPr>
            <a:r>
              <a:rPr sz="1150" spc="20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r>
              <a:rPr sz="115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spc="-5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15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spc="5" dirty="0">
                <a:solidFill>
                  <a:srgbClr val="231F20"/>
                </a:solidFill>
                <a:latin typeface="Calibri"/>
                <a:cs typeface="Calibri"/>
              </a:rPr>
              <a:t>be</a:t>
            </a:r>
            <a:r>
              <a:rPr sz="115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231F20"/>
                </a:solidFill>
                <a:latin typeface="Calibri"/>
                <a:cs typeface="Calibri"/>
              </a:rPr>
              <a:t>Vacated</a:t>
            </a:r>
            <a:endParaRPr sz="11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85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trike="sngStrike" spc="90" dirty="0">
                <a:solidFill>
                  <a:srgbClr val="D2232A"/>
                </a:solidFill>
                <a:latin typeface="Calibri"/>
                <a:cs typeface="Calibri"/>
              </a:rPr>
              <a:t>Campus</a:t>
            </a:r>
            <a:r>
              <a:rPr sz="1050" strike="sngStrike" spc="25" dirty="0">
                <a:solidFill>
                  <a:srgbClr val="D2232A"/>
                </a:solidFill>
                <a:latin typeface="Calibri"/>
                <a:cs typeface="Calibri"/>
              </a:rPr>
              <a:t> </a:t>
            </a:r>
            <a:r>
              <a:rPr sz="1050" strike="sngStrike" spc="80" dirty="0">
                <a:solidFill>
                  <a:srgbClr val="D2232A"/>
                </a:solidFill>
                <a:latin typeface="Calibri"/>
                <a:cs typeface="Calibri"/>
              </a:rPr>
              <a:t>Police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trike="sngStrike" spc="95" dirty="0">
                <a:solidFill>
                  <a:srgbClr val="D2232A"/>
                </a:solidFill>
                <a:latin typeface="Calibri"/>
                <a:cs typeface="Calibri"/>
              </a:rPr>
              <a:t>Continuing</a:t>
            </a:r>
            <a:r>
              <a:rPr sz="1050" strike="sngStrike" spc="70" dirty="0">
                <a:solidFill>
                  <a:srgbClr val="D2232A"/>
                </a:solidFill>
                <a:latin typeface="Calibri"/>
                <a:cs typeface="Calibri"/>
              </a:rPr>
              <a:t> </a:t>
            </a:r>
            <a:r>
              <a:rPr sz="1050" strike="sngStrike" spc="90" dirty="0">
                <a:solidFill>
                  <a:srgbClr val="D2232A"/>
                </a:solidFill>
                <a:latin typeface="Calibri"/>
                <a:cs typeface="Calibri"/>
              </a:rPr>
              <a:t>Education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Physical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Plant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Power</a:t>
            </a: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House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90" dirty="0">
                <a:solidFill>
                  <a:srgbClr val="25408F"/>
                </a:solidFill>
                <a:latin typeface="Calibri"/>
                <a:cs typeface="Calibri"/>
              </a:rPr>
              <a:t>Student</a:t>
            </a:r>
            <a:r>
              <a:rPr sz="1050" spc="-25" dirty="0">
                <a:solidFill>
                  <a:srgbClr val="25408F"/>
                </a:solidFill>
                <a:latin typeface="Calibri"/>
                <a:cs typeface="Calibri"/>
              </a:rPr>
              <a:t> </a:t>
            </a:r>
            <a:r>
              <a:rPr sz="1050" spc="90" dirty="0">
                <a:solidFill>
                  <a:srgbClr val="25408F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Applied</a:t>
            </a:r>
            <a:r>
              <a:rPr sz="105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Science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Science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West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Science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South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Greenhouse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Lecture</a:t>
            </a:r>
            <a:r>
              <a:rPr sz="10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Hall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Humanities</a:t>
            </a:r>
            <a:r>
              <a:rPr sz="105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West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90" dirty="0">
                <a:solidFill>
                  <a:srgbClr val="25408F"/>
                </a:solidFill>
                <a:latin typeface="Calibri"/>
                <a:cs typeface="Calibri"/>
              </a:rPr>
              <a:t>Theatre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Humanities</a:t>
            </a:r>
            <a:r>
              <a:rPr sz="105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East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Communications</a:t>
            </a:r>
            <a:r>
              <a:rPr sz="105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North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trike="sngStrike" spc="90" dirty="0">
                <a:solidFill>
                  <a:srgbClr val="D2232A"/>
                </a:solidFill>
                <a:latin typeface="Calibri"/>
                <a:cs typeface="Calibri"/>
              </a:rPr>
              <a:t>Communications</a:t>
            </a:r>
            <a:r>
              <a:rPr sz="1050" strike="sngStrike" spc="30" dirty="0">
                <a:solidFill>
                  <a:srgbClr val="D2232A"/>
                </a:solidFill>
                <a:latin typeface="Calibri"/>
                <a:cs typeface="Calibri"/>
              </a:rPr>
              <a:t> </a:t>
            </a:r>
            <a:r>
              <a:rPr sz="1050" strike="sngStrike" spc="90" dirty="0">
                <a:solidFill>
                  <a:srgbClr val="D2232A"/>
                </a:solidFill>
                <a:latin typeface="Calibri"/>
                <a:cs typeface="Calibri"/>
              </a:rPr>
              <a:t>South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trike="sngStrike" spc="100" dirty="0">
                <a:solidFill>
                  <a:srgbClr val="D2232A"/>
                </a:solidFill>
                <a:latin typeface="Calibri"/>
                <a:cs typeface="Calibri"/>
              </a:rPr>
              <a:t>Library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trike="sngStrike" spc="85" dirty="0">
                <a:solidFill>
                  <a:srgbClr val="D2232A"/>
                </a:solidFill>
                <a:latin typeface="Calibri"/>
                <a:cs typeface="Calibri"/>
              </a:rPr>
              <a:t>Administration</a:t>
            </a:r>
            <a:r>
              <a:rPr sz="1050" strike="sngStrike" spc="60" dirty="0">
                <a:solidFill>
                  <a:srgbClr val="D2232A"/>
                </a:solidFill>
                <a:latin typeface="Calibri"/>
                <a:cs typeface="Calibri"/>
              </a:rPr>
              <a:t> </a:t>
            </a:r>
            <a:r>
              <a:rPr sz="1050" strike="sngStrike" spc="-20" dirty="0">
                <a:solidFill>
                  <a:srgbClr val="D2232A"/>
                </a:solidFill>
                <a:latin typeface="Calibri"/>
                <a:cs typeface="Calibri"/>
              </a:rPr>
              <a:t>&amp;</a:t>
            </a:r>
            <a:r>
              <a:rPr sz="1050" strike="sngStrike" spc="75" dirty="0">
                <a:solidFill>
                  <a:srgbClr val="D2232A"/>
                </a:solidFill>
                <a:latin typeface="Calibri"/>
                <a:cs typeface="Calibri"/>
              </a:rPr>
              <a:t> </a:t>
            </a:r>
            <a:r>
              <a:rPr sz="1050" strike="sngStrike" spc="85" dirty="0">
                <a:solidFill>
                  <a:srgbClr val="D2232A"/>
                </a:solidFill>
                <a:latin typeface="Calibri"/>
                <a:cs typeface="Calibri"/>
              </a:rPr>
              <a:t>Clark</a:t>
            </a:r>
            <a:r>
              <a:rPr sz="1050" strike="sngStrike" spc="70" dirty="0">
                <a:solidFill>
                  <a:srgbClr val="D2232A"/>
                </a:solidFill>
                <a:latin typeface="Calibri"/>
                <a:cs typeface="Calibri"/>
              </a:rPr>
              <a:t> </a:t>
            </a:r>
            <a:r>
              <a:rPr sz="1050" strike="sngStrike" spc="100" dirty="0">
                <a:solidFill>
                  <a:srgbClr val="D2232A"/>
                </a:solidFill>
                <a:latin typeface="Calibri"/>
                <a:cs typeface="Calibri"/>
              </a:rPr>
              <a:t>Hall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100" dirty="0">
                <a:solidFill>
                  <a:srgbClr val="25408F"/>
                </a:solidFill>
                <a:latin typeface="Calibri"/>
                <a:cs typeface="Calibri"/>
              </a:rPr>
              <a:t>Physical</a:t>
            </a:r>
            <a:r>
              <a:rPr sz="1050" spc="60" dirty="0">
                <a:solidFill>
                  <a:srgbClr val="25408F"/>
                </a:solidFill>
                <a:latin typeface="Calibri"/>
                <a:cs typeface="Calibri"/>
              </a:rPr>
              <a:t> </a:t>
            </a:r>
            <a:r>
              <a:rPr sz="1050" spc="90" dirty="0">
                <a:solidFill>
                  <a:srgbClr val="25408F"/>
                </a:solidFill>
                <a:latin typeface="Calibri"/>
                <a:cs typeface="Calibri"/>
              </a:rPr>
              <a:t>Education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trike="sngStrike" spc="90" dirty="0">
                <a:solidFill>
                  <a:srgbClr val="D2232A"/>
                </a:solidFill>
                <a:latin typeface="Calibri"/>
                <a:cs typeface="Calibri"/>
              </a:rPr>
              <a:t>Business</a:t>
            </a:r>
            <a:r>
              <a:rPr sz="1050" strike="sngStrike" spc="20" dirty="0">
                <a:solidFill>
                  <a:srgbClr val="D2232A"/>
                </a:solidFill>
                <a:latin typeface="Calibri"/>
                <a:cs typeface="Calibri"/>
              </a:rPr>
              <a:t> </a:t>
            </a:r>
            <a:r>
              <a:rPr sz="1050" strike="sngStrike" spc="90" dirty="0">
                <a:solidFill>
                  <a:srgbClr val="D2232A"/>
                </a:solidFill>
                <a:latin typeface="Calibri"/>
                <a:cs typeface="Calibri"/>
              </a:rPr>
              <a:t>Administration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trike="sngStrike" spc="90" dirty="0">
                <a:solidFill>
                  <a:srgbClr val="D2232A"/>
                </a:solidFill>
                <a:latin typeface="Calibri"/>
                <a:cs typeface="Calibri"/>
              </a:rPr>
              <a:t>Social</a:t>
            </a:r>
            <a:r>
              <a:rPr sz="1050" strike="sngStrike" spc="55" dirty="0">
                <a:solidFill>
                  <a:srgbClr val="D2232A"/>
                </a:solidFill>
                <a:latin typeface="Calibri"/>
                <a:cs typeface="Calibri"/>
              </a:rPr>
              <a:t> </a:t>
            </a:r>
            <a:r>
              <a:rPr sz="1050" strike="sngStrike" spc="85" dirty="0">
                <a:solidFill>
                  <a:srgbClr val="D2232A"/>
                </a:solidFill>
                <a:latin typeface="Calibri"/>
                <a:cs typeface="Calibri"/>
              </a:rPr>
              <a:t>Sciences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1705108" y="4993297"/>
            <a:ext cx="1537970" cy="199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20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r>
              <a:rPr sz="115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spc="-5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15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spc="5" dirty="0">
                <a:solidFill>
                  <a:srgbClr val="231F20"/>
                </a:solidFill>
                <a:latin typeface="Calibri"/>
                <a:cs typeface="Calibri"/>
              </a:rPr>
              <a:t>be</a:t>
            </a:r>
            <a:r>
              <a:rPr sz="115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231F20"/>
                </a:solidFill>
                <a:latin typeface="Calibri"/>
                <a:cs typeface="Calibri"/>
              </a:rPr>
              <a:t>Renovated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1705108" y="5340769"/>
            <a:ext cx="1613535" cy="199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20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r>
              <a:rPr sz="115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spc="-5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15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spc="5" dirty="0">
                <a:solidFill>
                  <a:srgbClr val="231F20"/>
                </a:solidFill>
                <a:latin typeface="Calibri"/>
                <a:cs typeface="Calibri"/>
              </a:rPr>
              <a:t>be</a:t>
            </a:r>
            <a:r>
              <a:rPr sz="115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spc="10" dirty="0">
                <a:solidFill>
                  <a:srgbClr val="231F20"/>
                </a:solidFill>
                <a:latin typeface="Calibri"/>
                <a:cs typeface="Calibri"/>
              </a:rPr>
              <a:t>Demolished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239733" y="4978684"/>
            <a:ext cx="396875" cy="238760"/>
          </a:xfrm>
          <a:custGeom>
            <a:avLst/>
            <a:gdLst/>
            <a:ahLst/>
            <a:cxnLst/>
            <a:rect l="l" t="t" r="r" b="b"/>
            <a:pathLst>
              <a:path w="396875" h="238760">
                <a:moveTo>
                  <a:pt x="0" y="238404"/>
                </a:moveTo>
                <a:lnTo>
                  <a:pt x="396506" y="238404"/>
                </a:lnTo>
                <a:lnTo>
                  <a:pt x="396506" y="0"/>
                </a:lnTo>
                <a:lnTo>
                  <a:pt x="0" y="0"/>
                </a:lnTo>
                <a:lnTo>
                  <a:pt x="0" y="238404"/>
                </a:lnTo>
                <a:close/>
              </a:path>
            </a:pathLst>
          </a:custGeom>
          <a:ln w="48260">
            <a:solidFill>
              <a:srgbClr val="254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239733" y="5335615"/>
            <a:ext cx="396875" cy="238760"/>
          </a:xfrm>
          <a:custGeom>
            <a:avLst/>
            <a:gdLst/>
            <a:ahLst/>
            <a:cxnLst/>
            <a:rect l="l" t="t" r="r" b="b"/>
            <a:pathLst>
              <a:path w="396875" h="238760">
                <a:moveTo>
                  <a:pt x="0" y="238404"/>
                </a:moveTo>
                <a:lnTo>
                  <a:pt x="396506" y="238404"/>
                </a:lnTo>
                <a:lnTo>
                  <a:pt x="396506" y="0"/>
                </a:lnTo>
                <a:lnTo>
                  <a:pt x="0" y="0"/>
                </a:lnTo>
                <a:lnTo>
                  <a:pt x="0" y="238404"/>
                </a:lnTo>
                <a:close/>
              </a:path>
            </a:pathLst>
          </a:custGeom>
          <a:ln w="4826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239733" y="5692546"/>
            <a:ext cx="396875" cy="238760"/>
          </a:xfrm>
          <a:custGeom>
            <a:avLst/>
            <a:gdLst/>
            <a:ahLst/>
            <a:cxnLst/>
            <a:rect l="l" t="t" r="r" b="b"/>
            <a:pathLst>
              <a:path w="396875" h="238760">
                <a:moveTo>
                  <a:pt x="0" y="238404"/>
                </a:moveTo>
                <a:lnTo>
                  <a:pt x="396506" y="238404"/>
                </a:lnTo>
                <a:lnTo>
                  <a:pt x="396506" y="0"/>
                </a:lnTo>
                <a:lnTo>
                  <a:pt x="0" y="0"/>
                </a:lnTo>
                <a:lnTo>
                  <a:pt x="0" y="238404"/>
                </a:lnTo>
                <a:close/>
              </a:path>
            </a:pathLst>
          </a:custGeom>
          <a:ln w="48260">
            <a:solidFill>
              <a:srgbClr val="F18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8" name="object 198"/>
          <p:cNvGrpSpPr/>
          <p:nvPr/>
        </p:nvGrpSpPr>
        <p:grpSpPr>
          <a:xfrm>
            <a:off x="4617450" y="4401463"/>
            <a:ext cx="7235825" cy="2496185"/>
            <a:chOff x="4617450" y="4401463"/>
            <a:chExt cx="7235825" cy="2496185"/>
          </a:xfrm>
        </p:grpSpPr>
        <p:sp>
          <p:nvSpPr>
            <p:cNvPr id="199" name="object 199"/>
            <p:cNvSpPr/>
            <p:nvPr/>
          </p:nvSpPr>
          <p:spPr>
            <a:xfrm>
              <a:off x="10216858" y="6438328"/>
              <a:ext cx="1007744" cy="364490"/>
            </a:xfrm>
            <a:custGeom>
              <a:avLst/>
              <a:gdLst/>
              <a:ahLst/>
              <a:cxnLst/>
              <a:rect l="l" t="t" r="r" b="b"/>
              <a:pathLst>
                <a:path w="1007745" h="364490">
                  <a:moveTo>
                    <a:pt x="1007668" y="0"/>
                  </a:moveTo>
                  <a:lnTo>
                    <a:pt x="913853" y="0"/>
                  </a:lnTo>
                  <a:lnTo>
                    <a:pt x="913853" y="27940"/>
                  </a:lnTo>
                  <a:lnTo>
                    <a:pt x="0" y="27940"/>
                  </a:lnTo>
                  <a:lnTo>
                    <a:pt x="0" y="364490"/>
                  </a:lnTo>
                  <a:lnTo>
                    <a:pt x="1007668" y="364490"/>
                  </a:lnTo>
                  <a:lnTo>
                    <a:pt x="1007668" y="27940"/>
                  </a:lnTo>
                  <a:lnTo>
                    <a:pt x="1007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0216864" y="6438319"/>
              <a:ext cx="1007744" cy="365125"/>
            </a:xfrm>
            <a:custGeom>
              <a:avLst/>
              <a:gdLst/>
              <a:ahLst/>
              <a:cxnLst/>
              <a:rect l="l" t="t" r="r" b="b"/>
              <a:pathLst>
                <a:path w="1007745" h="365125">
                  <a:moveTo>
                    <a:pt x="1007668" y="0"/>
                  </a:moveTo>
                  <a:lnTo>
                    <a:pt x="913853" y="0"/>
                  </a:lnTo>
                  <a:lnTo>
                    <a:pt x="913853" y="27800"/>
                  </a:lnTo>
                  <a:lnTo>
                    <a:pt x="0" y="27800"/>
                  </a:lnTo>
                  <a:lnTo>
                    <a:pt x="0" y="364845"/>
                  </a:lnTo>
                  <a:lnTo>
                    <a:pt x="1007668" y="364845"/>
                  </a:lnTo>
                  <a:lnTo>
                    <a:pt x="1007668" y="0"/>
                  </a:lnTo>
                  <a:close/>
                </a:path>
              </a:pathLst>
            </a:custGeom>
            <a:ln w="4826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709556" y="6341033"/>
              <a:ext cx="337185" cy="335915"/>
            </a:xfrm>
            <a:custGeom>
              <a:avLst/>
              <a:gdLst/>
              <a:ahLst/>
              <a:cxnLst/>
              <a:rect l="l" t="t" r="r" b="b"/>
              <a:pathLst>
                <a:path w="337184" h="335915">
                  <a:moveTo>
                    <a:pt x="337045" y="0"/>
                  </a:moveTo>
                  <a:lnTo>
                    <a:pt x="0" y="0"/>
                  </a:lnTo>
                  <a:lnTo>
                    <a:pt x="0" y="335305"/>
                  </a:lnTo>
                  <a:lnTo>
                    <a:pt x="337045" y="335305"/>
                  </a:lnTo>
                  <a:lnTo>
                    <a:pt x="3370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709558" y="6341027"/>
              <a:ext cx="337185" cy="335915"/>
            </a:xfrm>
            <a:custGeom>
              <a:avLst/>
              <a:gdLst/>
              <a:ahLst/>
              <a:cxnLst/>
              <a:rect l="l" t="t" r="r" b="b"/>
              <a:pathLst>
                <a:path w="337184" h="335915">
                  <a:moveTo>
                    <a:pt x="337045" y="0"/>
                  </a:moveTo>
                  <a:lnTo>
                    <a:pt x="0" y="0"/>
                  </a:lnTo>
                  <a:lnTo>
                    <a:pt x="0" y="335305"/>
                  </a:lnTo>
                  <a:lnTo>
                    <a:pt x="337045" y="335305"/>
                  </a:lnTo>
                  <a:lnTo>
                    <a:pt x="337045" y="0"/>
                  </a:lnTo>
                  <a:close/>
                </a:path>
              </a:pathLst>
            </a:custGeom>
            <a:ln w="4826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641583" y="4612259"/>
              <a:ext cx="193040" cy="360045"/>
            </a:xfrm>
            <a:custGeom>
              <a:avLst/>
              <a:gdLst/>
              <a:ahLst/>
              <a:cxnLst/>
              <a:rect l="l" t="t" r="r" b="b"/>
              <a:pathLst>
                <a:path w="193039" h="360045">
                  <a:moveTo>
                    <a:pt x="193039" y="0"/>
                  </a:moveTo>
                  <a:lnTo>
                    <a:pt x="0" y="0"/>
                  </a:lnTo>
                  <a:lnTo>
                    <a:pt x="0" y="359435"/>
                  </a:lnTo>
                  <a:lnTo>
                    <a:pt x="193039" y="359435"/>
                  </a:lnTo>
                  <a:lnTo>
                    <a:pt x="193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641580" y="4612262"/>
              <a:ext cx="193040" cy="360045"/>
            </a:xfrm>
            <a:custGeom>
              <a:avLst/>
              <a:gdLst/>
              <a:ahLst/>
              <a:cxnLst/>
              <a:rect l="l" t="t" r="r" b="b"/>
              <a:pathLst>
                <a:path w="193039" h="360045">
                  <a:moveTo>
                    <a:pt x="0" y="359435"/>
                  </a:moveTo>
                  <a:lnTo>
                    <a:pt x="193040" y="359435"/>
                  </a:lnTo>
                  <a:lnTo>
                    <a:pt x="193040" y="0"/>
                  </a:lnTo>
                  <a:lnTo>
                    <a:pt x="0" y="0"/>
                  </a:lnTo>
                  <a:lnTo>
                    <a:pt x="0" y="359435"/>
                  </a:lnTo>
                  <a:close/>
                </a:path>
              </a:pathLst>
            </a:custGeom>
            <a:ln w="4826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0310685" y="5764225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40" h="434339">
                  <a:moveTo>
                    <a:pt x="434340" y="0"/>
                  </a:moveTo>
                  <a:lnTo>
                    <a:pt x="0" y="0"/>
                  </a:lnTo>
                  <a:lnTo>
                    <a:pt x="0" y="434339"/>
                  </a:lnTo>
                  <a:lnTo>
                    <a:pt x="434340" y="434339"/>
                  </a:lnTo>
                  <a:lnTo>
                    <a:pt x="434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0310683" y="5764223"/>
              <a:ext cx="434340" cy="434340"/>
            </a:xfrm>
            <a:custGeom>
              <a:avLst/>
              <a:gdLst/>
              <a:ahLst/>
              <a:cxnLst/>
              <a:rect l="l" t="t" r="r" b="b"/>
              <a:pathLst>
                <a:path w="434340" h="434339">
                  <a:moveTo>
                    <a:pt x="0" y="0"/>
                  </a:moveTo>
                  <a:lnTo>
                    <a:pt x="434340" y="0"/>
                  </a:lnTo>
                  <a:lnTo>
                    <a:pt x="434340" y="434340"/>
                  </a:lnTo>
                  <a:lnTo>
                    <a:pt x="0" y="434340"/>
                  </a:lnTo>
                  <a:lnTo>
                    <a:pt x="0" y="0"/>
                  </a:lnTo>
                  <a:close/>
                </a:path>
              </a:pathLst>
            </a:custGeom>
            <a:ln w="4826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1333797" y="6544881"/>
              <a:ext cx="495934" cy="328930"/>
            </a:xfrm>
            <a:custGeom>
              <a:avLst/>
              <a:gdLst/>
              <a:ahLst/>
              <a:cxnLst/>
              <a:rect l="l" t="t" r="r" b="b"/>
              <a:pathLst>
                <a:path w="495934" h="328929">
                  <a:moveTo>
                    <a:pt x="495338" y="0"/>
                  </a:moveTo>
                  <a:lnTo>
                    <a:pt x="0" y="0"/>
                  </a:lnTo>
                  <a:lnTo>
                    <a:pt x="0" y="328358"/>
                  </a:lnTo>
                  <a:lnTo>
                    <a:pt x="495338" y="328358"/>
                  </a:lnTo>
                  <a:lnTo>
                    <a:pt x="4953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1333795" y="6544877"/>
              <a:ext cx="495934" cy="328930"/>
            </a:xfrm>
            <a:custGeom>
              <a:avLst/>
              <a:gdLst/>
              <a:ahLst/>
              <a:cxnLst/>
              <a:rect l="l" t="t" r="r" b="b"/>
              <a:pathLst>
                <a:path w="495934" h="328929">
                  <a:moveTo>
                    <a:pt x="0" y="0"/>
                  </a:moveTo>
                  <a:lnTo>
                    <a:pt x="495338" y="0"/>
                  </a:lnTo>
                  <a:lnTo>
                    <a:pt x="495338" y="328358"/>
                  </a:lnTo>
                  <a:lnTo>
                    <a:pt x="0" y="328358"/>
                  </a:lnTo>
                  <a:lnTo>
                    <a:pt x="0" y="0"/>
                  </a:lnTo>
                  <a:close/>
                </a:path>
              </a:pathLst>
            </a:custGeom>
            <a:ln w="4826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950236" y="4568824"/>
              <a:ext cx="504190" cy="723265"/>
            </a:xfrm>
            <a:custGeom>
              <a:avLst/>
              <a:gdLst/>
              <a:ahLst/>
              <a:cxnLst/>
              <a:rect l="l" t="t" r="r" b="b"/>
              <a:pathLst>
                <a:path w="504190" h="723264">
                  <a:moveTo>
                    <a:pt x="504024" y="0"/>
                  </a:moveTo>
                  <a:lnTo>
                    <a:pt x="0" y="0"/>
                  </a:lnTo>
                  <a:lnTo>
                    <a:pt x="0" y="722934"/>
                  </a:lnTo>
                  <a:lnTo>
                    <a:pt x="504024" y="722934"/>
                  </a:lnTo>
                  <a:lnTo>
                    <a:pt x="504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950233" y="4568823"/>
              <a:ext cx="504190" cy="723265"/>
            </a:xfrm>
            <a:custGeom>
              <a:avLst/>
              <a:gdLst/>
              <a:ahLst/>
              <a:cxnLst/>
              <a:rect l="l" t="t" r="r" b="b"/>
              <a:pathLst>
                <a:path w="504190" h="723264">
                  <a:moveTo>
                    <a:pt x="0" y="722934"/>
                  </a:moveTo>
                  <a:lnTo>
                    <a:pt x="504024" y="722934"/>
                  </a:lnTo>
                  <a:lnTo>
                    <a:pt x="504024" y="0"/>
                  </a:lnTo>
                  <a:lnTo>
                    <a:pt x="0" y="0"/>
                  </a:lnTo>
                  <a:lnTo>
                    <a:pt x="0" y="722934"/>
                  </a:lnTo>
                  <a:close/>
                </a:path>
              </a:pathLst>
            </a:custGeom>
            <a:ln w="72390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878381" y="4431626"/>
              <a:ext cx="1007744" cy="664210"/>
            </a:xfrm>
            <a:custGeom>
              <a:avLst/>
              <a:gdLst/>
              <a:ahLst/>
              <a:cxnLst/>
              <a:rect l="l" t="t" r="r" b="b"/>
              <a:pathLst>
                <a:path w="1007745" h="664210">
                  <a:moveTo>
                    <a:pt x="1007668" y="0"/>
                  </a:moveTo>
                  <a:lnTo>
                    <a:pt x="0" y="0"/>
                  </a:lnTo>
                  <a:lnTo>
                    <a:pt x="0" y="663714"/>
                  </a:lnTo>
                  <a:lnTo>
                    <a:pt x="1007668" y="663714"/>
                  </a:lnTo>
                  <a:lnTo>
                    <a:pt x="1007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878378" y="4431625"/>
              <a:ext cx="1007744" cy="664210"/>
            </a:xfrm>
            <a:custGeom>
              <a:avLst/>
              <a:gdLst/>
              <a:ahLst/>
              <a:cxnLst/>
              <a:rect l="l" t="t" r="r" b="b"/>
              <a:pathLst>
                <a:path w="1007745" h="664210">
                  <a:moveTo>
                    <a:pt x="0" y="663714"/>
                  </a:moveTo>
                  <a:lnTo>
                    <a:pt x="1007668" y="663714"/>
                  </a:lnTo>
                  <a:lnTo>
                    <a:pt x="1007668" y="0"/>
                  </a:lnTo>
                  <a:lnTo>
                    <a:pt x="0" y="0"/>
                  </a:lnTo>
                  <a:lnTo>
                    <a:pt x="0" y="663714"/>
                  </a:lnTo>
                  <a:close/>
                </a:path>
              </a:pathLst>
            </a:custGeom>
            <a:ln w="60325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1104651" y="5011953"/>
              <a:ext cx="482600" cy="276225"/>
            </a:xfrm>
            <a:custGeom>
              <a:avLst/>
              <a:gdLst/>
              <a:ahLst/>
              <a:cxnLst/>
              <a:rect l="l" t="t" r="r" b="b"/>
              <a:pathLst>
                <a:path w="482600" h="276225">
                  <a:moveTo>
                    <a:pt x="482600" y="0"/>
                  </a:moveTo>
                  <a:lnTo>
                    <a:pt x="0" y="0"/>
                  </a:lnTo>
                  <a:lnTo>
                    <a:pt x="0" y="276047"/>
                  </a:lnTo>
                  <a:lnTo>
                    <a:pt x="482600" y="276047"/>
                  </a:lnTo>
                  <a:lnTo>
                    <a:pt x="482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1104656" y="5011947"/>
              <a:ext cx="482600" cy="276225"/>
            </a:xfrm>
            <a:custGeom>
              <a:avLst/>
              <a:gdLst/>
              <a:ahLst/>
              <a:cxnLst/>
              <a:rect l="l" t="t" r="r" b="b"/>
              <a:pathLst>
                <a:path w="482600" h="276225">
                  <a:moveTo>
                    <a:pt x="0" y="276047"/>
                  </a:moveTo>
                  <a:lnTo>
                    <a:pt x="482600" y="276047"/>
                  </a:lnTo>
                  <a:lnTo>
                    <a:pt x="482600" y="0"/>
                  </a:lnTo>
                  <a:lnTo>
                    <a:pt x="0" y="0"/>
                  </a:lnTo>
                  <a:lnTo>
                    <a:pt x="0" y="276047"/>
                  </a:lnTo>
                  <a:close/>
                </a:path>
              </a:pathLst>
            </a:custGeom>
            <a:ln w="4826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0696376" y="5291663"/>
              <a:ext cx="1035685" cy="783590"/>
            </a:xfrm>
            <a:custGeom>
              <a:avLst/>
              <a:gdLst/>
              <a:ahLst/>
              <a:cxnLst/>
              <a:rect l="l" t="t" r="r" b="b"/>
              <a:pathLst>
                <a:path w="1035684" h="783589">
                  <a:moveTo>
                    <a:pt x="943381" y="0"/>
                  </a:moveTo>
                  <a:lnTo>
                    <a:pt x="217170" y="0"/>
                  </a:lnTo>
                  <a:lnTo>
                    <a:pt x="215430" y="0"/>
                  </a:lnTo>
                  <a:lnTo>
                    <a:pt x="217170" y="85128"/>
                  </a:lnTo>
                  <a:lnTo>
                    <a:pt x="0" y="85128"/>
                  </a:lnTo>
                  <a:lnTo>
                    <a:pt x="0" y="420446"/>
                  </a:lnTo>
                  <a:lnTo>
                    <a:pt x="99034" y="420446"/>
                  </a:lnTo>
                  <a:lnTo>
                    <a:pt x="99034" y="616381"/>
                  </a:lnTo>
                  <a:lnTo>
                    <a:pt x="531634" y="616381"/>
                  </a:lnTo>
                  <a:lnTo>
                    <a:pt x="532287" y="699966"/>
                  </a:lnTo>
                  <a:lnTo>
                    <a:pt x="532368" y="757431"/>
                  </a:lnTo>
                  <a:lnTo>
                    <a:pt x="531634" y="783551"/>
                  </a:lnTo>
                  <a:lnTo>
                    <a:pt x="1035469" y="783551"/>
                  </a:lnTo>
                  <a:lnTo>
                    <a:pt x="1035469" y="184162"/>
                  </a:lnTo>
                  <a:lnTo>
                    <a:pt x="943381" y="184162"/>
                  </a:lnTo>
                  <a:lnTo>
                    <a:pt x="943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0696376" y="5291663"/>
              <a:ext cx="1035685" cy="783590"/>
            </a:xfrm>
            <a:custGeom>
              <a:avLst/>
              <a:gdLst/>
              <a:ahLst/>
              <a:cxnLst/>
              <a:rect l="l" t="t" r="r" b="b"/>
              <a:pathLst>
                <a:path w="1035684" h="783589">
                  <a:moveTo>
                    <a:pt x="217170" y="0"/>
                  </a:moveTo>
                  <a:lnTo>
                    <a:pt x="943381" y="0"/>
                  </a:lnTo>
                  <a:lnTo>
                    <a:pt x="943381" y="184162"/>
                  </a:lnTo>
                  <a:lnTo>
                    <a:pt x="1035469" y="184162"/>
                  </a:lnTo>
                  <a:lnTo>
                    <a:pt x="1035469" y="783551"/>
                  </a:lnTo>
                  <a:lnTo>
                    <a:pt x="531634" y="783551"/>
                  </a:lnTo>
                  <a:lnTo>
                    <a:pt x="532368" y="757431"/>
                  </a:lnTo>
                  <a:lnTo>
                    <a:pt x="532287" y="699966"/>
                  </a:lnTo>
                  <a:lnTo>
                    <a:pt x="531879" y="642502"/>
                  </a:lnTo>
                  <a:lnTo>
                    <a:pt x="531634" y="616381"/>
                  </a:lnTo>
                  <a:lnTo>
                    <a:pt x="99034" y="616381"/>
                  </a:lnTo>
                  <a:lnTo>
                    <a:pt x="99034" y="420446"/>
                  </a:lnTo>
                  <a:lnTo>
                    <a:pt x="0" y="420446"/>
                  </a:lnTo>
                  <a:lnTo>
                    <a:pt x="0" y="85128"/>
                  </a:lnTo>
                  <a:lnTo>
                    <a:pt x="217170" y="85128"/>
                  </a:lnTo>
                  <a:lnTo>
                    <a:pt x="215430" y="0"/>
                  </a:lnTo>
                </a:path>
              </a:pathLst>
            </a:custGeom>
            <a:ln w="60325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7" name="object 217"/>
          <p:cNvSpPr txBox="1"/>
          <p:nvPr/>
        </p:nvSpPr>
        <p:spPr>
          <a:xfrm>
            <a:off x="10394372" y="5836274"/>
            <a:ext cx="267335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17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10575057" y="6488653"/>
            <a:ext cx="267335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19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11451338" y="6571612"/>
            <a:ext cx="267335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20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9742861" y="6377896"/>
            <a:ext cx="267335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15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4858750" y="3630649"/>
            <a:ext cx="462915" cy="227965"/>
          </a:xfrm>
          <a:prstGeom prst="rect">
            <a:avLst/>
          </a:prstGeom>
          <a:solidFill>
            <a:srgbClr val="FFFFFF"/>
          </a:solidFill>
          <a:ln w="48259">
            <a:solidFill>
              <a:srgbClr val="D2232A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150" b="1" spc="-1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150">
              <a:latin typeface="Arial"/>
              <a:cs typeface="Arial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4638931" y="4736508"/>
            <a:ext cx="187325" cy="10604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9055258" y="4804068"/>
            <a:ext cx="268605" cy="2673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89"/>
              </a:lnSpc>
            </a:pPr>
            <a:r>
              <a:rPr sz="1700" b="1" spc="-5" dirty="0">
                <a:solidFill>
                  <a:srgbClr val="231F20"/>
                </a:solidFill>
                <a:latin typeface="Arial"/>
                <a:cs typeface="Arial"/>
              </a:rPr>
              <a:t>12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8303090" y="4658585"/>
            <a:ext cx="146685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b="1" spc="5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11067674" y="5378475"/>
            <a:ext cx="542925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550" b="1" spc="-307" baseline="-24509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650" b="1" spc="-1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50" b="1" spc="-1200" baseline="-24509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r>
              <a:rPr sz="650" b="1" spc="25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650"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650" b="1" spc="20" dirty="0">
                <a:solidFill>
                  <a:srgbClr val="FFFFFF"/>
                </a:solidFill>
                <a:latin typeface="Calibri"/>
                <a:cs typeface="Calibri"/>
              </a:rPr>
              <a:t>ation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8854677" y="6445172"/>
            <a:ext cx="808355" cy="541020"/>
          </a:xfrm>
          <a:prstGeom prst="rect">
            <a:avLst/>
          </a:prstGeom>
          <a:solidFill>
            <a:srgbClr val="FFFFFF"/>
          </a:solidFill>
          <a:ln w="48259">
            <a:solidFill>
              <a:srgbClr val="D2232A"/>
            </a:solidFill>
          </a:ln>
        </p:spPr>
        <p:txBody>
          <a:bodyPr vert="horz" wrap="square" lIns="0" tIns="164465" rIns="0" bIns="0" rtlCol="0">
            <a:spAutoFit/>
          </a:bodyPr>
          <a:lstStyle/>
          <a:p>
            <a:pPr marR="7620" algn="ctr">
              <a:lnSpc>
                <a:spcPct val="100000"/>
              </a:lnSpc>
              <a:spcBef>
                <a:spcPts val="1295"/>
              </a:spcBef>
            </a:pP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16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5600" y="507892"/>
            <a:ext cx="4576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Long-range</a:t>
            </a:r>
            <a:r>
              <a:rPr spc="-50" dirty="0"/>
              <a:t> </a:t>
            </a:r>
            <a:r>
              <a:rPr spc="-135" dirty="0"/>
              <a:t>Master</a:t>
            </a:r>
            <a:r>
              <a:rPr spc="-45" dirty="0"/>
              <a:t> </a:t>
            </a:r>
            <a:r>
              <a:rPr spc="-165" dirty="0"/>
              <a:t>Plan</a:t>
            </a:r>
          </a:p>
        </p:txBody>
      </p:sp>
      <p:sp>
        <p:nvSpPr>
          <p:cNvPr id="3" name="object 3"/>
          <p:cNvSpPr/>
          <p:nvPr/>
        </p:nvSpPr>
        <p:spPr>
          <a:xfrm>
            <a:off x="228250" y="117033"/>
            <a:ext cx="1346200" cy="1346200"/>
          </a:xfrm>
          <a:custGeom>
            <a:avLst/>
            <a:gdLst/>
            <a:ahLst/>
            <a:cxnLst/>
            <a:rect l="l" t="t" r="r" b="b"/>
            <a:pathLst>
              <a:path w="1346200" h="1346200">
                <a:moveTo>
                  <a:pt x="672998" y="0"/>
                </a:moveTo>
                <a:lnTo>
                  <a:pt x="624935" y="1689"/>
                </a:lnTo>
                <a:lnTo>
                  <a:pt x="577783" y="6683"/>
                </a:lnTo>
                <a:lnTo>
                  <a:pt x="531658" y="14866"/>
                </a:lnTo>
                <a:lnTo>
                  <a:pt x="486673" y="26126"/>
                </a:lnTo>
                <a:lnTo>
                  <a:pt x="442942" y="40347"/>
                </a:lnTo>
                <a:lnTo>
                  <a:pt x="400578" y="57416"/>
                </a:lnTo>
                <a:lnTo>
                  <a:pt x="359696" y="77220"/>
                </a:lnTo>
                <a:lnTo>
                  <a:pt x="320410" y="99644"/>
                </a:lnTo>
                <a:lnTo>
                  <a:pt x="282832" y="124575"/>
                </a:lnTo>
                <a:lnTo>
                  <a:pt x="247078" y="151898"/>
                </a:lnTo>
                <a:lnTo>
                  <a:pt x="213261" y="181500"/>
                </a:lnTo>
                <a:lnTo>
                  <a:pt x="181495" y="213266"/>
                </a:lnTo>
                <a:lnTo>
                  <a:pt x="151894" y="247083"/>
                </a:lnTo>
                <a:lnTo>
                  <a:pt x="124571" y="282838"/>
                </a:lnTo>
                <a:lnTo>
                  <a:pt x="99641" y="320415"/>
                </a:lnTo>
                <a:lnTo>
                  <a:pt x="77218" y="359702"/>
                </a:lnTo>
                <a:lnTo>
                  <a:pt x="57414" y="400584"/>
                </a:lnTo>
                <a:lnTo>
                  <a:pt x="40346" y="442947"/>
                </a:lnTo>
                <a:lnTo>
                  <a:pt x="26125" y="486678"/>
                </a:lnTo>
                <a:lnTo>
                  <a:pt x="14866" y="531662"/>
                </a:lnTo>
                <a:lnTo>
                  <a:pt x="6683" y="577786"/>
                </a:lnTo>
                <a:lnTo>
                  <a:pt x="1689" y="624936"/>
                </a:lnTo>
                <a:lnTo>
                  <a:pt x="0" y="672998"/>
                </a:lnTo>
                <a:lnTo>
                  <a:pt x="1689" y="721061"/>
                </a:lnTo>
                <a:lnTo>
                  <a:pt x="6683" y="768212"/>
                </a:lnTo>
                <a:lnTo>
                  <a:pt x="14866" y="814337"/>
                </a:lnTo>
                <a:lnTo>
                  <a:pt x="26125" y="859323"/>
                </a:lnTo>
                <a:lnTo>
                  <a:pt x="40346" y="903054"/>
                </a:lnTo>
                <a:lnTo>
                  <a:pt x="57414" y="945417"/>
                </a:lnTo>
                <a:lnTo>
                  <a:pt x="77218" y="986300"/>
                </a:lnTo>
                <a:lnTo>
                  <a:pt x="99641" y="1025586"/>
                </a:lnTo>
                <a:lnTo>
                  <a:pt x="124571" y="1063163"/>
                </a:lnTo>
                <a:lnTo>
                  <a:pt x="151894" y="1098918"/>
                </a:lnTo>
                <a:lnTo>
                  <a:pt x="181495" y="1132735"/>
                </a:lnTo>
                <a:lnTo>
                  <a:pt x="213261" y="1164501"/>
                </a:lnTo>
                <a:lnTo>
                  <a:pt x="247078" y="1194102"/>
                </a:lnTo>
                <a:lnTo>
                  <a:pt x="282832" y="1221425"/>
                </a:lnTo>
                <a:lnTo>
                  <a:pt x="320410" y="1246355"/>
                </a:lnTo>
                <a:lnTo>
                  <a:pt x="359696" y="1268778"/>
                </a:lnTo>
                <a:lnTo>
                  <a:pt x="400578" y="1288581"/>
                </a:lnTo>
                <a:lnTo>
                  <a:pt x="442942" y="1305650"/>
                </a:lnTo>
                <a:lnTo>
                  <a:pt x="486673" y="1319871"/>
                </a:lnTo>
                <a:lnTo>
                  <a:pt x="531658" y="1331130"/>
                </a:lnTo>
                <a:lnTo>
                  <a:pt x="577783" y="1339313"/>
                </a:lnTo>
                <a:lnTo>
                  <a:pt x="624935" y="1344307"/>
                </a:lnTo>
                <a:lnTo>
                  <a:pt x="672998" y="1345996"/>
                </a:lnTo>
                <a:lnTo>
                  <a:pt x="721061" y="1344307"/>
                </a:lnTo>
                <a:lnTo>
                  <a:pt x="768212" y="1339313"/>
                </a:lnTo>
                <a:lnTo>
                  <a:pt x="814337" y="1331130"/>
                </a:lnTo>
                <a:lnTo>
                  <a:pt x="859323" y="1319871"/>
                </a:lnTo>
                <a:lnTo>
                  <a:pt x="903054" y="1305650"/>
                </a:lnTo>
                <a:lnTo>
                  <a:pt x="945417" y="1288581"/>
                </a:lnTo>
                <a:lnTo>
                  <a:pt x="986300" y="1268778"/>
                </a:lnTo>
                <a:lnTo>
                  <a:pt x="1025586" y="1246355"/>
                </a:lnTo>
                <a:lnTo>
                  <a:pt x="1063163" y="1221425"/>
                </a:lnTo>
                <a:lnTo>
                  <a:pt x="1098918" y="1194102"/>
                </a:lnTo>
                <a:lnTo>
                  <a:pt x="1132735" y="1164501"/>
                </a:lnTo>
                <a:lnTo>
                  <a:pt x="1164501" y="1132735"/>
                </a:lnTo>
                <a:lnTo>
                  <a:pt x="1194102" y="1098918"/>
                </a:lnTo>
                <a:lnTo>
                  <a:pt x="1221425" y="1063163"/>
                </a:lnTo>
                <a:lnTo>
                  <a:pt x="1246355" y="1025586"/>
                </a:lnTo>
                <a:lnTo>
                  <a:pt x="1268778" y="986300"/>
                </a:lnTo>
                <a:lnTo>
                  <a:pt x="1288581" y="945417"/>
                </a:lnTo>
                <a:lnTo>
                  <a:pt x="1305650" y="903054"/>
                </a:lnTo>
                <a:lnTo>
                  <a:pt x="1319871" y="859323"/>
                </a:lnTo>
                <a:lnTo>
                  <a:pt x="1331130" y="814337"/>
                </a:lnTo>
                <a:lnTo>
                  <a:pt x="1339313" y="768212"/>
                </a:lnTo>
                <a:lnTo>
                  <a:pt x="1344307" y="721061"/>
                </a:lnTo>
                <a:lnTo>
                  <a:pt x="1345996" y="672998"/>
                </a:lnTo>
                <a:lnTo>
                  <a:pt x="1344307" y="624936"/>
                </a:lnTo>
                <a:lnTo>
                  <a:pt x="1339313" y="577786"/>
                </a:lnTo>
                <a:lnTo>
                  <a:pt x="1331130" y="531662"/>
                </a:lnTo>
                <a:lnTo>
                  <a:pt x="1319871" y="486678"/>
                </a:lnTo>
                <a:lnTo>
                  <a:pt x="1305650" y="442947"/>
                </a:lnTo>
                <a:lnTo>
                  <a:pt x="1288581" y="400584"/>
                </a:lnTo>
                <a:lnTo>
                  <a:pt x="1268778" y="359702"/>
                </a:lnTo>
                <a:lnTo>
                  <a:pt x="1246355" y="320415"/>
                </a:lnTo>
                <a:lnTo>
                  <a:pt x="1221425" y="282838"/>
                </a:lnTo>
                <a:lnTo>
                  <a:pt x="1194102" y="247083"/>
                </a:lnTo>
                <a:lnTo>
                  <a:pt x="1164501" y="213266"/>
                </a:lnTo>
                <a:lnTo>
                  <a:pt x="1132735" y="181500"/>
                </a:lnTo>
                <a:lnTo>
                  <a:pt x="1098918" y="151898"/>
                </a:lnTo>
                <a:lnTo>
                  <a:pt x="1063163" y="124575"/>
                </a:lnTo>
                <a:lnTo>
                  <a:pt x="1025586" y="99644"/>
                </a:lnTo>
                <a:lnTo>
                  <a:pt x="986300" y="77220"/>
                </a:lnTo>
                <a:lnTo>
                  <a:pt x="945417" y="57416"/>
                </a:lnTo>
                <a:lnTo>
                  <a:pt x="903054" y="40347"/>
                </a:lnTo>
                <a:lnTo>
                  <a:pt x="859323" y="26126"/>
                </a:lnTo>
                <a:lnTo>
                  <a:pt x="814337" y="14866"/>
                </a:lnTo>
                <a:lnTo>
                  <a:pt x="768212" y="6683"/>
                </a:lnTo>
                <a:lnTo>
                  <a:pt x="721061" y="1689"/>
                </a:lnTo>
                <a:lnTo>
                  <a:pt x="672998" y="0"/>
                </a:lnTo>
                <a:close/>
              </a:path>
            </a:pathLst>
          </a:custGeom>
          <a:solidFill>
            <a:srgbClr val="EA4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5680" y="434441"/>
            <a:ext cx="451484" cy="68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00" spc="-3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43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85311" y="1167342"/>
            <a:ext cx="11959590" cy="8840470"/>
            <a:chOff x="3585311" y="1167342"/>
            <a:chExt cx="11959590" cy="88404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5376" y="1167342"/>
              <a:ext cx="11959423" cy="884025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24108" y="3744962"/>
              <a:ext cx="666115" cy="1332865"/>
            </a:xfrm>
            <a:custGeom>
              <a:avLst/>
              <a:gdLst/>
              <a:ahLst/>
              <a:cxnLst/>
              <a:rect l="l" t="t" r="r" b="b"/>
              <a:pathLst>
                <a:path w="666114" h="1332864">
                  <a:moveTo>
                    <a:pt x="196176" y="949096"/>
                  </a:moveTo>
                  <a:lnTo>
                    <a:pt x="0" y="949096"/>
                  </a:lnTo>
                  <a:lnTo>
                    <a:pt x="0" y="1332661"/>
                  </a:lnTo>
                  <a:lnTo>
                    <a:pt x="196176" y="1332661"/>
                  </a:lnTo>
                  <a:lnTo>
                    <a:pt x="196176" y="949096"/>
                  </a:lnTo>
                  <a:close/>
                </a:path>
                <a:path w="666114" h="1332864">
                  <a:moveTo>
                    <a:pt x="666064" y="0"/>
                  </a:moveTo>
                  <a:lnTo>
                    <a:pt x="221996" y="0"/>
                  </a:lnTo>
                  <a:lnTo>
                    <a:pt x="221996" y="271907"/>
                  </a:lnTo>
                  <a:lnTo>
                    <a:pt x="666064" y="271907"/>
                  </a:lnTo>
                  <a:lnTo>
                    <a:pt x="666064" y="0"/>
                  </a:lnTo>
                  <a:close/>
                </a:path>
              </a:pathLst>
            </a:custGeom>
            <a:solidFill>
              <a:srgbClr val="F0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516158" y="6514626"/>
              <a:ext cx="1198245" cy="794385"/>
            </a:xfrm>
            <a:custGeom>
              <a:avLst/>
              <a:gdLst/>
              <a:ahLst/>
              <a:cxnLst/>
              <a:rect l="l" t="t" r="r" b="b"/>
              <a:pathLst>
                <a:path w="1198244" h="794384">
                  <a:moveTo>
                    <a:pt x="205785" y="783850"/>
                  </a:moveTo>
                  <a:lnTo>
                    <a:pt x="164580" y="783147"/>
                  </a:lnTo>
                  <a:lnTo>
                    <a:pt x="121575" y="778030"/>
                  </a:lnTo>
                  <a:lnTo>
                    <a:pt x="80212" y="764412"/>
                  </a:lnTo>
                  <a:lnTo>
                    <a:pt x="43937" y="738206"/>
                  </a:lnTo>
                  <a:lnTo>
                    <a:pt x="10104" y="672682"/>
                  </a:lnTo>
                  <a:lnTo>
                    <a:pt x="3778" y="633605"/>
                  </a:lnTo>
                  <a:lnTo>
                    <a:pt x="350" y="590861"/>
                  </a:lnTo>
                  <a:lnTo>
                    <a:pt x="0" y="536680"/>
                  </a:lnTo>
                  <a:lnTo>
                    <a:pt x="5433" y="494172"/>
                  </a:lnTo>
                  <a:lnTo>
                    <a:pt x="13533" y="454269"/>
                  </a:lnTo>
                  <a:lnTo>
                    <a:pt x="21180" y="407903"/>
                  </a:lnTo>
                  <a:lnTo>
                    <a:pt x="25255" y="346005"/>
                  </a:lnTo>
                  <a:lnTo>
                    <a:pt x="23497" y="287691"/>
                  </a:lnTo>
                  <a:lnTo>
                    <a:pt x="19156" y="249640"/>
                  </a:lnTo>
                  <a:lnTo>
                    <a:pt x="17343" y="218785"/>
                  </a:lnTo>
                  <a:lnTo>
                    <a:pt x="32541" y="152349"/>
                  </a:lnTo>
                  <a:lnTo>
                    <a:pt x="51564" y="110996"/>
                  </a:lnTo>
                  <a:lnTo>
                    <a:pt x="82849" y="66783"/>
                  </a:lnTo>
                  <a:lnTo>
                    <a:pt x="129001" y="28492"/>
                  </a:lnTo>
                  <a:lnTo>
                    <a:pt x="198488" y="6697"/>
                  </a:lnTo>
                  <a:lnTo>
                    <a:pt x="245910" y="5298"/>
                  </a:lnTo>
                  <a:lnTo>
                    <a:pt x="309532" y="7753"/>
                  </a:lnTo>
                  <a:lnTo>
                    <a:pt x="390840" y="12492"/>
                  </a:lnTo>
                  <a:lnTo>
                    <a:pt x="455015" y="17250"/>
                  </a:lnTo>
                  <a:lnTo>
                    <a:pt x="505864" y="21786"/>
                  </a:lnTo>
                  <a:lnTo>
                    <a:pt x="547191" y="25857"/>
                  </a:lnTo>
                  <a:lnTo>
                    <a:pt x="582806" y="29220"/>
                  </a:lnTo>
                  <a:lnTo>
                    <a:pt x="616515" y="31634"/>
                  </a:lnTo>
                  <a:lnTo>
                    <a:pt x="652124" y="32857"/>
                  </a:lnTo>
                  <a:lnTo>
                    <a:pt x="693440" y="32645"/>
                  </a:lnTo>
                  <a:lnTo>
                    <a:pt x="766974" y="30866"/>
                  </a:lnTo>
                  <a:lnTo>
                    <a:pt x="824994" y="28528"/>
                  </a:lnTo>
                  <a:lnTo>
                    <a:pt x="872750" y="24617"/>
                  </a:lnTo>
                  <a:lnTo>
                    <a:pt x="915487" y="18116"/>
                  </a:lnTo>
                  <a:lnTo>
                    <a:pt x="958517" y="8870"/>
                  </a:lnTo>
                  <a:lnTo>
                    <a:pt x="992315" y="1949"/>
                  </a:lnTo>
                  <a:lnTo>
                    <a:pt x="1050361" y="5670"/>
                  </a:lnTo>
                  <a:lnTo>
                    <a:pt x="1096284" y="32853"/>
                  </a:lnTo>
                  <a:lnTo>
                    <a:pt x="1129393" y="71512"/>
                  </a:lnTo>
                  <a:lnTo>
                    <a:pt x="1151520" y="111492"/>
                  </a:lnTo>
                  <a:lnTo>
                    <a:pt x="1173514" y="170706"/>
                  </a:lnTo>
                  <a:lnTo>
                    <a:pt x="1179378" y="228684"/>
                  </a:lnTo>
                  <a:lnTo>
                    <a:pt x="1179614" y="270879"/>
                  </a:lnTo>
                  <a:lnTo>
                    <a:pt x="1180312" y="330066"/>
                  </a:lnTo>
                  <a:lnTo>
                    <a:pt x="1183165" y="412388"/>
                  </a:lnTo>
                  <a:lnTo>
                    <a:pt x="1185097" y="458061"/>
                  </a:lnTo>
                  <a:lnTo>
                    <a:pt x="1186867" y="503739"/>
                  </a:lnTo>
                  <a:lnTo>
                    <a:pt x="1188865" y="549398"/>
                  </a:lnTo>
                  <a:lnTo>
                    <a:pt x="1191483" y="595014"/>
                  </a:lnTo>
                  <a:lnTo>
                    <a:pt x="1195906" y="657195"/>
                  </a:lnTo>
                  <a:lnTo>
                    <a:pt x="1197728" y="698436"/>
                  </a:lnTo>
                  <a:lnTo>
                    <a:pt x="1185247" y="746499"/>
                  </a:lnTo>
                  <a:lnTo>
                    <a:pt x="1127053" y="782721"/>
                  </a:lnTo>
                  <a:lnTo>
                    <a:pt x="1075684" y="791085"/>
                  </a:lnTo>
                  <a:lnTo>
                    <a:pt x="1004717" y="794226"/>
                  </a:lnTo>
                  <a:lnTo>
                    <a:pt x="941951" y="793447"/>
                  </a:lnTo>
                  <a:lnTo>
                    <a:pt x="888447" y="790233"/>
                  </a:lnTo>
                  <a:lnTo>
                    <a:pt x="841458" y="785398"/>
                  </a:lnTo>
                  <a:lnTo>
                    <a:pt x="798237" y="779757"/>
                  </a:lnTo>
                  <a:lnTo>
                    <a:pt x="756037" y="774127"/>
                  </a:lnTo>
                  <a:lnTo>
                    <a:pt x="712109" y="769321"/>
                  </a:lnTo>
                  <a:lnTo>
                    <a:pt x="672449" y="766601"/>
                  </a:lnTo>
                  <a:lnTo>
                    <a:pt x="636713" y="765827"/>
                  </a:lnTo>
                  <a:lnTo>
                    <a:pt x="602515" y="766619"/>
                  </a:lnTo>
                  <a:lnTo>
                    <a:pt x="567469" y="768592"/>
                  </a:lnTo>
                  <a:lnTo>
                    <a:pt x="529189" y="771366"/>
                  </a:lnTo>
                  <a:lnTo>
                    <a:pt x="485290" y="774557"/>
                  </a:lnTo>
                  <a:lnTo>
                    <a:pt x="433386" y="777783"/>
                  </a:lnTo>
                  <a:lnTo>
                    <a:pt x="371091" y="780662"/>
                  </a:lnTo>
                  <a:lnTo>
                    <a:pt x="296019" y="782812"/>
                  </a:lnTo>
                  <a:lnTo>
                    <a:pt x="205785" y="783850"/>
                  </a:lnTo>
                  <a:close/>
                </a:path>
              </a:pathLst>
            </a:custGeom>
            <a:ln w="3630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559021" y="6558070"/>
              <a:ext cx="1111885" cy="707390"/>
            </a:xfrm>
            <a:custGeom>
              <a:avLst/>
              <a:gdLst/>
              <a:ahLst/>
              <a:cxnLst/>
              <a:rect l="l" t="t" r="r" b="b"/>
              <a:pathLst>
                <a:path w="1111884" h="707390">
                  <a:moveTo>
                    <a:pt x="946688" y="707275"/>
                  </a:moveTo>
                  <a:lnTo>
                    <a:pt x="889864" y="705989"/>
                  </a:lnTo>
                  <a:lnTo>
                    <a:pt x="840838" y="702614"/>
                  </a:lnTo>
                  <a:lnTo>
                    <a:pt x="797239" y="697878"/>
                  </a:lnTo>
                  <a:lnTo>
                    <a:pt x="756696" y="692505"/>
                  </a:lnTo>
                  <a:lnTo>
                    <a:pt x="736698" y="689796"/>
                  </a:lnTo>
                  <a:lnTo>
                    <a:pt x="716208" y="687150"/>
                  </a:lnTo>
                  <a:lnTo>
                    <a:pt x="673168" y="682472"/>
                  </a:lnTo>
                  <a:lnTo>
                    <a:pt x="633317" y="679699"/>
                  </a:lnTo>
                  <a:lnTo>
                    <a:pt x="595419" y="678802"/>
                  </a:lnTo>
                  <a:lnTo>
                    <a:pt x="568320" y="679242"/>
                  </a:lnTo>
                  <a:lnTo>
                    <a:pt x="541366" y="680446"/>
                  </a:lnTo>
                  <a:lnTo>
                    <a:pt x="513400" y="682242"/>
                  </a:lnTo>
                  <a:lnTo>
                    <a:pt x="483265" y="684453"/>
                  </a:lnTo>
                  <a:lnTo>
                    <a:pt x="447756" y="687053"/>
                  </a:lnTo>
                  <a:lnTo>
                    <a:pt x="406836" y="689737"/>
                  </a:lnTo>
                  <a:lnTo>
                    <a:pt x="359191" y="692281"/>
                  </a:lnTo>
                  <a:lnTo>
                    <a:pt x="303505" y="694460"/>
                  </a:lnTo>
                  <a:lnTo>
                    <a:pt x="238465" y="696049"/>
                  </a:lnTo>
                  <a:lnTo>
                    <a:pt x="162755" y="696823"/>
                  </a:lnTo>
                  <a:lnTo>
                    <a:pt x="155135" y="696836"/>
                  </a:lnTo>
                  <a:lnTo>
                    <a:pt x="120459" y="695981"/>
                  </a:lnTo>
                  <a:lnTo>
                    <a:pt x="57226" y="682155"/>
                  </a:lnTo>
                  <a:lnTo>
                    <a:pt x="18006" y="643713"/>
                  </a:lnTo>
                  <a:lnTo>
                    <a:pt x="4230" y="585055"/>
                  </a:lnTo>
                  <a:lnTo>
                    <a:pt x="957" y="544474"/>
                  </a:lnTo>
                  <a:lnTo>
                    <a:pt x="0" y="511162"/>
                  </a:lnTo>
                  <a:lnTo>
                    <a:pt x="1706" y="483579"/>
                  </a:lnTo>
                  <a:lnTo>
                    <a:pt x="5376" y="458922"/>
                  </a:lnTo>
                  <a:lnTo>
                    <a:pt x="10304" y="434390"/>
                  </a:lnTo>
                  <a:lnTo>
                    <a:pt x="15485" y="408728"/>
                  </a:lnTo>
                  <a:lnTo>
                    <a:pt x="20299" y="379569"/>
                  </a:lnTo>
                  <a:lnTo>
                    <a:pt x="24028" y="345045"/>
                  </a:lnTo>
                  <a:lnTo>
                    <a:pt x="25951" y="303288"/>
                  </a:lnTo>
                  <a:lnTo>
                    <a:pt x="25801" y="272015"/>
                  </a:lnTo>
                  <a:lnTo>
                    <a:pt x="24508" y="246433"/>
                  </a:lnTo>
                  <a:lnTo>
                    <a:pt x="22574" y="225600"/>
                  </a:lnTo>
                  <a:lnTo>
                    <a:pt x="20502" y="208572"/>
                  </a:lnTo>
                  <a:lnTo>
                    <a:pt x="18655" y="192868"/>
                  </a:lnTo>
                  <a:lnTo>
                    <a:pt x="22509" y="149504"/>
                  </a:lnTo>
                  <a:lnTo>
                    <a:pt x="46822" y="88544"/>
                  </a:lnTo>
                  <a:lnTo>
                    <a:pt x="72067" y="52792"/>
                  </a:lnTo>
                  <a:lnTo>
                    <a:pt x="108425" y="22517"/>
                  </a:lnTo>
                  <a:lnTo>
                    <a:pt x="164569" y="6200"/>
                  </a:lnTo>
                  <a:lnTo>
                    <a:pt x="192079" y="5346"/>
                  </a:lnTo>
                  <a:lnTo>
                    <a:pt x="207573" y="5525"/>
                  </a:lnTo>
                  <a:lnTo>
                    <a:pt x="264457" y="7848"/>
                  </a:lnTo>
                  <a:lnTo>
                    <a:pt x="341219" y="12285"/>
                  </a:lnTo>
                  <a:lnTo>
                    <a:pt x="402736" y="16770"/>
                  </a:lnTo>
                  <a:lnTo>
                    <a:pt x="451882" y="21064"/>
                  </a:lnTo>
                  <a:lnTo>
                    <a:pt x="491533" y="24930"/>
                  </a:lnTo>
                  <a:lnTo>
                    <a:pt x="525170" y="28204"/>
                  </a:lnTo>
                  <a:lnTo>
                    <a:pt x="556595" y="30789"/>
                  </a:lnTo>
                  <a:lnTo>
                    <a:pt x="588534" y="32486"/>
                  </a:lnTo>
                  <a:lnTo>
                    <a:pt x="623714" y="33096"/>
                  </a:lnTo>
                  <a:lnTo>
                    <a:pt x="630359" y="33074"/>
                  </a:lnTo>
                  <a:lnTo>
                    <a:pt x="713156" y="31314"/>
                  </a:lnTo>
                  <a:lnTo>
                    <a:pt x="764044" y="29616"/>
                  </a:lnTo>
                  <a:lnTo>
                    <a:pt x="807062" y="27109"/>
                  </a:lnTo>
                  <a:lnTo>
                    <a:pt x="845067" y="23241"/>
                  </a:lnTo>
                  <a:lnTo>
                    <a:pt x="892426" y="15155"/>
                  </a:lnTo>
                  <a:lnTo>
                    <a:pt x="922888" y="8470"/>
                  </a:lnTo>
                  <a:lnTo>
                    <a:pt x="938096" y="5068"/>
                  </a:lnTo>
                  <a:lnTo>
                    <a:pt x="951341" y="2387"/>
                  </a:lnTo>
                  <a:lnTo>
                    <a:pt x="962916" y="630"/>
                  </a:lnTo>
                  <a:lnTo>
                    <a:pt x="973117" y="0"/>
                  </a:lnTo>
                  <a:lnTo>
                    <a:pt x="980140" y="0"/>
                  </a:lnTo>
                  <a:lnTo>
                    <a:pt x="1027383" y="24651"/>
                  </a:lnTo>
                  <a:lnTo>
                    <a:pt x="1052749" y="56107"/>
                  </a:lnTo>
                  <a:lnTo>
                    <a:pt x="1080965" y="114871"/>
                  </a:lnTo>
                  <a:lnTo>
                    <a:pt x="1091505" y="156325"/>
                  </a:lnTo>
                  <a:lnTo>
                    <a:pt x="1093157" y="215772"/>
                  </a:lnTo>
                  <a:lnTo>
                    <a:pt x="1093274" y="244458"/>
                  </a:lnTo>
                  <a:lnTo>
                    <a:pt x="1093714" y="279114"/>
                  </a:lnTo>
                  <a:lnTo>
                    <a:pt x="1094781" y="320903"/>
                  </a:lnTo>
                  <a:lnTo>
                    <a:pt x="1096777" y="370992"/>
                  </a:lnTo>
                  <a:lnTo>
                    <a:pt x="1097491" y="387017"/>
                  </a:lnTo>
                  <a:lnTo>
                    <a:pt x="1098158" y="403050"/>
                  </a:lnTo>
                  <a:lnTo>
                    <a:pt x="1098791" y="419087"/>
                  </a:lnTo>
                  <a:lnTo>
                    <a:pt x="1099406" y="435127"/>
                  </a:lnTo>
                  <a:lnTo>
                    <a:pt x="1100554" y="464622"/>
                  </a:lnTo>
                  <a:lnTo>
                    <a:pt x="1103308" y="524465"/>
                  </a:lnTo>
                  <a:lnTo>
                    <a:pt x="1105863" y="565275"/>
                  </a:lnTo>
                  <a:lnTo>
                    <a:pt x="1107940" y="594232"/>
                  </a:lnTo>
                  <a:lnTo>
                    <a:pt x="1110482" y="631888"/>
                  </a:lnTo>
                  <a:lnTo>
                    <a:pt x="1106632" y="678154"/>
                  </a:lnTo>
                  <a:lnTo>
                    <a:pt x="1062022" y="699620"/>
                  </a:lnTo>
                  <a:lnTo>
                    <a:pt x="1019408" y="705007"/>
                  </a:lnTo>
                  <a:lnTo>
                    <a:pt x="961395" y="707199"/>
                  </a:lnTo>
                  <a:lnTo>
                    <a:pt x="951476" y="707275"/>
                  </a:lnTo>
                  <a:lnTo>
                    <a:pt x="946688" y="707275"/>
                  </a:lnTo>
                  <a:close/>
                </a:path>
              </a:pathLst>
            </a:custGeom>
            <a:ln w="1210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535271" y="4360535"/>
              <a:ext cx="1219200" cy="1912620"/>
            </a:xfrm>
            <a:custGeom>
              <a:avLst/>
              <a:gdLst/>
              <a:ahLst/>
              <a:cxnLst/>
              <a:rect l="l" t="t" r="r" b="b"/>
              <a:pathLst>
                <a:path w="1219200" h="1912620">
                  <a:moveTo>
                    <a:pt x="1215939" y="240261"/>
                  </a:moveTo>
                  <a:lnTo>
                    <a:pt x="1219133" y="190995"/>
                  </a:lnTo>
                  <a:lnTo>
                    <a:pt x="1219061" y="158175"/>
                  </a:lnTo>
                  <a:lnTo>
                    <a:pt x="1215873" y="136309"/>
                  </a:lnTo>
                  <a:lnTo>
                    <a:pt x="1179251" y="82855"/>
                  </a:lnTo>
                  <a:lnTo>
                    <a:pt x="1143539" y="60137"/>
                  </a:lnTo>
                  <a:lnTo>
                    <a:pt x="1087563" y="37798"/>
                  </a:lnTo>
                  <a:lnTo>
                    <a:pt x="1006363" y="18215"/>
                  </a:lnTo>
                  <a:lnTo>
                    <a:pt x="944856" y="10075"/>
                  </a:lnTo>
                  <a:lnTo>
                    <a:pt x="862314" y="8066"/>
                  </a:lnTo>
                  <a:lnTo>
                    <a:pt x="804582" y="9598"/>
                  </a:lnTo>
                  <a:lnTo>
                    <a:pt x="731305" y="12950"/>
                  </a:lnTo>
                  <a:lnTo>
                    <a:pt x="639054" y="18215"/>
                  </a:lnTo>
                  <a:lnTo>
                    <a:pt x="538115" y="24675"/>
                  </a:lnTo>
                  <a:lnTo>
                    <a:pt x="467879" y="29484"/>
                  </a:lnTo>
                  <a:lnTo>
                    <a:pt x="420658" y="32461"/>
                  </a:lnTo>
                  <a:lnTo>
                    <a:pt x="364518" y="32195"/>
                  </a:lnTo>
                  <a:lnTo>
                    <a:pt x="282186" y="15677"/>
                  </a:lnTo>
                  <a:lnTo>
                    <a:pt x="236343" y="4380"/>
                  </a:lnTo>
                  <a:lnTo>
                    <a:pt x="196273" y="0"/>
                  </a:lnTo>
                  <a:lnTo>
                    <a:pt x="155552" y="7839"/>
                  </a:lnTo>
                  <a:lnTo>
                    <a:pt x="103492" y="39352"/>
                  </a:lnTo>
                  <a:lnTo>
                    <a:pt x="65866" y="83158"/>
                  </a:lnTo>
                  <a:lnTo>
                    <a:pt x="40397" y="128738"/>
                  </a:lnTo>
                  <a:lnTo>
                    <a:pt x="24806" y="165573"/>
                  </a:lnTo>
                  <a:lnTo>
                    <a:pt x="7250" y="231201"/>
                  </a:lnTo>
                  <a:lnTo>
                    <a:pt x="3868" y="272215"/>
                  </a:lnTo>
                  <a:lnTo>
                    <a:pt x="3525" y="325497"/>
                  </a:lnTo>
                  <a:lnTo>
                    <a:pt x="5801" y="396148"/>
                  </a:lnTo>
                  <a:lnTo>
                    <a:pt x="10277" y="489270"/>
                  </a:lnTo>
                  <a:lnTo>
                    <a:pt x="14344" y="566482"/>
                  </a:lnTo>
                  <a:lnTo>
                    <a:pt x="17700" y="627341"/>
                  </a:lnTo>
                  <a:lnTo>
                    <a:pt x="20433" y="675881"/>
                  </a:lnTo>
                  <a:lnTo>
                    <a:pt x="22630" y="716135"/>
                  </a:lnTo>
                  <a:lnTo>
                    <a:pt x="25770" y="787923"/>
                  </a:lnTo>
                  <a:lnTo>
                    <a:pt x="26889" y="827522"/>
                  </a:lnTo>
                  <a:lnTo>
                    <a:pt x="28050" y="897055"/>
                  </a:lnTo>
                  <a:lnTo>
                    <a:pt x="28308" y="957958"/>
                  </a:lnTo>
                  <a:lnTo>
                    <a:pt x="27984" y="1008168"/>
                  </a:lnTo>
                  <a:lnTo>
                    <a:pt x="26889" y="1068251"/>
                  </a:lnTo>
                  <a:lnTo>
                    <a:pt x="25661" y="1107563"/>
                  </a:lnTo>
                  <a:lnTo>
                    <a:pt x="22256" y="1178010"/>
                  </a:lnTo>
                  <a:lnTo>
                    <a:pt x="19755" y="1224096"/>
                  </a:lnTo>
                  <a:lnTo>
                    <a:pt x="16506" y="1287388"/>
                  </a:lnTo>
                  <a:lnTo>
                    <a:pt x="12347" y="1375362"/>
                  </a:lnTo>
                  <a:lnTo>
                    <a:pt x="9452" y="1441453"/>
                  </a:lnTo>
                  <a:lnTo>
                    <a:pt x="7657" y="1487108"/>
                  </a:lnTo>
                  <a:lnTo>
                    <a:pt x="6478" y="1532582"/>
                  </a:lnTo>
                  <a:lnTo>
                    <a:pt x="6646" y="1540137"/>
                  </a:lnTo>
                  <a:lnTo>
                    <a:pt x="7023" y="1542727"/>
                  </a:lnTo>
                  <a:lnTo>
                    <a:pt x="7383" y="1544222"/>
                  </a:lnTo>
                  <a:lnTo>
                    <a:pt x="7504" y="1548489"/>
                  </a:lnTo>
                  <a:lnTo>
                    <a:pt x="7163" y="1559395"/>
                  </a:lnTo>
                  <a:lnTo>
                    <a:pt x="6137" y="1580810"/>
                  </a:lnTo>
                  <a:lnTo>
                    <a:pt x="1686" y="1659570"/>
                  </a:lnTo>
                  <a:lnTo>
                    <a:pt x="0" y="1713677"/>
                  </a:lnTo>
                  <a:lnTo>
                    <a:pt x="3976" y="1752192"/>
                  </a:lnTo>
                  <a:lnTo>
                    <a:pt x="48810" y="1824222"/>
                  </a:lnTo>
                  <a:lnTo>
                    <a:pt x="88580" y="1851791"/>
                  </a:lnTo>
                  <a:lnTo>
                    <a:pt x="129668" y="1869934"/>
                  </a:lnTo>
                  <a:lnTo>
                    <a:pt x="165915" y="1881698"/>
                  </a:lnTo>
                  <a:lnTo>
                    <a:pt x="213010" y="1892474"/>
                  </a:lnTo>
                  <a:lnTo>
                    <a:pt x="255397" y="1895605"/>
                  </a:lnTo>
                  <a:lnTo>
                    <a:pt x="296621" y="1893167"/>
                  </a:lnTo>
                  <a:lnTo>
                    <a:pt x="340226" y="1887237"/>
                  </a:lnTo>
                  <a:lnTo>
                    <a:pt x="389756" y="1879888"/>
                  </a:lnTo>
                  <a:lnTo>
                    <a:pt x="448754" y="1873198"/>
                  </a:lnTo>
                  <a:lnTo>
                    <a:pt x="520766" y="1869240"/>
                  </a:lnTo>
                  <a:lnTo>
                    <a:pt x="564300" y="1869108"/>
                  </a:lnTo>
                  <a:lnTo>
                    <a:pt x="607588" y="1870788"/>
                  </a:lnTo>
                  <a:lnTo>
                    <a:pt x="654217" y="1874195"/>
                  </a:lnTo>
                  <a:lnTo>
                    <a:pt x="707774" y="1879240"/>
                  </a:lnTo>
                  <a:lnTo>
                    <a:pt x="771845" y="1885839"/>
                  </a:lnTo>
                  <a:lnTo>
                    <a:pt x="849181" y="1894768"/>
                  </a:lnTo>
                  <a:lnTo>
                    <a:pt x="911931" y="1902932"/>
                  </a:lnTo>
                  <a:lnTo>
                    <a:pt x="962627" y="1909122"/>
                  </a:lnTo>
                  <a:lnTo>
                    <a:pt x="1003806" y="1912132"/>
                  </a:lnTo>
                  <a:lnTo>
                    <a:pt x="1038001" y="1910754"/>
                  </a:lnTo>
                  <a:lnTo>
                    <a:pt x="1067748" y="1903781"/>
                  </a:lnTo>
                  <a:lnTo>
                    <a:pt x="1132337" y="1858281"/>
                  </a:lnTo>
                  <a:lnTo>
                    <a:pt x="1158300" y="1820045"/>
                  </a:lnTo>
                  <a:lnTo>
                    <a:pt x="1176766" y="1778396"/>
                  </a:lnTo>
                  <a:lnTo>
                    <a:pt x="1191034" y="1736436"/>
                  </a:lnTo>
                  <a:lnTo>
                    <a:pt x="1201233" y="1698553"/>
                  </a:lnTo>
                  <a:lnTo>
                    <a:pt x="1208035" y="1626484"/>
                  </a:lnTo>
                  <a:lnTo>
                    <a:pt x="1206134" y="1587266"/>
                  </a:lnTo>
                  <a:lnTo>
                    <a:pt x="1201698" y="1542571"/>
                  </a:lnTo>
                  <a:lnTo>
                    <a:pt x="1195474" y="1489882"/>
                  </a:lnTo>
                  <a:lnTo>
                    <a:pt x="1188211" y="1426683"/>
                  </a:lnTo>
                  <a:lnTo>
                    <a:pt x="1180658" y="1350457"/>
                  </a:lnTo>
                  <a:lnTo>
                    <a:pt x="1174696" y="1282655"/>
                  </a:lnTo>
                  <a:lnTo>
                    <a:pt x="1170023" y="1224221"/>
                  </a:lnTo>
                  <a:lnTo>
                    <a:pt x="1166839" y="1172284"/>
                  </a:lnTo>
                  <a:lnTo>
                    <a:pt x="1165343" y="1123972"/>
                  </a:lnTo>
                  <a:lnTo>
                    <a:pt x="1165734" y="1076413"/>
                  </a:lnTo>
                  <a:lnTo>
                    <a:pt x="1168212" y="1026734"/>
                  </a:lnTo>
                  <a:lnTo>
                    <a:pt x="1174044" y="965401"/>
                  </a:lnTo>
                  <a:lnTo>
                    <a:pt x="1181016" y="919247"/>
                  </a:lnTo>
                  <a:lnTo>
                    <a:pt x="1188183" y="881281"/>
                  </a:lnTo>
                  <a:lnTo>
                    <a:pt x="1194601" y="844514"/>
                  </a:lnTo>
                  <a:lnTo>
                    <a:pt x="1199325" y="801954"/>
                  </a:lnTo>
                  <a:lnTo>
                    <a:pt x="1201410" y="746610"/>
                  </a:lnTo>
                  <a:lnTo>
                    <a:pt x="1199610" y="682101"/>
                  </a:lnTo>
                  <a:lnTo>
                    <a:pt x="1194561" y="635283"/>
                  </a:lnTo>
                  <a:lnTo>
                    <a:pt x="1188410" y="598646"/>
                  </a:lnTo>
                  <a:lnTo>
                    <a:pt x="1183304" y="564683"/>
                  </a:lnTo>
                  <a:lnTo>
                    <a:pt x="1181388" y="525884"/>
                  </a:lnTo>
                  <a:lnTo>
                    <a:pt x="1184811" y="474742"/>
                  </a:lnTo>
                  <a:lnTo>
                    <a:pt x="1189777" y="438338"/>
                  </a:lnTo>
                  <a:lnTo>
                    <a:pt x="1195934" y="400335"/>
                  </a:lnTo>
                  <a:lnTo>
                    <a:pt x="1202721" y="357087"/>
                  </a:lnTo>
                  <a:lnTo>
                    <a:pt x="1209577" y="304944"/>
                  </a:lnTo>
                  <a:lnTo>
                    <a:pt x="1215939" y="240261"/>
                  </a:lnTo>
                  <a:close/>
                </a:path>
              </a:pathLst>
            </a:custGeom>
            <a:ln w="3630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79071" y="4404098"/>
              <a:ext cx="1132205" cy="1825625"/>
            </a:xfrm>
            <a:custGeom>
              <a:avLst/>
              <a:gdLst/>
              <a:ahLst/>
              <a:cxnLst/>
              <a:rect l="l" t="t" r="r" b="b"/>
              <a:pathLst>
                <a:path w="1132205" h="1825625">
                  <a:moveTo>
                    <a:pt x="968189" y="1825104"/>
                  </a:moveTo>
                  <a:lnTo>
                    <a:pt x="921696" y="1822048"/>
                  </a:lnTo>
                  <a:lnTo>
                    <a:pt x="859401" y="1814258"/>
                  </a:lnTo>
                  <a:lnTo>
                    <a:pt x="832325" y="1810711"/>
                  </a:lnTo>
                  <a:lnTo>
                    <a:pt x="802147" y="1806884"/>
                  </a:lnTo>
                  <a:lnTo>
                    <a:pt x="732578" y="1798929"/>
                  </a:lnTo>
                  <a:lnTo>
                    <a:pt x="674214" y="1792909"/>
                  </a:lnTo>
                  <a:lnTo>
                    <a:pt x="624630" y="1788131"/>
                  </a:lnTo>
                  <a:lnTo>
                    <a:pt x="581165" y="1784649"/>
                  </a:lnTo>
                  <a:lnTo>
                    <a:pt x="541157" y="1782519"/>
                  </a:lnTo>
                  <a:lnTo>
                    <a:pt x="501946" y="1781797"/>
                  </a:lnTo>
                  <a:lnTo>
                    <a:pt x="495525" y="1781818"/>
                  </a:lnTo>
                  <a:lnTo>
                    <a:pt x="421900" y="1784606"/>
                  </a:lnTo>
                  <a:lnTo>
                    <a:pt x="375086" y="1788802"/>
                  </a:lnTo>
                  <a:lnTo>
                    <a:pt x="334444" y="1793925"/>
                  </a:lnTo>
                  <a:lnTo>
                    <a:pt x="274803" y="1802828"/>
                  </a:lnTo>
                  <a:lnTo>
                    <a:pt x="252661" y="1805768"/>
                  </a:lnTo>
                  <a:lnTo>
                    <a:pt x="231819" y="1807736"/>
                  </a:lnTo>
                  <a:lnTo>
                    <a:pt x="211599" y="1808454"/>
                  </a:lnTo>
                  <a:lnTo>
                    <a:pt x="192767" y="1807728"/>
                  </a:lnTo>
                  <a:lnTo>
                    <a:pt x="154660" y="1801762"/>
                  </a:lnTo>
                  <a:lnTo>
                    <a:pt x="102767" y="1786148"/>
                  </a:lnTo>
                  <a:lnTo>
                    <a:pt x="35940" y="1749855"/>
                  </a:lnTo>
                  <a:lnTo>
                    <a:pt x="10723" y="1719300"/>
                  </a:lnTo>
                  <a:lnTo>
                    <a:pt x="0" y="1677836"/>
                  </a:lnTo>
                  <a:lnTo>
                    <a:pt x="213" y="1643464"/>
                  </a:lnTo>
                  <a:lnTo>
                    <a:pt x="2925" y="1591767"/>
                  </a:lnTo>
                  <a:lnTo>
                    <a:pt x="3621" y="1579782"/>
                  </a:lnTo>
                  <a:lnTo>
                    <a:pt x="4348" y="1567102"/>
                  </a:lnTo>
                  <a:lnTo>
                    <a:pt x="5093" y="1553685"/>
                  </a:lnTo>
                  <a:lnTo>
                    <a:pt x="5846" y="1539494"/>
                  </a:lnTo>
                  <a:lnTo>
                    <a:pt x="6813" y="1520201"/>
                  </a:lnTo>
                  <a:lnTo>
                    <a:pt x="7269" y="1507026"/>
                  </a:lnTo>
                  <a:lnTo>
                    <a:pt x="7114" y="1498099"/>
                  </a:lnTo>
                  <a:lnTo>
                    <a:pt x="6253" y="1491551"/>
                  </a:lnTo>
                  <a:lnTo>
                    <a:pt x="6371" y="1479270"/>
                  </a:lnTo>
                  <a:lnTo>
                    <a:pt x="8955" y="1405774"/>
                  </a:lnTo>
                  <a:lnTo>
                    <a:pt x="12095" y="1333779"/>
                  </a:lnTo>
                  <a:lnTo>
                    <a:pt x="15081" y="1269802"/>
                  </a:lnTo>
                  <a:lnTo>
                    <a:pt x="17602" y="1218834"/>
                  </a:lnTo>
                  <a:lnTo>
                    <a:pt x="19715" y="1178349"/>
                  </a:lnTo>
                  <a:lnTo>
                    <a:pt x="21480" y="1145819"/>
                  </a:lnTo>
                  <a:lnTo>
                    <a:pt x="23184" y="1114336"/>
                  </a:lnTo>
                  <a:lnTo>
                    <a:pt x="25673" y="1058410"/>
                  </a:lnTo>
                  <a:lnTo>
                    <a:pt x="27327" y="994274"/>
                  </a:lnTo>
                  <a:lnTo>
                    <a:pt x="27878" y="952982"/>
                  </a:lnTo>
                  <a:lnTo>
                    <a:pt x="28090" y="903163"/>
                  </a:lnTo>
                  <a:lnTo>
                    <a:pt x="27751" y="846066"/>
                  </a:lnTo>
                  <a:lnTo>
                    <a:pt x="26649" y="782942"/>
                  </a:lnTo>
                  <a:lnTo>
                    <a:pt x="25356" y="738182"/>
                  </a:lnTo>
                  <a:lnTo>
                    <a:pt x="23695" y="697593"/>
                  </a:lnTo>
                  <a:lnTo>
                    <a:pt x="21564" y="655778"/>
                  </a:lnTo>
                  <a:lnTo>
                    <a:pt x="18864" y="607339"/>
                  </a:lnTo>
                  <a:lnTo>
                    <a:pt x="17052" y="574907"/>
                  </a:lnTo>
                  <a:lnTo>
                    <a:pt x="14981" y="537451"/>
                  </a:lnTo>
                  <a:lnTo>
                    <a:pt x="12638" y="493975"/>
                  </a:lnTo>
                  <a:lnTo>
                    <a:pt x="10012" y="443484"/>
                  </a:lnTo>
                  <a:lnTo>
                    <a:pt x="5618" y="352746"/>
                  </a:lnTo>
                  <a:lnTo>
                    <a:pt x="3310" y="284645"/>
                  </a:lnTo>
                  <a:lnTo>
                    <a:pt x="3421" y="234149"/>
                  </a:lnTo>
                  <a:lnTo>
                    <a:pt x="12213" y="165845"/>
                  </a:lnTo>
                  <a:lnTo>
                    <a:pt x="34794" y="106461"/>
                  </a:lnTo>
                  <a:lnTo>
                    <a:pt x="55870" y="67635"/>
                  </a:lnTo>
                  <a:lnTo>
                    <a:pt x="86059" y="30793"/>
                  </a:lnTo>
                  <a:lnTo>
                    <a:pt x="126636" y="5232"/>
                  </a:lnTo>
                  <a:lnTo>
                    <a:pt x="155249" y="0"/>
                  </a:lnTo>
                  <a:lnTo>
                    <a:pt x="168426" y="892"/>
                  </a:lnTo>
                  <a:lnTo>
                    <a:pt x="182883" y="3336"/>
                  </a:lnTo>
                  <a:lnTo>
                    <a:pt x="198842" y="6986"/>
                  </a:lnTo>
                  <a:lnTo>
                    <a:pt x="216527" y="11493"/>
                  </a:lnTo>
                  <a:lnTo>
                    <a:pt x="232411" y="15565"/>
                  </a:lnTo>
                  <a:lnTo>
                    <a:pt x="249566" y="19758"/>
                  </a:lnTo>
                  <a:lnTo>
                    <a:pt x="288701" y="27927"/>
                  </a:lnTo>
                  <a:lnTo>
                    <a:pt x="330481" y="33079"/>
                  </a:lnTo>
                  <a:lnTo>
                    <a:pt x="346232" y="33451"/>
                  </a:lnTo>
                  <a:lnTo>
                    <a:pt x="364333" y="33090"/>
                  </a:lnTo>
                  <a:lnTo>
                    <a:pt x="386289" y="32030"/>
                  </a:lnTo>
                  <a:lnTo>
                    <a:pt x="413695" y="30306"/>
                  </a:lnTo>
                  <a:lnTo>
                    <a:pt x="448149" y="27952"/>
                  </a:lnTo>
                  <a:lnTo>
                    <a:pt x="477637" y="25922"/>
                  </a:lnTo>
                  <a:lnTo>
                    <a:pt x="512060" y="23607"/>
                  </a:lnTo>
                  <a:lnTo>
                    <a:pt x="551967" y="21014"/>
                  </a:lnTo>
                  <a:lnTo>
                    <a:pt x="597908" y="18148"/>
                  </a:lnTo>
                  <a:lnTo>
                    <a:pt x="663128" y="14348"/>
                  </a:lnTo>
                  <a:lnTo>
                    <a:pt x="718500" y="11479"/>
                  </a:lnTo>
                  <a:lnTo>
                    <a:pt x="765201" y="9492"/>
                  </a:lnTo>
                  <a:lnTo>
                    <a:pt x="804409" y="8336"/>
                  </a:lnTo>
                  <a:lnTo>
                    <a:pt x="837303" y="7962"/>
                  </a:lnTo>
                  <a:lnTo>
                    <a:pt x="873886" y="8605"/>
                  </a:lnTo>
                  <a:lnTo>
                    <a:pt x="930000" y="13476"/>
                  </a:lnTo>
                  <a:lnTo>
                    <a:pt x="1019341" y="32363"/>
                  </a:lnTo>
                  <a:lnTo>
                    <a:pt x="1070252" y="50628"/>
                  </a:lnTo>
                  <a:lnTo>
                    <a:pt x="1106419" y="71836"/>
                  </a:lnTo>
                  <a:lnTo>
                    <a:pt x="1130047" y="104583"/>
                  </a:lnTo>
                  <a:lnTo>
                    <a:pt x="1131909" y="120213"/>
                  </a:lnTo>
                  <a:lnTo>
                    <a:pt x="1131692" y="147894"/>
                  </a:lnTo>
                  <a:lnTo>
                    <a:pt x="1128717" y="193128"/>
                  </a:lnTo>
                  <a:lnTo>
                    <a:pt x="1123808" y="244689"/>
                  </a:lnTo>
                  <a:lnTo>
                    <a:pt x="1118533" y="287907"/>
                  </a:lnTo>
                  <a:lnTo>
                    <a:pt x="1107825" y="357644"/>
                  </a:lnTo>
                  <a:lnTo>
                    <a:pt x="1104992" y="374979"/>
                  </a:lnTo>
                  <a:lnTo>
                    <a:pt x="1102313" y="392044"/>
                  </a:lnTo>
                  <a:lnTo>
                    <a:pt x="1099864" y="409063"/>
                  </a:lnTo>
                  <a:lnTo>
                    <a:pt x="1097716" y="426262"/>
                  </a:lnTo>
                  <a:lnTo>
                    <a:pt x="1094229" y="472479"/>
                  </a:lnTo>
                  <a:lnTo>
                    <a:pt x="1094759" y="509300"/>
                  </a:lnTo>
                  <a:lnTo>
                    <a:pt x="1098014" y="540118"/>
                  </a:lnTo>
                  <a:lnTo>
                    <a:pt x="1102707" y="568325"/>
                  </a:lnTo>
                  <a:lnTo>
                    <a:pt x="1106874" y="593000"/>
                  </a:lnTo>
                  <a:lnTo>
                    <a:pt x="1110621" y="621866"/>
                  </a:lnTo>
                  <a:lnTo>
                    <a:pt x="1113246" y="657559"/>
                  </a:lnTo>
                  <a:lnTo>
                    <a:pt x="1114048" y="702716"/>
                  </a:lnTo>
                  <a:lnTo>
                    <a:pt x="1112722" y="745659"/>
                  </a:lnTo>
                  <a:lnTo>
                    <a:pt x="1109695" y="779821"/>
                  </a:lnTo>
                  <a:lnTo>
                    <a:pt x="1105340" y="809158"/>
                  </a:lnTo>
                  <a:lnTo>
                    <a:pt x="1100027" y="837628"/>
                  </a:lnTo>
                  <a:lnTo>
                    <a:pt x="1094878" y="864885"/>
                  </a:lnTo>
                  <a:lnTo>
                    <a:pt x="1089744" y="896188"/>
                  </a:lnTo>
                  <a:lnTo>
                    <a:pt x="1084976" y="933844"/>
                  </a:lnTo>
                  <a:lnTo>
                    <a:pt x="1080927" y="980160"/>
                  </a:lnTo>
                  <a:lnTo>
                    <a:pt x="1078589" y="1024276"/>
                  </a:lnTo>
                  <a:lnTo>
                    <a:pt x="1077846" y="1066323"/>
                  </a:lnTo>
                  <a:lnTo>
                    <a:pt x="1078567" y="1108163"/>
                  </a:lnTo>
                  <a:lnTo>
                    <a:pt x="1080619" y="1151652"/>
                  </a:lnTo>
                  <a:lnTo>
                    <a:pt x="1083871" y="1198652"/>
                  </a:lnTo>
                  <a:lnTo>
                    <a:pt x="1088191" y="1251019"/>
                  </a:lnTo>
                  <a:lnTo>
                    <a:pt x="1093449" y="1310614"/>
                  </a:lnTo>
                  <a:lnTo>
                    <a:pt x="1097679" y="1355155"/>
                  </a:lnTo>
                  <a:lnTo>
                    <a:pt x="1101921" y="1395318"/>
                  </a:lnTo>
                  <a:lnTo>
                    <a:pt x="1109832" y="1463421"/>
                  </a:lnTo>
                  <a:lnTo>
                    <a:pt x="1117575" y="1531965"/>
                  </a:lnTo>
                  <a:lnTo>
                    <a:pt x="1120711" y="1585468"/>
                  </a:lnTo>
                  <a:lnTo>
                    <a:pt x="1117392" y="1631959"/>
                  </a:lnTo>
                  <a:lnTo>
                    <a:pt x="1105768" y="1679473"/>
                  </a:lnTo>
                  <a:lnTo>
                    <a:pt x="1093090" y="1717009"/>
                  </a:lnTo>
                  <a:lnTo>
                    <a:pt x="1077669" y="1752803"/>
                  </a:lnTo>
                  <a:lnTo>
                    <a:pt x="1028425" y="1809635"/>
                  </a:lnTo>
                  <a:lnTo>
                    <a:pt x="986134" y="1824271"/>
                  </a:lnTo>
                  <a:lnTo>
                    <a:pt x="968201" y="1825104"/>
                  </a:lnTo>
                  <a:close/>
                </a:path>
              </a:pathLst>
            </a:custGeom>
            <a:ln w="1210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8211" y="4322165"/>
              <a:ext cx="7427437" cy="358691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631268" y="5486511"/>
              <a:ext cx="1065530" cy="1610360"/>
            </a:xfrm>
            <a:custGeom>
              <a:avLst/>
              <a:gdLst/>
              <a:ahLst/>
              <a:cxnLst/>
              <a:rect l="l" t="t" r="r" b="b"/>
              <a:pathLst>
                <a:path w="1065529" h="1610359">
                  <a:moveTo>
                    <a:pt x="1021156" y="151853"/>
                  </a:moveTo>
                  <a:lnTo>
                    <a:pt x="1002411" y="85783"/>
                  </a:lnTo>
                  <a:lnTo>
                    <a:pt x="963054" y="31495"/>
                  </a:lnTo>
                  <a:lnTo>
                    <a:pt x="892665" y="3827"/>
                  </a:lnTo>
                  <a:lnTo>
                    <a:pt x="838840" y="1429"/>
                  </a:lnTo>
                  <a:lnTo>
                    <a:pt x="763841" y="2438"/>
                  </a:lnTo>
                  <a:lnTo>
                    <a:pt x="677330" y="4068"/>
                  </a:lnTo>
                  <a:lnTo>
                    <a:pt x="605247" y="5369"/>
                  </a:lnTo>
                  <a:lnTo>
                    <a:pt x="546330" y="6305"/>
                  </a:lnTo>
                  <a:lnTo>
                    <a:pt x="499318" y="6843"/>
                  </a:lnTo>
                  <a:lnTo>
                    <a:pt x="462950" y="6950"/>
                  </a:lnTo>
                  <a:lnTo>
                    <a:pt x="435965" y="6591"/>
                  </a:lnTo>
                  <a:lnTo>
                    <a:pt x="359763" y="3176"/>
                  </a:lnTo>
                  <a:lnTo>
                    <a:pt x="312914" y="0"/>
                  </a:lnTo>
                  <a:lnTo>
                    <a:pt x="280901" y="119"/>
                  </a:lnTo>
                  <a:lnTo>
                    <a:pt x="184635" y="34337"/>
                  </a:lnTo>
                  <a:lnTo>
                    <a:pt x="132963" y="71129"/>
                  </a:lnTo>
                  <a:lnTo>
                    <a:pt x="94073" y="109819"/>
                  </a:lnTo>
                  <a:lnTo>
                    <a:pt x="67840" y="143259"/>
                  </a:lnTo>
                  <a:lnTo>
                    <a:pt x="42630" y="185594"/>
                  </a:lnTo>
                  <a:lnTo>
                    <a:pt x="23705" y="244177"/>
                  </a:lnTo>
                  <a:lnTo>
                    <a:pt x="17033" y="287130"/>
                  </a:lnTo>
                  <a:lnTo>
                    <a:pt x="12719" y="342969"/>
                  </a:lnTo>
                  <a:lnTo>
                    <a:pt x="11134" y="414526"/>
                  </a:lnTo>
                  <a:lnTo>
                    <a:pt x="12649" y="504634"/>
                  </a:lnTo>
                  <a:lnTo>
                    <a:pt x="15707" y="576311"/>
                  </a:lnTo>
                  <a:lnTo>
                    <a:pt x="19690" y="636096"/>
                  </a:lnTo>
                  <a:lnTo>
                    <a:pt x="24272" y="686557"/>
                  </a:lnTo>
                  <a:lnTo>
                    <a:pt x="29128" y="730261"/>
                  </a:lnTo>
                  <a:lnTo>
                    <a:pt x="33934" y="769775"/>
                  </a:lnTo>
                  <a:lnTo>
                    <a:pt x="38366" y="807667"/>
                  </a:lnTo>
                  <a:lnTo>
                    <a:pt x="42097" y="846504"/>
                  </a:lnTo>
                  <a:lnTo>
                    <a:pt x="44805" y="888854"/>
                  </a:lnTo>
                  <a:lnTo>
                    <a:pt x="46163" y="937283"/>
                  </a:lnTo>
                  <a:lnTo>
                    <a:pt x="45847" y="994359"/>
                  </a:lnTo>
                  <a:lnTo>
                    <a:pt x="44206" y="1070652"/>
                  </a:lnTo>
                  <a:lnTo>
                    <a:pt x="42317" y="1133357"/>
                  </a:lnTo>
                  <a:lnTo>
                    <a:pt x="39587" y="1185722"/>
                  </a:lnTo>
                  <a:lnTo>
                    <a:pt x="35424" y="1230995"/>
                  </a:lnTo>
                  <a:lnTo>
                    <a:pt x="29235" y="1272425"/>
                  </a:lnTo>
                  <a:lnTo>
                    <a:pt x="14829" y="1340599"/>
                  </a:lnTo>
                  <a:lnTo>
                    <a:pt x="3597" y="1390830"/>
                  </a:lnTo>
                  <a:lnTo>
                    <a:pt x="0" y="1430627"/>
                  </a:lnTo>
                  <a:lnTo>
                    <a:pt x="30277" y="1502061"/>
                  </a:lnTo>
                  <a:lnTo>
                    <a:pt x="61440" y="1529213"/>
                  </a:lnTo>
                  <a:lnTo>
                    <a:pt x="99827" y="1550368"/>
                  </a:lnTo>
                  <a:lnTo>
                    <a:pt x="143280" y="1566940"/>
                  </a:lnTo>
                  <a:lnTo>
                    <a:pt x="189641" y="1580344"/>
                  </a:lnTo>
                  <a:lnTo>
                    <a:pt x="236753" y="1591995"/>
                  </a:lnTo>
                  <a:lnTo>
                    <a:pt x="280952" y="1601177"/>
                  </a:lnTo>
                  <a:lnTo>
                    <a:pt x="319408" y="1606218"/>
                  </a:lnTo>
                  <a:lnTo>
                    <a:pt x="355134" y="1608058"/>
                  </a:lnTo>
                  <a:lnTo>
                    <a:pt x="391142" y="1607635"/>
                  </a:lnTo>
                  <a:lnTo>
                    <a:pt x="430443" y="1605889"/>
                  </a:lnTo>
                  <a:lnTo>
                    <a:pt x="476051" y="1603758"/>
                  </a:lnTo>
                  <a:lnTo>
                    <a:pt x="530978" y="1602183"/>
                  </a:lnTo>
                  <a:lnTo>
                    <a:pt x="598235" y="1602102"/>
                  </a:lnTo>
                  <a:lnTo>
                    <a:pt x="680834" y="1604454"/>
                  </a:lnTo>
                  <a:lnTo>
                    <a:pt x="757951" y="1608372"/>
                  </a:lnTo>
                  <a:lnTo>
                    <a:pt x="812343" y="1609969"/>
                  </a:lnTo>
                  <a:lnTo>
                    <a:pt x="853895" y="1605693"/>
                  </a:lnTo>
                  <a:lnTo>
                    <a:pt x="892492" y="1591995"/>
                  </a:lnTo>
                  <a:lnTo>
                    <a:pt x="941351" y="1560406"/>
                  </a:lnTo>
                  <a:lnTo>
                    <a:pt x="979676" y="1521538"/>
                  </a:lnTo>
                  <a:lnTo>
                    <a:pt x="1008596" y="1479951"/>
                  </a:lnTo>
                  <a:lnTo>
                    <a:pt x="1029239" y="1440207"/>
                  </a:lnTo>
                  <a:lnTo>
                    <a:pt x="1050214" y="1384490"/>
                  </a:lnTo>
                  <a:lnTo>
                    <a:pt x="1060827" y="1342848"/>
                  </a:lnTo>
                  <a:lnTo>
                    <a:pt x="1065503" y="1304943"/>
                  </a:lnTo>
                  <a:lnTo>
                    <a:pt x="1065254" y="1268696"/>
                  </a:lnTo>
                  <a:lnTo>
                    <a:pt x="1061091" y="1232024"/>
                  </a:lnTo>
                  <a:lnTo>
                    <a:pt x="1054028" y="1192846"/>
                  </a:lnTo>
                  <a:lnTo>
                    <a:pt x="1045075" y="1149083"/>
                  </a:lnTo>
                  <a:lnTo>
                    <a:pt x="1035246" y="1098652"/>
                  </a:lnTo>
                  <a:lnTo>
                    <a:pt x="1025551" y="1039474"/>
                  </a:lnTo>
                  <a:lnTo>
                    <a:pt x="1017003" y="969467"/>
                  </a:lnTo>
                  <a:lnTo>
                    <a:pt x="1011023" y="904282"/>
                  </a:lnTo>
                  <a:lnTo>
                    <a:pt x="1008109" y="862041"/>
                  </a:lnTo>
                  <a:lnTo>
                    <a:pt x="1005870" y="814027"/>
                  </a:lnTo>
                  <a:lnTo>
                    <a:pt x="1004773" y="760733"/>
                  </a:lnTo>
                  <a:lnTo>
                    <a:pt x="1005285" y="702653"/>
                  </a:lnTo>
                  <a:lnTo>
                    <a:pt x="1007875" y="640280"/>
                  </a:lnTo>
                  <a:lnTo>
                    <a:pt x="1013009" y="574110"/>
                  </a:lnTo>
                  <a:lnTo>
                    <a:pt x="1021156" y="504634"/>
                  </a:lnTo>
                  <a:lnTo>
                    <a:pt x="1025456" y="473808"/>
                  </a:lnTo>
                  <a:lnTo>
                    <a:pt x="1030247" y="435063"/>
                  </a:lnTo>
                  <a:lnTo>
                    <a:pt x="1034375" y="389236"/>
                  </a:lnTo>
                  <a:lnTo>
                    <a:pt x="1036685" y="337165"/>
                  </a:lnTo>
                  <a:lnTo>
                    <a:pt x="1036022" y="279687"/>
                  </a:lnTo>
                  <a:lnTo>
                    <a:pt x="1031230" y="217637"/>
                  </a:lnTo>
                  <a:lnTo>
                    <a:pt x="1021156" y="151853"/>
                  </a:lnTo>
                  <a:close/>
                </a:path>
              </a:pathLst>
            </a:custGeom>
            <a:ln w="3630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75108" y="5529538"/>
              <a:ext cx="978535" cy="1524000"/>
            </a:xfrm>
            <a:custGeom>
              <a:avLst/>
              <a:gdLst/>
              <a:ahLst/>
              <a:cxnLst/>
              <a:rect l="l" t="t" r="r" b="b"/>
              <a:pathLst>
                <a:path w="978535" h="1524000">
                  <a:moveTo>
                    <a:pt x="762293" y="1523415"/>
                  </a:moveTo>
                  <a:lnTo>
                    <a:pt x="717257" y="1521872"/>
                  </a:lnTo>
                  <a:lnTo>
                    <a:pt x="685216" y="1520143"/>
                  </a:lnTo>
                  <a:lnTo>
                    <a:pt x="670771" y="1519388"/>
                  </a:lnTo>
                  <a:lnTo>
                    <a:pt x="608609" y="1516741"/>
                  </a:lnTo>
                  <a:lnTo>
                    <a:pt x="551010" y="1515457"/>
                  </a:lnTo>
                  <a:lnTo>
                    <a:pt x="523241" y="1515300"/>
                  </a:lnTo>
                  <a:lnTo>
                    <a:pt x="482542" y="1515665"/>
                  </a:lnTo>
                  <a:lnTo>
                    <a:pt x="446649" y="1516597"/>
                  </a:lnTo>
                  <a:lnTo>
                    <a:pt x="415026" y="1517856"/>
                  </a:lnTo>
                  <a:lnTo>
                    <a:pt x="387135" y="1519199"/>
                  </a:lnTo>
                  <a:lnTo>
                    <a:pt x="369070" y="1520089"/>
                  </a:lnTo>
                  <a:lnTo>
                    <a:pt x="352072" y="1520834"/>
                  </a:lnTo>
                  <a:lnTo>
                    <a:pt x="335934" y="1521346"/>
                  </a:lnTo>
                  <a:lnTo>
                    <a:pt x="320447" y="1521536"/>
                  </a:lnTo>
                  <a:lnTo>
                    <a:pt x="291737" y="1520692"/>
                  </a:lnTo>
                  <a:lnTo>
                    <a:pt x="234503" y="1513403"/>
                  </a:lnTo>
                  <a:lnTo>
                    <a:pt x="151922" y="1493881"/>
                  </a:lnTo>
                  <a:lnTo>
                    <a:pt x="103274" y="1479301"/>
                  </a:lnTo>
                  <a:lnTo>
                    <a:pt x="60385" y="1461169"/>
                  </a:lnTo>
                  <a:lnTo>
                    <a:pt x="26480" y="1437796"/>
                  </a:lnTo>
                  <a:lnTo>
                    <a:pt x="222" y="1391479"/>
                  </a:lnTo>
                  <a:lnTo>
                    <a:pt x="0" y="1373484"/>
                  </a:lnTo>
                  <a:lnTo>
                    <a:pt x="3766" y="1349895"/>
                  </a:lnTo>
                  <a:lnTo>
                    <a:pt x="11164" y="1317104"/>
                  </a:lnTo>
                  <a:lnTo>
                    <a:pt x="15129" y="1300159"/>
                  </a:lnTo>
                  <a:lnTo>
                    <a:pt x="19399" y="1281223"/>
                  </a:lnTo>
                  <a:lnTo>
                    <a:pt x="28271" y="1237208"/>
                  </a:lnTo>
                  <a:lnTo>
                    <a:pt x="37870" y="1163382"/>
                  </a:lnTo>
                  <a:lnTo>
                    <a:pt x="40692" y="1121471"/>
                  </a:lnTo>
                  <a:lnTo>
                    <a:pt x="42676" y="1073616"/>
                  </a:lnTo>
                  <a:lnTo>
                    <a:pt x="44182" y="1017856"/>
                  </a:lnTo>
                  <a:lnTo>
                    <a:pt x="45569" y="952233"/>
                  </a:lnTo>
                  <a:lnTo>
                    <a:pt x="45854" y="890529"/>
                  </a:lnTo>
                  <a:lnTo>
                    <a:pt x="44239" y="838526"/>
                  </a:lnTo>
                  <a:lnTo>
                    <a:pt x="41127" y="793234"/>
                  </a:lnTo>
                  <a:lnTo>
                    <a:pt x="36927" y="751662"/>
                  </a:lnTo>
                  <a:lnTo>
                    <a:pt x="32043" y="710818"/>
                  </a:lnTo>
                  <a:lnTo>
                    <a:pt x="27519" y="673212"/>
                  </a:lnTo>
                  <a:lnTo>
                    <a:pt x="23022" y="631509"/>
                  </a:lnTo>
                  <a:lnTo>
                    <a:pt x="18819" y="583548"/>
                  </a:lnTo>
                  <a:lnTo>
                    <a:pt x="15176" y="527168"/>
                  </a:lnTo>
                  <a:lnTo>
                    <a:pt x="12358" y="460209"/>
                  </a:lnTo>
                  <a:lnTo>
                    <a:pt x="10910" y="360945"/>
                  </a:lnTo>
                  <a:lnTo>
                    <a:pt x="13285" y="286152"/>
                  </a:lnTo>
                  <a:lnTo>
                    <a:pt x="18816" y="231428"/>
                  </a:lnTo>
                  <a:lnTo>
                    <a:pt x="26836" y="192375"/>
                  </a:lnTo>
                  <a:lnTo>
                    <a:pt x="47677" y="143675"/>
                  </a:lnTo>
                  <a:lnTo>
                    <a:pt x="85794" y="92396"/>
                  </a:lnTo>
                  <a:lnTo>
                    <a:pt x="119810" y="59223"/>
                  </a:lnTo>
                  <a:lnTo>
                    <a:pt x="163764" y="28381"/>
                  </a:lnTo>
                  <a:lnTo>
                    <a:pt x="217628" y="5384"/>
                  </a:lnTo>
                  <a:lnTo>
                    <a:pt x="252058" y="0"/>
                  </a:lnTo>
                  <a:lnTo>
                    <a:pt x="259536" y="146"/>
                  </a:lnTo>
                  <a:lnTo>
                    <a:pt x="268001" y="555"/>
                  </a:lnTo>
                  <a:lnTo>
                    <a:pt x="277674" y="1178"/>
                  </a:lnTo>
                  <a:lnTo>
                    <a:pt x="288774" y="1968"/>
                  </a:lnTo>
                  <a:lnTo>
                    <a:pt x="307842" y="3290"/>
                  </a:lnTo>
                  <a:lnTo>
                    <a:pt x="358272" y="6024"/>
                  </a:lnTo>
                  <a:lnTo>
                    <a:pt x="398776" y="7298"/>
                  </a:lnTo>
                  <a:lnTo>
                    <a:pt x="427585" y="7518"/>
                  </a:lnTo>
                  <a:lnTo>
                    <a:pt x="457652" y="7379"/>
                  </a:lnTo>
                  <a:lnTo>
                    <a:pt x="538270" y="6315"/>
                  </a:lnTo>
                  <a:lnTo>
                    <a:pt x="590105" y="5422"/>
                  </a:lnTo>
                  <a:lnTo>
                    <a:pt x="650481" y="4311"/>
                  </a:lnTo>
                  <a:lnTo>
                    <a:pt x="720040" y="2997"/>
                  </a:lnTo>
                  <a:lnTo>
                    <a:pt x="728371" y="2844"/>
                  </a:lnTo>
                  <a:lnTo>
                    <a:pt x="745935" y="2516"/>
                  </a:lnTo>
                  <a:lnTo>
                    <a:pt x="762320" y="2241"/>
                  </a:lnTo>
                  <a:lnTo>
                    <a:pt x="777594" y="2051"/>
                  </a:lnTo>
                  <a:lnTo>
                    <a:pt x="791821" y="1981"/>
                  </a:lnTo>
                  <a:lnTo>
                    <a:pt x="832498" y="3114"/>
                  </a:lnTo>
                  <a:lnTo>
                    <a:pt x="877790" y="12830"/>
                  </a:lnTo>
                  <a:lnTo>
                    <a:pt x="907191" y="39365"/>
                  </a:lnTo>
                  <a:lnTo>
                    <a:pt x="927669" y="86828"/>
                  </a:lnTo>
                  <a:lnTo>
                    <a:pt x="943728" y="176309"/>
                  </a:lnTo>
                  <a:lnTo>
                    <a:pt x="948387" y="232378"/>
                  </a:lnTo>
                  <a:lnTo>
                    <a:pt x="949424" y="284725"/>
                  </a:lnTo>
                  <a:lnTo>
                    <a:pt x="947759" y="332722"/>
                  </a:lnTo>
                  <a:lnTo>
                    <a:pt x="944308" y="375743"/>
                  </a:lnTo>
                  <a:lnTo>
                    <a:pt x="939991" y="413161"/>
                  </a:lnTo>
                  <a:lnTo>
                    <a:pt x="935724" y="444347"/>
                  </a:lnTo>
                  <a:lnTo>
                    <a:pt x="934150" y="455625"/>
                  </a:lnTo>
                  <a:lnTo>
                    <a:pt x="925812" y="526796"/>
                  </a:lnTo>
                  <a:lnTo>
                    <a:pt x="920563" y="594627"/>
                  </a:lnTo>
                  <a:lnTo>
                    <a:pt x="917919" y="658581"/>
                  </a:lnTo>
                  <a:lnTo>
                    <a:pt x="917398" y="718118"/>
                  </a:lnTo>
                  <a:lnTo>
                    <a:pt x="918520" y="772701"/>
                  </a:lnTo>
                  <a:lnTo>
                    <a:pt x="920802" y="821789"/>
                  </a:lnTo>
                  <a:lnTo>
                    <a:pt x="923763" y="864845"/>
                  </a:lnTo>
                  <a:lnTo>
                    <a:pt x="929793" y="930706"/>
                  </a:lnTo>
                  <a:lnTo>
                    <a:pt x="937028" y="991675"/>
                  </a:lnTo>
                  <a:lnTo>
                    <a:pt x="945191" y="1044544"/>
                  </a:lnTo>
                  <a:lnTo>
                    <a:pt x="953655" y="1090482"/>
                  </a:lnTo>
                  <a:lnTo>
                    <a:pt x="961797" y="1130655"/>
                  </a:lnTo>
                  <a:lnTo>
                    <a:pt x="972508" y="1185412"/>
                  </a:lnTo>
                  <a:lnTo>
                    <a:pt x="978112" y="1232600"/>
                  </a:lnTo>
                  <a:lnTo>
                    <a:pt x="976308" y="1278247"/>
                  </a:lnTo>
                  <a:lnTo>
                    <a:pt x="964795" y="1328381"/>
                  </a:lnTo>
                  <a:lnTo>
                    <a:pt x="941102" y="1388688"/>
                  </a:lnTo>
                  <a:lnTo>
                    <a:pt x="913941" y="1435184"/>
                  </a:lnTo>
                  <a:lnTo>
                    <a:pt x="885109" y="1469665"/>
                  </a:lnTo>
                  <a:lnTo>
                    <a:pt x="829629" y="1509763"/>
                  </a:lnTo>
                  <a:lnTo>
                    <a:pt x="782341" y="1522738"/>
                  </a:lnTo>
                  <a:lnTo>
                    <a:pt x="762306" y="1523415"/>
                  </a:lnTo>
                  <a:close/>
                </a:path>
              </a:pathLst>
            </a:custGeom>
            <a:ln w="1210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34690" y="3154065"/>
              <a:ext cx="1877060" cy="1596390"/>
            </a:xfrm>
            <a:custGeom>
              <a:avLst/>
              <a:gdLst/>
              <a:ahLst/>
              <a:cxnLst/>
              <a:rect l="l" t="t" r="r" b="b"/>
              <a:pathLst>
                <a:path w="1877059" h="1596389">
                  <a:moveTo>
                    <a:pt x="185676" y="1550144"/>
                  </a:moveTo>
                  <a:lnTo>
                    <a:pt x="167768" y="1552971"/>
                  </a:lnTo>
                  <a:lnTo>
                    <a:pt x="148162" y="1554806"/>
                  </a:lnTo>
                  <a:lnTo>
                    <a:pt x="127253" y="1554310"/>
                  </a:lnTo>
                  <a:lnTo>
                    <a:pt x="68217" y="1531648"/>
                  </a:lnTo>
                  <a:lnTo>
                    <a:pt x="23247" y="1481064"/>
                  </a:lnTo>
                  <a:lnTo>
                    <a:pt x="7038" y="1446325"/>
                  </a:lnTo>
                  <a:lnTo>
                    <a:pt x="0" y="1356037"/>
                  </a:lnTo>
                  <a:lnTo>
                    <a:pt x="5831" y="1265156"/>
                  </a:lnTo>
                  <a:lnTo>
                    <a:pt x="10667" y="1215044"/>
                  </a:lnTo>
                  <a:lnTo>
                    <a:pt x="15621" y="1171909"/>
                  </a:lnTo>
                  <a:lnTo>
                    <a:pt x="21906" y="1131132"/>
                  </a:lnTo>
                  <a:lnTo>
                    <a:pt x="30736" y="1088092"/>
                  </a:lnTo>
                  <a:lnTo>
                    <a:pt x="40954" y="1045248"/>
                  </a:lnTo>
                  <a:lnTo>
                    <a:pt x="54987" y="995716"/>
                  </a:lnTo>
                  <a:lnTo>
                    <a:pt x="74877" y="940492"/>
                  </a:lnTo>
                  <a:lnTo>
                    <a:pt x="102669" y="880574"/>
                  </a:lnTo>
                  <a:lnTo>
                    <a:pt x="121855" y="847444"/>
                  </a:lnTo>
                  <a:lnTo>
                    <a:pt x="165666" y="787998"/>
                  </a:lnTo>
                  <a:lnTo>
                    <a:pt x="207812" y="725622"/>
                  </a:lnTo>
                  <a:lnTo>
                    <a:pt x="243488" y="669980"/>
                  </a:lnTo>
                  <a:lnTo>
                    <a:pt x="272107" y="622385"/>
                  </a:lnTo>
                  <a:lnTo>
                    <a:pt x="295557" y="577298"/>
                  </a:lnTo>
                  <a:lnTo>
                    <a:pt x="315724" y="529178"/>
                  </a:lnTo>
                  <a:lnTo>
                    <a:pt x="337587" y="464833"/>
                  </a:lnTo>
                  <a:lnTo>
                    <a:pt x="351678" y="388068"/>
                  </a:lnTo>
                  <a:lnTo>
                    <a:pt x="352956" y="360766"/>
                  </a:lnTo>
                  <a:lnTo>
                    <a:pt x="351997" y="330221"/>
                  </a:lnTo>
                  <a:lnTo>
                    <a:pt x="349497" y="283639"/>
                  </a:lnTo>
                  <a:lnTo>
                    <a:pt x="346153" y="208224"/>
                  </a:lnTo>
                  <a:lnTo>
                    <a:pt x="344676" y="157509"/>
                  </a:lnTo>
                  <a:lnTo>
                    <a:pt x="345248" y="125651"/>
                  </a:lnTo>
                  <a:lnTo>
                    <a:pt x="348350" y="106029"/>
                  </a:lnTo>
                  <a:lnTo>
                    <a:pt x="375575" y="66823"/>
                  </a:lnTo>
                  <a:lnTo>
                    <a:pt x="439037" y="35547"/>
                  </a:lnTo>
                  <a:lnTo>
                    <a:pt x="478970" y="25610"/>
                  </a:lnTo>
                  <a:lnTo>
                    <a:pt x="556512" y="12360"/>
                  </a:lnTo>
                  <a:lnTo>
                    <a:pt x="625627" y="5831"/>
                  </a:lnTo>
                  <a:lnTo>
                    <a:pt x="683361" y="3990"/>
                  </a:lnTo>
                  <a:lnTo>
                    <a:pt x="726760" y="4801"/>
                  </a:lnTo>
                  <a:lnTo>
                    <a:pt x="752871" y="6230"/>
                  </a:lnTo>
                  <a:lnTo>
                    <a:pt x="758102" y="6540"/>
                  </a:lnTo>
                  <a:lnTo>
                    <a:pt x="760822" y="6537"/>
                  </a:lnTo>
                  <a:lnTo>
                    <a:pt x="806661" y="4736"/>
                  </a:lnTo>
                  <a:lnTo>
                    <a:pt x="892610" y="3701"/>
                  </a:lnTo>
                  <a:lnTo>
                    <a:pt x="961856" y="3384"/>
                  </a:lnTo>
                  <a:lnTo>
                    <a:pt x="1052620" y="3291"/>
                  </a:lnTo>
                  <a:lnTo>
                    <a:pt x="1167907" y="3487"/>
                  </a:lnTo>
                  <a:lnTo>
                    <a:pt x="1215767" y="4486"/>
                  </a:lnTo>
                  <a:lnTo>
                    <a:pt x="1263665" y="6706"/>
                  </a:lnTo>
                  <a:lnTo>
                    <a:pt x="1311571" y="9372"/>
                  </a:lnTo>
                  <a:lnTo>
                    <a:pt x="1359456" y="11710"/>
                  </a:lnTo>
                  <a:lnTo>
                    <a:pt x="1407291" y="12946"/>
                  </a:lnTo>
                  <a:lnTo>
                    <a:pt x="1455046" y="12304"/>
                  </a:lnTo>
                  <a:lnTo>
                    <a:pt x="1502691" y="9011"/>
                  </a:lnTo>
                  <a:lnTo>
                    <a:pt x="1550317" y="3780"/>
                  </a:lnTo>
                  <a:lnTo>
                    <a:pt x="1597194" y="0"/>
                  </a:lnTo>
                  <a:lnTo>
                    <a:pt x="1643501" y="773"/>
                  </a:lnTo>
                  <a:lnTo>
                    <a:pt x="1689415" y="9202"/>
                  </a:lnTo>
                  <a:lnTo>
                    <a:pt x="1735114" y="28392"/>
                  </a:lnTo>
                  <a:lnTo>
                    <a:pt x="1767817" y="50527"/>
                  </a:lnTo>
                  <a:lnTo>
                    <a:pt x="1812045" y="95445"/>
                  </a:lnTo>
                  <a:lnTo>
                    <a:pt x="1845112" y="150024"/>
                  </a:lnTo>
                  <a:lnTo>
                    <a:pt x="1858358" y="187150"/>
                  </a:lnTo>
                  <a:lnTo>
                    <a:pt x="1870686" y="255264"/>
                  </a:lnTo>
                  <a:lnTo>
                    <a:pt x="1875657" y="297877"/>
                  </a:lnTo>
                  <a:lnTo>
                    <a:pt x="1876986" y="336027"/>
                  </a:lnTo>
                  <a:lnTo>
                    <a:pt x="1871704" y="370457"/>
                  </a:lnTo>
                  <a:lnTo>
                    <a:pt x="1849644" y="411066"/>
                  </a:lnTo>
                  <a:lnTo>
                    <a:pt x="1810795" y="440334"/>
                  </a:lnTo>
                  <a:lnTo>
                    <a:pt x="1773849" y="457233"/>
                  </a:lnTo>
                  <a:lnTo>
                    <a:pt x="1695560" y="476856"/>
                  </a:lnTo>
                  <a:lnTo>
                    <a:pt x="1640007" y="481023"/>
                  </a:lnTo>
                  <a:lnTo>
                    <a:pt x="1569112" y="479381"/>
                  </a:lnTo>
                  <a:lnTo>
                    <a:pt x="1501400" y="472736"/>
                  </a:lnTo>
                  <a:lnTo>
                    <a:pt x="1449649" y="464834"/>
                  </a:lnTo>
                  <a:lnTo>
                    <a:pt x="1406851" y="458871"/>
                  </a:lnTo>
                  <a:lnTo>
                    <a:pt x="1365997" y="458041"/>
                  </a:lnTo>
                  <a:lnTo>
                    <a:pt x="1320078" y="465538"/>
                  </a:lnTo>
                  <a:lnTo>
                    <a:pt x="1268945" y="482018"/>
                  </a:lnTo>
                  <a:lnTo>
                    <a:pt x="1231546" y="515348"/>
                  </a:lnTo>
                  <a:lnTo>
                    <a:pt x="1225695" y="534874"/>
                  </a:lnTo>
                  <a:lnTo>
                    <a:pt x="1227636" y="561698"/>
                  </a:lnTo>
                  <a:lnTo>
                    <a:pt x="1237067" y="604078"/>
                  </a:lnTo>
                  <a:lnTo>
                    <a:pt x="1253682" y="670275"/>
                  </a:lnTo>
                  <a:lnTo>
                    <a:pt x="1267848" y="729262"/>
                  </a:lnTo>
                  <a:lnTo>
                    <a:pt x="1275060" y="765041"/>
                  </a:lnTo>
                  <a:lnTo>
                    <a:pt x="1277114" y="785948"/>
                  </a:lnTo>
                  <a:lnTo>
                    <a:pt x="1275806" y="800323"/>
                  </a:lnTo>
                  <a:lnTo>
                    <a:pt x="1272949" y="811973"/>
                  </a:lnTo>
                  <a:lnTo>
                    <a:pt x="1266154" y="828017"/>
                  </a:lnTo>
                  <a:lnTo>
                    <a:pt x="1251738" y="857189"/>
                  </a:lnTo>
                  <a:lnTo>
                    <a:pt x="1226022" y="908222"/>
                  </a:lnTo>
                  <a:lnTo>
                    <a:pt x="1201634" y="957239"/>
                  </a:lnTo>
                  <a:lnTo>
                    <a:pt x="1188417" y="985543"/>
                  </a:lnTo>
                  <a:lnTo>
                    <a:pt x="1182934" y="1000784"/>
                  </a:lnTo>
                  <a:lnTo>
                    <a:pt x="1181750" y="1010610"/>
                  </a:lnTo>
                  <a:lnTo>
                    <a:pt x="1185072" y="1034472"/>
                  </a:lnTo>
                  <a:lnTo>
                    <a:pt x="1214177" y="1092516"/>
                  </a:lnTo>
                  <a:lnTo>
                    <a:pt x="1239852" y="1132352"/>
                  </a:lnTo>
                  <a:lnTo>
                    <a:pt x="1268345" y="1173281"/>
                  </a:lnTo>
                  <a:lnTo>
                    <a:pt x="1286704" y="1196828"/>
                  </a:lnTo>
                  <a:lnTo>
                    <a:pt x="1298236" y="1213039"/>
                  </a:lnTo>
                  <a:lnTo>
                    <a:pt x="1306248" y="1231958"/>
                  </a:lnTo>
                  <a:lnTo>
                    <a:pt x="1312647" y="1266944"/>
                  </a:lnTo>
                  <a:lnTo>
                    <a:pt x="1311044" y="1301814"/>
                  </a:lnTo>
                  <a:lnTo>
                    <a:pt x="1292417" y="1378605"/>
                  </a:lnTo>
                  <a:lnTo>
                    <a:pt x="1280137" y="1419590"/>
                  </a:lnTo>
                  <a:lnTo>
                    <a:pt x="1249796" y="1486322"/>
                  </a:lnTo>
                  <a:lnTo>
                    <a:pt x="1193709" y="1538311"/>
                  </a:lnTo>
                  <a:lnTo>
                    <a:pt x="1158599" y="1554116"/>
                  </a:lnTo>
                  <a:lnTo>
                    <a:pt x="1120539" y="1564476"/>
                  </a:lnTo>
                  <a:lnTo>
                    <a:pt x="1079375" y="1572280"/>
                  </a:lnTo>
                  <a:lnTo>
                    <a:pt x="1033792" y="1578074"/>
                  </a:lnTo>
                  <a:lnTo>
                    <a:pt x="991535" y="1579284"/>
                  </a:lnTo>
                  <a:lnTo>
                    <a:pt x="945469" y="1577684"/>
                  </a:lnTo>
                  <a:lnTo>
                    <a:pt x="888456" y="1575048"/>
                  </a:lnTo>
                  <a:lnTo>
                    <a:pt x="853429" y="1573738"/>
                  </a:lnTo>
                  <a:lnTo>
                    <a:pt x="810552" y="1572570"/>
                  </a:lnTo>
                  <a:lnTo>
                    <a:pt x="761394" y="1572058"/>
                  </a:lnTo>
                  <a:lnTo>
                    <a:pt x="707524" y="1572714"/>
                  </a:lnTo>
                  <a:lnTo>
                    <a:pt x="650509" y="1575048"/>
                  </a:lnTo>
                  <a:lnTo>
                    <a:pt x="576056" y="1581179"/>
                  </a:lnTo>
                  <a:lnTo>
                    <a:pt x="520041" y="1588244"/>
                  </a:lnTo>
                  <a:lnTo>
                    <a:pt x="477830" y="1593979"/>
                  </a:lnTo>
                  <a:lnTo>
                    <a:pt x="444786" y="1596122"/>
                  </a:lnTo>
                  <a:lnTo>
                    <a:pt x="416273" y="1592408"/>
                  </a:lnTo>
                  <a:lnTo>
                    <a:pt x="387657" y="1580573"/>
                  </a:lnTo>
                  <a:lnTo>
                    <a:pt x="358099" y="1560784"/>
                  </a:lnTo>
                  <a:lnTo>
                    <a:pt x="332990" y="1541344"/>
                  </a:lnTo>
                  <a:lnTo>
                    <a:pt x="307547" y="1526993"/>
                  </a:lnTo>
                  <a:lnTo>
                    <a:pt x="276989" y="1522470"/>
                  </a:lnTo>
                  <a:lnTo>
                    <a:pt x="256885" y="1526316"/>
                  </a:lnTo>
                  <a:lnTo>
                    <a:pt x="238962" y="1533707"/>
                  </a:lnTo>
                  <a:lnTo>
                    <a:pt x="217224" y="1542398"/>
                  </a:lnTo>
                  <a:lnTo>
                    <a:pt x="185676" y="1550144"/>
                  </a:lnTo>
                  <a:close/>
                </a:path>
              </a:pathLst>
            </a:custGeom>
            <a:ln w="3630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78326" y="3197221"/>
              <a:ext cx="1790064" cy="1510030"/>
            </a:xfrm>
            <a:custGeom>
              <a:avLst/>
              <a:gdLst/>
              <a:ahLst/>
              <a:cxnLst/>
              <a:rect l="l" t="t" r="r" b="b"/>
              <a:pathLst>
                <a:path w="1790065" h="1510029">
                  <a:moveTo>
                    <a:pt x="403276" y="1509407"/>
                  </a:moveTo>
                  <a:lnTo>
                    <a:pt x="365049" y="1499260"/>
                  </a:lnTo>
                  <a:lnTo>
                    <a:pt x="331914" y="1475943"/>
                  </a:lnTo>
                  <a:lnTo>
                    <a:pt x="313204" y="1461663"/>
                  </a:lnTo>
                  <a:lnTo>
                    <a:pt x="292117" y="1448684"/>
                  </a:lnTo>
                  <a:lnTo>
                    <a:pt x="267476" y="1439251"/>
                  </a:lnTo>
                  <a:lnTo>
                    <a:pt x="238099" y="1435607"/>
                  </a:lnTo>
                  <a:lnTo>
                    <a:pt x="235712" y="1435607"/>
                  </a:lnTo>
                  <a:lnTo>
                    <a:pt x="189693" y="1445473"/>
                  </a:lnTo>
                  <a:lnTo>
                    <a:pt x="170128" y="1453997"/>
                  </a:lnTo>
                  <a:lnTo>
                    <a:pt x="160425" y="1457694"/>
                  </a:lnTo>
                  <a:lnTo>
                    <a:pt x="116202" y="1466908"/>
                  </a:lnTo>
                  <a:lnTo>
                    <a:pt x="97371" y="1468246"/>
                  </a:lnTo>
                  <a:lnTo>
                    <a:pt x="88760" y="1468246"/>
                  </a:lnTo>
                  <a:lnTo>
                    <a:pt x="43285" y="1447714"/>
                  </a:lnTo>
                  <a:lnTo>
                    <a:pt x="9461" y="1401724"/>
                  </a:lnTo>
                  <a:lnTo>
                    <a:pt x="965" y="1363727"/>
                  </a:lnTo>
                  <a:lnTo>
                    <a:pt x="0" y="1311964"/>
                  </a:lnTo>
                  <a:lnTo>
                    <a:pt x="5575" y="1226070"/>
                  </a:lnTo>
                  <a:lnTo>
                    <a:pt x="10338" y="1176672"/>
                  </a:lnTo>
                  <a:lnTo>
                    <a:pt x="15134" y="1134810"/>
                  </a:lnTo>
                  <a:lnTo>
                    <a:pt x="21150" y="1095731"/>
                  </a:lnTo>
                  <a:lnTo>
                    <a:pt x="29578" y="1054684"/>
                  </a:lnTo>
                  <a:lnTo>
                    <a:pt x="39387" y="1013530"/>
                  </a:lnTo>
                  <a:lnTo>
                    <a:pt x="52721" y="966342"/>
                  </a:lnTo>
                  <a:lnTo>
                    <a:pt x="71498" y="914059"/>
                  </a:lnTo>
                  <a:lnTo>
                    <a:pt x="97637" y="857618"/>
                  </a:lnTo>
                  <a:lnTo>
                    <a:pt x="122571" y="816936"/>
                  </a:lnTo>
                  <a:lnTo>
                    <a:pt x="143385" y="789486"/>
                  </a:lnTo>
                  <a:lnTo>
                    <a:pt x="158082" y="769351"/>
                  </a:lnTo>
                  <a:lnTo>
                    <a:pt x="200761" y="706145"/>
                  </a:lnTo>
                  <a:lnTo>
                    <a:pt x="229984" y="660759"/>
                  </a:lnTo>
                  <a:lnTo>
                    <a:pt x="255005" y="620339"/>
                  </a:lnTo>
                  <a:lnTo>
                    <a:pt x="276630" y="582118"/>
                  </a:lnTo>
                  <a:lnTo>
                    <a:pt x="295665" y="543329"/>
                  </a:lnTo>
                  <a:lnTo>
                    <a:pt x="312915" y="501205"/>
                  </a:lnTo>
                  <a:lnTo>
                    <a:pt x="336161" y="432636"/>
                  </a:lnTo>
                  <a:lnTo>
                    <a:pt x="345353" y="393411"/>
                  </a:lnTo>
                  <a:lnTo>
                    <a:pt x="351472" y="348703"/>
                  </a:lnTo>
                  <a:lnTo>
                    <a:pt x="352861" y="310938"/>
                  </a:lnTo>
                  <a:lnTo>
                    <a:pt x="352174" y="290609"/>
                  </a:lnTo>
                  <a:lnTo>
                    <a:pt x="350850" y="265429"/>
                  </a:lnTo>
                  <a:lnTo>
                    <a:pt x="349818" y="246478"/>
                  </a:lnTo>
                  <a:lnTo>
                    <a:pt x="348651" y="223634"/>
                  </a:lnTo>
                  <a:lnTo>
                    <a:pt x="347387" y="196189"/>
                  </a:lnTo>
                  <a:lnTo>
                    <a:pt x="346062" y="163436"/>
                  </a:lnTo>
                  <a:lnTo>
                    <a:pt x="344733" y="119979"/>
                  </a:lnTo>
                  <a:lnTo>
                    <a:pt x="344724" y="93124"/>
                  </a:lnTo>
                  <a:lnTo>
                    <a:pt x="346003" y="78234"/>
                  </a:lnTo>
                  <a:lnTo>
                    <a:pt x="383791" y="42784"/>
                  </a:lnTo>
                  <a:lnTo>
                    <a:pt x="444436" y="25057"/>
                  </a:lnTo>
                  <a:lnTo>
                    <a:pt x="492973" y="16049"/>
                  </a:lnTo>
                  <a:lnTo>
                    <a:pt x="542380" y="9593"/>
                  </a:lnTo>
                  <a:lnTo>
                    <a:pt x="592485" y="5706"/>
                  </a:lnTo>
                  <a:lnTo>
                    <a:pt x="643115" y="4406"/>
                  </a:lnTo>
                  <a:lnTo>
                    <a:pt x="664028" y="4641"/>
                  </a:lnTo>
                  <a:lnTo>
                    <a:pt x="681604" y="5208"/>
                  </a:lnTo>
                  <a:lnTo>
                    <a:pt x="695534" y="5901"/>
                  </a:lnTo>
                  <a:lnTo>
                    <a:pt x="705510" y="6515"/>
                  </a:lnTo>
                  <a:lnTo>
                    <a:pt x="711644" y="6908"/>
                  </a:lnTo>
                  <a:lnTo>
                    <a:pt x="714045" y="6997"/>
                  </a:lnTo>
                  <a:lnTo>
                    <a:pt x="715873" y="6997"/>
                  </a:lnTo>
                  <a:lnTo>
                    <a:pt x="718083" y="6997"/>
                  </a:lnTo>
                  <a:lnTo>
                    <a:pt x="719760" y="6921"/>
                  </a:lnTo>
                  <a:lnTo>
                    <a:pt x="784216" y="4794"/>
                  </a:lnTo>
                  <a:lnTo>
                    <a:pt x="839425" y="4194"/>
                  </a:lnTo>
                  <a:lnTo>
                    <a:pt x="910255" y="3830"/>
                  </a:lnTo>
                  <a:lnTo>
                    <a:pt x="996213" y="3708"/>
                  </a:lnTo>
                  <a:lnTo>
                    <a:pt x="1025157" y="3720"/>
                  </a:lnTo>
                  <a:lnTo>
                    <a:pt x="1089059" y="3815"/>
                  </a:lnTo>
                  <a:lnTo>
                    <a:pt x="1154300" y="4363"/>
                  </a:lnTo>
                  <a:lnTo>
                    <a:pt x="1215084" y="6920"/>
                  </a:lnTo>
                  <a:lnTo>
                    <a:pt x="1277002" y="10343"/>
                  </a:lnTo>
                  <a:lnTo>
                    <a:pt x="1309179" y="11895"/>
                  </a:lnTo>
                  <a:lnTo>
                    <a:pt x="1341586" y="13001"/>
                  </a:lnTo>
                  <a:lnTo>
                    <a:pt x="1374064" y="13423"/>
                  </a:lnTo>
                  <a:lnTo>
                    <a:pt x="1397892" y="13161"/>
                  </a:lnTo>
                  <a:lnTo>
                    <a:pt x="1442454" y="11050"/>
                  </a:lnTo>
                  <a:lnTo>
                    <a:pt x="1484014" y="6985"/>
                  </a:lnTo>
                  <a:lnTo>
                    <a:pt x="1490815" y="6222"/>
                  </a:lnTo>
                  <a:lnTo>
                    <a:pt x="1511796" y="3905"/>
                  </a:lnTo>
                  <a:lnTo>
                    <a:pt x="1532242" y="1916"/>
                  </a:lnTo>
                  <a:lnTo>
                    <a:pt x="1552212" y="524"/>
                  </a:lnTo>
                  <a:lnTo>
                    <a:pt x="1571765" y="0"/>
                  </a:lnTo>
                  <a:lnTo>
                    <a:pt x="1599736" y="1370"/>
                  </a:lnTo>
                  <a:lnTo>
                    <a:pt x="1648244" y="12821"/>
                  </a:lnTo>
                  <a:lnTo>
                    <a:pt x="1696019" y="40629"/>
                  </a:lnTo>
                  <a:lnTo>
                    <a:pt x="1732893" y="77619"/>
                  </a:lnTo>
                  <a:lnTo>
                    <a:pt x="1761841" y="124964"/>
                  </a:lnTo>
                  <a:lnTo>
                    <a:pt x="1779565" y="187414"/>
                  </a:lnTo>
                  <a:lnTo>
                    <a:pt x="1788444" y="257211"/>
                  </a:lnTo>
                  <a:lnTo>
                    <a:pt x="1789890" y="288529"/>
                  </a:lnTo>
                  <a:lnTo>
                    <a:pt x="1786655" y="313539"/>
                  </a:lnTo>
                  <a:lnTo>
                    <a:pt x="1754116" y="354298"/>
                  </a:lnTo>
                  <a:lnTo>
                    <a:pt x="1714652" y="373367"/>
                  </a:lnTo>
                  <a:lnTo>
                    <a:pt x="1664090" y="387613"/>
                  </a:lnTo>
                  <a:lnTo>
                    <a:pt x="1580020" y="394487"/>
                  </a:lnTo>
                  <a:lnTo>
                    <a:pt x="1567716" y="394375"/>
                  </a:lnTo>
                  <a:lnTo>
                    <a:pt x="1528229" y="392722"/>
                  </a:lnTo>
                  <a:lnTo>
                    <a:pt x="1466686" y="386794"/>
                  </a:lnTo>
                  <a:lnTo>
                    <a:pt x="1418222" y="379514"/>
                  </a:lnTo>
                  <a:lnTo>
                    <a:pt x="1397318" y="376183"/>
                  </a:lnTo>
                  <a:lnTo>
                    <a:pt x="1377278" y="373411"/>
                  </a:lnTo>
                  <a:lnTo>
                    <a:pt x="1357498" y="371516"/>
                  </a:lnTo>
                  <a:lnTo>
                    <a:pt x="1337373" y="370814"/>
                  </a:lnTo>
                  <a:lnTo>
                    <a:pt x="1319852" y="371374"/>
                  </a:lnTo>
                  <a:lnTo>
                    <a:pt x="1265847" y="380110"/>
                  </a:lnTo>
                  <a:lnTo>
                    <a:pt x="1203017" y="401170"/>
                  </a:lnTo>
                  <a:lnTo>
                    <a:pt x="1149388" y="451815"/>
                  </a:lnTo>
                  <a:lnTo>
                    <a:pt x="1138728" y="508369"/>
                  </a:lnTo>
                  <a:lnTo>
                    <a:pt x="1145368" y="547014"/>
                  </a:lnTo>
                  <a:lnTo>
                    <a:pt x="1158443" y="600557"/>
                  </a:lnTo>
                  <a:lnTo>
                    <a:pt x="1160603" y="609111"/>
                  </a:lnTo>
                  <a:lnTo>
                    <a:pt x="1162874" y="618132"/>
                  </a:lnTo>
                  <a:lnTo>
                    <a:pt x="1181009" y="692750"/>
                  </a:lnTo>
                  <a:lnTo>
                    <a:pt x="1189787" y="741250"/>
                  </a:lnTo>
                  <a:lnTo>
                    <a:pt x="1189228" y="749782"/>
                  </a:lnTo>
                  <a:lnTo>
                    <a:pt x="1161110" y="810425"/>
                  </a:lnTo>
                  <a:lnTo>
                    <a:pt x="1143444" y="845502"/>
                  </a:lnTo>
                  <a:lnTo>
                    <a:pt x="1117745" y="897136"/>
                  </a:lnTo>
                  <a:lnTo>
                    <a:pt x="1103050" y="929184"/>
                  </a:lnTo>
                  <a:lnTo>
                    <a:pt x="1096326" y="949670"/>
                  </a:lnTo>
                  <a:lnTo>
                    <a:pt x="1094537" y="966622"/>
                  </a:lnTo>
                  <a:lnTo>
                    <a:pt x="1098574" y="999853"/>
                  </a:lnTo>
                  <a:lnTo>
                    <a:pt x="1132061" y="1070026"/>
                  </a:lnTo>
                  <a:lnTo>
                    <a:pt x="1159751" y="1113066"/>
                  </a:lnTo>
                  <a:lnTo>
                    <a:pt x="1187329" y="1152880"/>
                  </a:lnTo>
                  <a:lnTo>
                    <a:pt x="1205801" y="1176807"/>
                  </a:lnTo>
                  <a:lnTo>
                    <a:pt x="1212226" y="1184971"/>
                  </a:lnTo>
                  <a:lnTo>
                    <a:pt x="1216257" y="1190675"/>
                  </a:lnTo>
                  <a:lnTo>
                    <a:pt x="1218864" y="1195684"/>
                  </a:lnTo>
                  <a:lnTo>
                    <a:pt x="1221016" y="1201762"/>
                  </a:lnTo>
                  <a:lnTo>
                    <a:pt x="1225526" y="1226893"/>
                  </a:lnTo>
                  <a:lnTo>
                    <a:pt x="1224039" y="1253791"/>
                  </a:lnTo>
                  <a:lnTo>
                    <a:pt x="1206906" y="1323327"/>
                  </a:lnTo>
                  <a:lnTo>
                    <a:pt x="1195697" y="1360990"/>
                  </a:lnTo>
                  <a:lnTo>
                    <a:pt x="1170854" y="1417515"/>
                  </a:lnTo>
                  <a:lnTo>
                    <a:pt x="1127939" y="1457635"/>
                  </a:lnTo>
                  <a:lnTo>
                    <a:pt x="1067238" y="1478805"/>
                  </a:lnTo>
                  <a:lnTo>
                    <a:pt x="1028217" y="1486204"/>
                  </a:lnTo>
                  <a:lnTo>
                    <a:pt x="973694" y="1492225"/>
                  </a:lnTo>
                  <a:lnTo>
                    <a:pt x="955014" y="1492592"/>
                  </a:lnTo>
                  <a:lnTo>
                    <a:pt x="940738" y="1492423"/>
                  </a:lnTo>
                  <a:lnTo>
                    <a:pt x="925733" y="1491959"/>
                  </a:lnTo>
                  <a:lnTo>
                    <a:pt x="909593" y="1491269"/>
                  </a:lnTo>
                  <a:lnTo>
                    <a:pt x="891908" y="1490421"/>
                  </a:lnTo>
                  <a:lnTo>
                    <a:pt x="881391" y="1489904"/>
                  </a:lnTo>
                  <a:lnTo>
                    <a:pt x="870358" y="1489375"/>
                  </a:lnTo>
                  <a:lnTo>
                    <a:pt x="820847" y="1487357"/>
                  </a:lnTo>
                  <a:lnTo>
                    <a:pt x="755309" y="1485618"/>
                  </a:lnTo>
                  <a:lnTo>
                    <a:pt x="717080" y="1485315"/>
                  </a:lnTo>
                  <a:lnTo>
                    <a:pt x="687735" y="1485510"/>
                  </a:lnTo>
                  <a:lnTo>
                    <a:pt x="631284" y="1487046"/>
                  </a:lnTo>
                  <a:lnTo>
                    <a:pt x="559264" y="1491625"/>
                  </a:lnTo>
                  <a:lnTo>
                    <a:pt x="520611" y="1495486"/>
                  </a:lnTo>
                  <a:lnTo>
                    <a:pt x="460248" y="1503349"/>
                  </a:lnTo>
                  <a:lnTo>
                    <a:pt x="442900" y="1505785"/>
                  </a:lnTo>
                  <a:lnTo>
                    <a:pt x="427823" y="1507702"/>
                  </a:lnTo>
                  <a:lnTo>
                    <a:pt x="414715" y="1508957"/>
                  </a:lnTo>
                  <a:lnTo>
                    <a:pt x="403276" y="1509407"/>
                  </a:lnTo>
                  <a:close/>
                </a:path>
              </a:pathLst>
            </a:custGeom>
            <a:ln w="1210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60113" y="7534808"/>
              <a:ext cx="2769870" cy="418465"/>
            </a:xfrm>
            <a:custGeom>
              <a:avLst/>
              <a:gdLst/>
              <a:ahLst/>
              <a:cxnLst/>
              <a:rect l="l" t="t" r="r" b="b"/>
              <a:pathLst>
                <a:path w="2769869" h="418465">
                  <a:moveTo>
                    <a:pt x="2769476" y="0"/>
                  </a:moveTo>
                  <a:lnTo>
                    <a:pt x="0" y="0"/>
                  </a:lnTo>
                  <a:lnTo>
                    <a:pt x="0" y="418388"/>
                  </a:lnTo>
                  <a:lnTo>
                    <a:pt x="2769476" y="418388"/>
                  </a:lnTo>
                  <a:lnTo>
                    <a:pt x="2769476" y="0"/>
                  </a:lnTo>
                  <a:close/>
                </a:path>
              </a:pathLst>
            </a:custGeom>
            <a:solidFill>
              <a:srgbClr val="00A14B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60113" y="7534832"/>
              <a:ext cx="2769870" cy="418465"/>
            </a:xfrm>
            <a:custGeom>
              <a:avLst/>
              <a:gdLst/>
              <a:ahLst/>
              <a:cxnLst/>
              <a:rect l="l" t="t" r="r" b="b"/>
              <a:pathLst>
                <a:path w="2769869" h="418465">
                  <a:moveTo>
                    <a:pt x="2769476" y="418363"/>
                  </a:moveTo>
                  <a:lnTo>
                    <a:pt x="0" y="418363"/>
                  </a:lnTo>
                  <a:lnTo>
                    <a:pt x="0" y="0"/>
                  </a:lnTo>
                  <a:lnTo>
                    <a:pt x="2769476" y="0"/>
                  </a:lnTo>
                  <a:lnTo>
                    <a:pt x="2769476" y="418363"/>
                  </a:lnTo>
                  <a:close/>
                </a:path>
              </a:pathLst>
            </a:custGeom>
            <a:ln w="12103">
              <a:solidFill>
                <a:srgbClr val="00A1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560113" y="7534808"/>
              <a:ext cx="2769870" cy="418465"/>
            </a:xfrm>
            <a:custGeom>
              <a:avLst/>
              <a:gdLst/>
              <a:ahLst/>
              <a:cxnLst/>
              <a:rect l="l" t="t" r="r" b="b"/>
              <a:pathLst>
                <a:path w="2769869" h="418465">
                  <a:moveTo>
                    <a:pt x="2769476" y="0"/>
                  </a:moveTo>
                  <a:lnTo>
                    <a:pt x="0" y="0"/>
                  </a:lnTo>
                  <a:lnTo>
                    <a:pt x="0" y="418388"/>
                  </a:lnTo>
                  <a:lnTo>
                    <a:pt x="2769476" y="418388"/>
                  </a:lnTo>
                  <a:lnTo>
                    <a:pt x="2769476" y="0"/>
                  </a:lnTo>
                  <a:close/>
                </a:path>
              </a:pathLst>
            </a:custGeom>
            <a:solidFill>
              <a:srgbClr val="FFFFFF">
                <a:alpha val="33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560113" y="7534832"/>
              <a:ext cx="2769870" cy="418465"/>
            </a:xfrm>
            <a:custGeom>
              <a:avLst/>
              <a:gdLst/>
              <a:ahLst/>
              <a:cxnLst/>
              <a:rect l="l" t="t" r="r" b="b"/>
              <a:pathLst>
                <a:path w="2769869" h="418465">
                  <a:moveTo>
                    <a:pt x="2769476" y="418363"/>
                  </a:moveTo>
                  <a:lnTo>
                    <a:pt x="0" y="418363"/>
                  </a:lnTo>
                  <a:lnTo>
                    <a:pt x="0" y="0"/>
                  </a:lnTo>
                  <a:lnTo>
                    <a:pt x="2769476" y="0"/>
                  </a:lnTo>
                  <a:lnTo>
                    <a:pt x="2769476" y="418363"/>
                  </a:lnTo>
                  <a:close/>
                </a:path>
              </a:pathLst>
            </a:custGeom>
            <a:ln w="121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770930" y="5350966"/>
              <a:ext cx="353695" cy="953135"/>
            </a:xfrm>
            <a:custGeom>
              <a:avLst/>
              <a:gdLst/>
              <a:ahLst/>
              <a:cxnLst/>
              <a:rect l="l" t="t" r="r" b="b"/>
              <a:pathLst>
                <a:path w="353694" h="953135">
                  <a:moveTo>
                    <a:pt x="353110" y="0"/>
                  </a:moveTo>
                  <a:lnTo>
                    <a:pt x="0" y="0"/>
                  </a:lnTo>
                  <a:lnTo>
                    <a:pt x="2070" y="952830"/>
                  </a:lnTo>
                  <a:lnTo>
                    <a:pt x="353110" y="952830"/>
                  </a:lnTo>
                  <a:lnTo>
                    <a:pt x="353110" y="0"/>
                  </a:lnTo>
                  <a:close/>
                </a:path>
              </a:pathLst>
            </a:custGeom>
            <a:solidFill>
              <a:srgbClr val="00A14B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770916" y="5350963"/>
              <a:ext cx="353695" cy="953135"/>
            </a:xfrm>
            <a:custGeom>
              <a:avLst/>
              <a:gdLst/>
              <a:ahLst/>
              <a:cxnLst/>
              <a:rect l="l" t="t" r="r" b="b"/>
              <a:pathLst>
                <a:path w="353694" h="953135">
                  <a:moveTo>
                    <a:pt x="2082" y="952830"/>
                  </a:moveTo>
                  <a:lnTo>
                    <a:pt x="0" y="0"/>
                  </a:lnTo>
                  <a:lnTo>
                    <a:pt x="353123" y="0"/>
                  </a:lnTo>
                  <a:lnTo>
                    <a:pt x="353123" y="952830"/>
                  </a:lnTo>
                </a:path>
              </a:pathLst>
            </a:custGeom>
            <a:ln w="12103">
              <a:solidFill>
                <a:srgbClr val="00A1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770930" y="5350966"/>
              <a:ext cx="353695" cy="953135"/>
            </a:xfrm>
            <a:custGeom>
              <a:avLst/>
              <a:gdLst/>
              <a:ahLst/>
              <a:cxnLst/>
              <a:rect l="l" t="t" r="r" b="b"/>
              <a:pathLst>
                <a:path w="353694" h="953135">
                  <a:moveTo>
                    <a:pt x="353110" y="0"/>
                  </a:moveTo>
                  <a:lnTo>
                    <a:pt x="0" y="0"/>
                  </a:lnTo>
                  <a:lnTo>
                    <a:pt x="2070" y="952830"/>
                  </a:lnTo>
                  <a:lnTo>
                    <a:pt x="353110" y="952830"/>
                  </a:lnTo>
                  <a:lnTo>
                    <a:pt x="353110" y="0"/>
                  </a:lnTo>
                  <a:close/>
                </a:path>
              </a:pathLst>
            </a:custGeom>
            <a:solidFill>
              <a:srgbClr val="FFFFFF">
                <a:alpha val="33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770916" y="5350963"/>
              <a:ext cx="353695" cy="953135"/>
            </a:xfrm>
            <a:custGeom>
              <a:avLst/>
              <a:gdLst/>
              <a:ahLst/>
              <a:cxnLst/>
              <a:rect l="l" t="t" r="r" b="b"/>
              <a:pathLst>
                <a:path w="353694" h="953135">
                  <a:moveTo>
                    <a:pt x="2082" y="952830"/>
                  </a:moveTo>
                  <a:lnTo>
                    <a:pt x="0" y="0"/>
                  </a:lnTo>
                  <a:lnTo>
                    <a:pt x="353123" y="0"/>
                  </a:lnTo>
                  <a:lnTo>
                    <a:pt x="353123" y="952830"/>
                  </a:lnTo>
                </a:path>
              </a:pathLst>
            </a:custGeom>
            <a:ln w="121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528938" y="6500240"/>
              <a:ext cx="1595120" cy="1453515"/>
            </a:xfrm>
            <a:custGeom>
              <a:avLst/>
              <a:gdLst/>
              <a:ahLst/>
              <a:cxnLst/>
              <a:rect l="l" t="t" r="r" b="b"/>
              <a:pathLst>
                <a:path w="1595119" h="1453515">
                  <a:moveTo>
                    <a:pt x="1595094" y="0"/>
                  </a:moveTo>
                  <a:lnTo>
                    <a:pt x="1227455" y="0"/>
                  </a:lnTo>
                  <a:lnTo>
                    <a:pt x="1233678" y="1034580"/>
                  </a:lnTo>
                  <a:lnTo>
                    <a:pt x="12" y="1034580"/>
                  </a:lnTo>
                  <a:lnTo>
                    <a:pt x="0" y="1452956"/>
                  </a:lnTo>
                  <a:lnTo>
                    <a:pt x="1595094" y="1447749"/>
                  </a:lnTo>
                  <a:lnTo>
                    <a:pt x="1595094" y="0"/>
                  </a:lnTo>
                  <a:close/>
                </a:path>
              </a:pathLst>
            </a:custGeom>
            <a:solidFill>
              <a:srgbClr val="00A14B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528946" y="6500239"/>
              <a:ext cx="1595120" cy="1453515"/>
            </a:xfrm>
            <a:custGeom>
              <a:avLst/>
              <a:gdLst/>
              <a:ahLst/>
              <a:cxnLst/>
              <a:rect l="l" t="t" r="r" b="b"/>
              <a:pathLst>
                <a:path w="1595119" h="1453515">
                  <a:moveTo>
                    <a:pt x="1595094" y="0"/>
                  </a:moveTo>
                  <a:lnTo>
                    <a:pt x="1595094" y="1447749"/>
                  </a:lnTo>
                  <a:lnTo>
                    <a:pt x="0" y="1452968"/>
                  </a:lnTo>
                  <a:lnTo>
                    <a:pt x="0" y="1034580"/>
                  </a:lnTo>
                  <a:lnTo>
                    <a:pt x="1233677" y="1034580"/>
                  </a:lnTo>
                  <a:lnTo>
                    <a:pt x="1227454" y="0"/>
                  </a:lnTo>
                </a:path>
              </a:pathLst>
            </a:custGeom>
            <a:ln w="12103">
              <a:solidFill>
                <a:srgbClr val="00A1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528938" y="6500240"/>
              <a:ext cx="1595120" cy="1453515"/>
            </a:xfrm>
            <a:custGeom>
              <a:avLst/>
              <a:gdLst/>
              <a:ahLst/>
              <a:cxnLst/>
              <a:rect l="l" t="t" r="r" b="b"/>
              <a:pathLst>
                <a:path w="1595119" h="1453515">
                  <a:moveTo>
                    <a:pt x="1595094" y="0"/>
                  </a:moveTo>
                  <a:lnTo>
                    <a:pt x="1227455" y="0"/>
                  </a:lnTo>
                  <a:lnTo>
                    <a:pt x="1233678" y="1034580"/>
                  </a:lnTo>
                  <a:lnTo>
                    <a:pt x="12" y="1034580"/>
                  </a:lnTo>
                  <a:lnTo>
                    <a:pt x="0" y="1452956"/>
                  </a:lnTo>
                  <a:lnTo>
                    <a:pt x="1595094" y="1447749"/>
                  </a:lnTo>
                  <a:lnTo>
                    <a:pt x="1595094" y="0"/>
                  </a:lnTo>
                  <a:close/>
                </a:path>
              </a:pathLst>
            </a:custGeom>
            <a:solidFill>
              <a:srgbClr val="FFFFFF">
                <a:alpha val="33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528946" y="6500239"/>
              <a:ext cx="1595120" cy="1453515"/>
            </a:xfrm>
            <a:custGeom>
              <a:avLst/>
              <a:gdLst/>
              <a:ahLst/>
              <a:cxnLst/>
              <a:rect l="l" t="t" r="r" b="b"/>
              <a:pathLst>
                <a:path w="1595119" h="1453515">
                  <a:moveTo>
                    <a:pt x="1595094" y="0"/>
                  </a:moveTo>
                  <a:lnTo>
                    <a:pt x="1595094" y="1447749"/>
                  </a:lnTo>
                  <a:lnTo>
                    <a:pt x="0" y="1452968"/>
                  </a:lnTo>
                  <a:lnTo>
                    <a:pt x="0" y="1034580"/>
                  </a:lnTo>
                  <a:lnTo>
                    <a:pt x="1233677" y="1034580"/>
                  </a:lnTo>
                  <a:lnTo>
                    <a:pt x="1227454" y="0"/>
                  </a:lnTo>
                </a:path>
              </a:pathLst>
            </a:custGeom>
            <a:ln w="121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03715" y="6917207"/>
              <a:ext cx="813446" cy="125213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824759" y="7039300"/>
              <a:ext cx="536575" cy="1057910"/>
            </a:xfrm>
            <a:custGeom>
              <a:avLst/>
              <a:gdLst/>
              <a:ahLst/>
              <a:cxnLst/>
              <a:rect l="l" t="t" r="r" b="b"/>
              <a:pathLst>
                <a:path w="536575" h="1057909">
                  <a:moveTo>
                    <a:pt x="536575" y="1057757"/>
                  </a:moveTo>
                  <a:lnTo>
                    <a:pt x="536575" y="242811"/>
                  </a:lnTo>
                  <a:lnTo>
                    <a:pt x="526978" y="102436"/>
                  </a:lnTo>
                  <a:lnTo>
                    <a:pt x="506333" y="30351"/>
                  </a:lnTo>
                  <a:lnTo>
                    <a:pt x="458936" y="3793"/>
                  </a:lnTo>
                  <a:lnTo>
                    <a:pt x="369087" y="0"/>
                  </a:lnTo>
                  <a:lnTo>
                    <a:pt x="214007" y="0"/>
                  </a:lnTo>
                  <a:lnTo>
                    <a:pt x="90284" y="5336"/>
                  </a:lnTo>
                  <a:lnTo>
                    <a:pt x="26750" y="32408"/>
                  </a:lnTo>
                  <a:lnTo>
                    <a:pt x="3343" y="103979"/>
                  </a:lnTo>
                  <a:lnTo>
                    <a:pt x="0" y="242811"/>
                  </a:lnTo>
                  <a:lnTo>
                    <a:pt x="0" y="1050404"/>
                  </a:lnTo>
                </a:path>
              </a:pathLst>
            </a:custGeom>
            <a:ln w="169468">
              <a:solidFill>
                <a:srgbClr val="ED1C2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09910" y="7324420"/>
              <a:ext cx="2841269" cy="20045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537987" y="7350859"/>
              <a:ext cx="2760980" cy="121285"/>
            </a:xfrm>
            <a:custGeom>
              <a:avLst/>
              <a:gdLst/>
              <a:ahLst/>
              <a:cxnLst/>
              <a:rect l="l" t="t" r="r" b="b"/>
              <a:pathLst>
                <a:path w="2760980" h="121284">
                  <a:moveTo>
                    <a:pt x="0" y="121043"/>
                  </a:moveTo>
                  <a:lnTo>
                    <a:pt x="2760459" y="121043"/>
                  </a:lnTo>
                  <a:lnTo>
                    <a:pt x="2760459" y="0"/>
                  </a:lnTo>
                  <a:lnTo>
                    <a:pt x="0" y="0"/>
                  </a:lnTo>
                  <a:lnTo>
                    <a:pt x="0" y="121043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824745" y="6500240"/>
              <a:ext cx="574040" cy="398780"/>
            </a:xfrm>
            <a:custGeom>
              <a:avLst/>
              <a:gdLst/>
              <a:ahLst/>
              <a:cxnLst/>
              <a:rect l="l" t="t" r="r" b="b"/>
              <a:pathLst>
                <a:path w="574040" h="398779">
                  <a:moveTo>
                    <a:pt x="573506" y="0"/>
                  </a:moveTo>
                  <a:lnTo>
                    <a:pt x="0" y="0"/>
                  </a:lnTo>
                  <a:lnTo>
                    <a:pt x="0" y="398614"/>
                  </a:lnTo>
                  <a:lnTo>
                    <a:pt x="573506" y="398614"/>
                  </a:lnTo>
                  <a:lnTo>
                    <a:pt x="573506" y="0"/>
                  </a:lnTo>
                  <a:close/>
                </a:path>
              </a:pathLst>
            </a:custGeom>
            <a:solidFill>
              <a:srgbClr val="C49A6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824745" y="6500240"/>
              <a:ext cx="574040" cy="398780"/>
            </a:xfrm>
            <a:custGeom>
              <a:avLst/>
              <a:gdLst/>
              <a:ahLst/>
              <a:cxnLst/>
              <a:rect l="l" t="t" r="r" b="b"/>
              <a:pathLst>
                <a:path w="574040" h="398779">
                  <a:moveTo>
                    <a:pt x="573506" y="0"/>
                  </a:moveTo>
                  <a:lnTo>
                    <a:pt x="0" y="0"/>
                  </a:lnTo>
                  <a:lnTo>
                    <a:pt x="0" y="398614"/>
                  </a:lnTo>
                  <a:lnTo>
                    <a:pt x="573506" y="398614"/>
                  </a:lnTo>
                  <a:lnTo>
                    <a:pt x="573506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02978" y="8151894"/>
              <a:ext cx="11548110" cy="169545"/>
            </a:xfrm>
            <a:custGeom>
              <a:avLst/>
              <a:gdLst/>
              <a:ahLst/>
              <a:cxnLst/>
              <a:rect l="l" t="t" r="r" b="b"/>
              <a:pathLst>
                <a:path w="11548110" h="169545">
                  <a:moveTo>
                    <a:pt x="0" y="169468"/>
                  </a:moveTo>
                  <a:lnTo>
                    <a:pt x="11547856" y="169468"/>
                  </a:lnTo>
                  <a:lnTo>
                    <a:pt x="11547856" y="0"/>
                  </a:lnTo>
                  <a:lnTo>
                    <a:pt x="0" y="0"/>
                  </a:lnTo>
                  <a:lnTo>
                    <a:pt x="0" y="169468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659733" y="8067623"/>
              <a:ext cx="11885295" cy="338455"/>
            </a:xfrm>
            <a:custGeom>
              <a:avLst/>
              <a:gdLst/>
              <a:ahLst/>
              <a:cxnLst/>
              <a:rect l="l" t="t" r="r" b="b"/>
              <a:pathLst>
                <a:path w="11885294" h="338454">
                  <a:moveTo>
                    <a:pt x="292684" y="25"/>
                  </a:moveTo>
                  <a:lnTo>
                    <a:pt x="0" y="169011"/>
                  </a:lnTo>
                  <a:lnTo>
                    <a:pt x="292684" y="338023"/>
                  </a:lnTo>
                  <a:lnTo>
                    <a:pt x="292684" y="25"/>
                  </a:lnTo>
                  <a:close/>
                </a:path>
                <a:path w="11885294" h="338454">
                  <a:moveTo>
                    <a:pt x="11885054" y="82816"/>
                  </a:moveTo>
                  <a:lnTo>
                    <a:pt x="11741633" y="0"/>
                  </a:lnTo>
                  <a:lnTo>
                    <a:pt x="11741633" y="338010"/>
                  </a:lnTo>
                  <a:lnTo>
                    <a:pt x="11885054" y="255193"/>
                  </a:lnTo>
                  <a:lnTo>
                    <a:pt x="11885054" y="82816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07892" y="2176085"/>
              <a:ext cx="121285" cy="5930900"/>
            </a:xfrm>
            <a:custGeom>
              <a:avLst/>
              <a:gdLst/>
              <a:ahLst/>
              <a:cxnLst/>
              <a:rect l="l" t="t" r="r" b="b"/>
              <a:pathLst>
                <a:path w="121285" h="5930900">
                  <a:moveTo>
                    <a:pt x="0" y="5930277"/>
                  </a:moveTo>
                  <a:lnTo>
                    <a:pt x="121043" y="5930277"/>
                  </a:lnTo>
                  <a:lnTo>
                    <a:pt x="121043" y="0"/>
                  </a:lnTo>
                  <a:lnTo>
                    <a:pt x="0" y="0"/>
                  </a:lnTo>
                  <a:lnTo>
                    <a:pt x="0" y="5930277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47706" y="2002358"/>
              <a:ext cx="241935" cy="209550"/>
            </a:xfrm>
            <a:custGeom>
              <a:avLst/>
              <a:gdLst/>
              <a:ahLst/>
              <a:cxnLst/>
              <a:rect l="l" t="t" r="r" b="b"/>
              <a:pathLst>
                <a:path w="241935" h="209550">
                  <a:moveTo>
                    <a:pt x="120700" y="0"/>
                  </a:moveTo>
                  <a:lnTo>
                    <a:pt x="0" y="209054"/>
                  </a:lnTo>
                  <a:lnTo>
                    <a:pt x="241426" y="209054"/>
                  </a:lnTo>
                  <a:lnTo>
                    <a:pt x="120700" y="0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211727" y="2176085"/>
              <a:ext cx="121285" cy="5930900"/>
            </a:xfrm>
            <a:custGeom>
              <a:avLst/>
              <a:gdLst/>
              <a:ahLst/>
              <a:cxnLst/>
              <a:rect l="l" t="t" r="r" b="b"/>
              <a:pathLst>
                <a:path w="121284" h="5930900">
                  <a:moveTo>
                    <a:pt x="0" y="5930277"/>
                  </a:moveTo>
                  <a:lnTo>
                    <a:pt x="121043" y="5930277"/>
                  </a:lnTo>
                  <a:lnTo>
                    <a:pt x="121043" y="0"/>
                  </a:lnTo>
                  <a:lnTo>
                    <a:pt x="0" y="0"/>
                  </a:lnTo>
                  <a:lnTo>
                    <a:pt x="0" y="5930277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151536" y="2002358"/>
              <a:ext cx="241935" cy="209550"/>
            </a:xfrm>
            <a:custGeom>
              <a:avLst/>
              <a:gdLst/>
              <a:ahLst/>
              <a:cxnLst/>
              <a:rect l="l" t="t" r="r" b="b"/>
              <a:pathLst>
                <a:path w="241934" h="209550">
                  <a:moveTo>
                    <a:pt x="120700" y="0"/>
                  </a:moveTo>
                  <a:lnTo>
                    <a:pt x="0" y="209054"/>
                  </a:lnTo>
                  <a:lnTo>
                    <a:pt x="241426" y="209054"/>
                  </a:lnTo>
                  <a:lnTo>
                    <a:pt x="120700" y="0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59043" y="2586972"/>
              <a:ext cx="297815" cy="121285"/>
            </a:xfrm>
            <a:custGeom>
              <a:avLst/>
              <a:gdLst/>
              <a:ahLst/>
              <a:cxnLst/>
              <a:rect l="l" t="t" r="r" b="b"/>
              <a:pathLst>
                <a:path w="297814" h="121285">
                  <a:moveTo>
                    <a:pt x="0" y="121043"/>
                  </a:moveTo>
                  <a:lnTo>
                    <a:pt x="297700" y="121043"/>
                  </a:lnTo>
                  <a:lnTo>
                    <a:pt x="297700" y="0"/>
                  </a:lnTo>
                  <a:lnTo>
                    <a:pt x="0" y="0"/>
                  </a:lnTo>
                  <a:lnTo>
                    <a:pt x="0" y="121043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585311" y="2526785"/>
              <a:ext cx="209550" cy="241935"/>
            </a:xfrm>
            <a:custGeom>
              <a:avLst/>
              <a:gdLst/>
              <a:ahLst/>
              <a:cxnLst/>
              <a:rect l="l" t="t" r="r" b="b"/>
              <a:pathLst>
                <a:path w="209550" h="241935">
                  <a:moveTo>
                    <a:pt x="209054" y="0"/>
                  </a:moveTo>
                  <a:lnTo>
                    <a:pt x="0" y="120700"/>
                  </a:lnTo>
                  <a:lnTo>
                    <a:pt x="209054" y="241426"/>
                  </a:lnTo>
                  <a:lnTo>
                    <a:pt x="209054" y="0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383904" y="2586972"/>
              <a:ext cx="161290" cy="121285"/>
            </a:xfrm>
            <a:custGeom>
              <a:avLst/>
              <a:gdLst/>
              <a:ahLst/>
              <a:cxnLst/>
              <a:rect l="l" t="t" r="r" b="b"/>
              <a:pathLst>
                <a:path w="161290" h="121285">
                  <a:moveTo>
                    <a:pt x="0" y="121043"/>
                  </a:moveTo>
                  <a:lnTo>
                    <a:pt x="160895" y="121043"/>
                  </a:lnTo>
                  <a:lnTo>
                    <a:pt x="160895" y="0"/>
                  </a:lnTo>
                  <a:lnTo>
                    <a:pt x="0" y="0"/>
                  </a:lnTo>
                  <a:lnTo>
                    <a:pt x="0" y="121043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107891" y="2586976"/>
              <a:ext cx="11040745" cy="5920105"/>
            </a:xfrm>
            <a:custGeom>
              <a:avLst/>
              <a:gdLst/>
              <a:ahLst/>
              <a:cxnLst/>
              <a:rect l="l" t="t" r="r" b="b"/>
              <a:pathLst>
                <a:path w="11040744" h="5920105">
                  <a:moveTo>
                    <a:pt x="121043" y="5779922"/>
                  </a:moveTo>
                  <a:lnTo>
                    <a:pt x="0" y="5779922"/>
                  </a:lnTo>
                  <a:lnTo>
                    <a:pt x="0" y="5919622"/>
                  </a:lnTo>
                  <a:lnTo>
                    <a:pt x="121043" y="5919622"/>
                  </a:lnTo>
                  <a:lnTo>
                    <a:pt x="121043" y="5779922"/>
                  </a:lnTo>
                  <a:close/>
                </a:path>
                <a:path w="11040744" h="5920105">
                  <a:moveTo>
                    <a:pt x="11040275" y="0"/>
                  </a:moveTo>
                  <a:lnTo>
                    <a:pt x="190779" y="0"/>
                  </a:lnTo>
                  <a:lnTo>
                    <a:pt x="190779" y="121043"/>
                  </a:lnTo>
                  <a:lnTo>
                    <a:pt x="11040275" y="121043"/>
                  </a:lnTo>
                  <a:lnTo>
                    <a:pt x="11040275" y="0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47695" y="8471279"/>
              <a:ext cx="241935" cy="209550"/>
            </a:xfrm>
            <a:custGeom>
              <a:avLst/>
              <a:gdLst/>
              <a:ahLst/>
              <a:cxnLst/>
              <a:rect l="l" t="t" r="r" b="b"/>
              <a:pathLst>
                <a:path w="241935" h="209550">
                  <a:moveTo>
                    <a:pt x="241427" y="0"/>
                  </a:moveTo>
                  <a:lnTo>
                    <a:pt x="0" y="0"/>
                  </a:lnTo>
                  <a:lnTo>
                    <a:pt x="120726" y="209054"/>
                  </a:lnTo>
                  <a:lnTo>
                    <a:pt x="241427" y="0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211727" y="8366899"/>
              <a:ext cx="121285" cy="139700"/>
            </a:xfrm>
            <a:custGeom>
              <a:avLst/>
              <a:gdLst/>
              <a:ahLst/>
              <a:cxnLst/>
              <a:rect l="l" t="t" r="r" b="b"/>
              <a:pathLst>
                <a:path w="121284" h="139700">
                  <a:moveTo>
                    <a:pt x="0" y="139699"/>
                  </a:moveTo>
                  <a:lnTo>
                    <a:pt x="121043" y="139699"/>
                  </a:lnTo>
                  <a:lnTo>
                    <a:pt x="121043" y="0"/>
                  </a:lnTo>
                  <a:lnTo>
                    <a:pt x="0" y="0"/>
                  </a:lnTo>
                  <a:lnTo>
                    <a:pt x="0" y="139699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5151530" y="8471279"/>
              <a:ext cx="241935" cy="209550"/>
            </a:xfrm>
            <a:custGeom>
              <a:avLst/>
              <a:gdLst/>
              <a:ahLst/>
              <a:cxnLst/>
              <a:rect l="l" t="t" r="r" b="b"/>
              <a:pathLst>
                <a:path w="241934" h="209550">
                  <a:moveTo>
                    <a:pt x="241427" y="0"/>
                  </a:moveTo>
                  <a:lnTo>
                    <a:pt x="0" y="0"/>
                  </a:lnTo>
                  <a:lnTo>
                    <a:pt x="120726" y="209054"/>
                  </a:lnTo>
                  <a:lnTo>
                    <a:pt x="241427" y="0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40643" y="6316802"/>
              <a:ext cx="3108556" cy="18883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8767095" y="6397701"/>
              <a:ext cx="3028315" cy="0"/>
            </a:xfrm>
            <a:custGeom>
              <a:avLst/>
              <a:gdLst/>
              <a:ahLst/>
              <a:cxnLst/>
              <a:rect l="l" t="t" r="r" b="b"/>
              <a:pathLst>
                <a:path w="3028315">
                  <a:moveTo>
                    <a:pt x="3028226" y="0"/>
                  </a:moveTo>
                  <a:lnTo>
                    <a:pt x="0" y="0"/>
                  </a:lnTo>
                </a:path>
              </a:pathLst>
            </a:custGeom>
            <a:ln w="108953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00354" y="6310998"/>
              <a:ext cx="1725624" cy="20044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3527364" y="6337179"/>
              <a:ext cx="1645285" cy="121285"/>
            </a:xfrm>
            <a:custGeom>
              <a:avLst/>
              <a:gdLst/>
              <a:ahLst/>
              <a:cxnLst/>
              <a:rect l="l" t="t" r="r" b="b"/>
              <a:pathLst>
                <a:path w="1645284" h="121285">
                  <a:moveTo>
                    <a:pt x="0" y="121043"/>
                  </a:moveTo>
                  <a:lnTo>
                    <a:pt x="1645030" y="121043"/>
                  </a:lnTo>
                  <a:lnTo>
                    <a:pt x="1645030" y="0"/>
                  </a:lnTo>
                  <a:lnTo>
                    <a:pt x="0" y="0"/>
                  </a:lnTo>
                  <a:lnTo>
                    <a:pt x="0" y="121043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91211" y="7319089"/>
              <a:ext cx="1307184" cy="21788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3527362" y="7350859"/>
              <a:ext cx="1207770" cy="121285"/>
            </a:xfrm>
            <a:custGeom>
              <a:avLst/>
              <a:gdLst/>
              <a:ahLst/>
              <a:cxnLst/>
              <a:rect l="l" t="t" r="r" b="b"/>
              <a:pathLst>
                <a:path w="1207769" h="121284">
                  <a:moveTo>
                    <a:pt x="0" y="121043"/>
                  </a:moveTo>
                  <a:lnTo>
                    <a:pt x="1207249" y="121043"/>
                  </a:lnTo>
                  <a:lnTo>
                    <a:pt x="1207249" y="0"/>
                  </a:lnTo>
                  <a:lnTo>
                    <a:pt x="0" y="0"/>
                  </a:lnTo>
                  <a:lnTo>
                    <a:pt x="0" y="121043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89658" y="5189588"/>
              <a:ext cx="1568800" cy="20335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216779" y="5217153"/>
              <a:ext cx="1488440" cy="121285"/>
            </a:xfrm>
            <a:custGeom>
              <a:avLst/>
              <a:gdLst/>
              <a:ahLst/>
              <a:cxnLst/>
              <a:rect l="l" t="t" r="r" b="b"/>
              <a:pathLst>
                <a:path w="1488439" h="121285">
                  <a:moveTo>
                    <a:pt x="0" y="121043"/>
                  </a:moveTo>
                  <a:lnTo>
                    <a:pt x="1487868" y="121043"/>
                  </a:lnTo>
                  <a:lnTo>
                    <a:pt x="1487868" y="0"/>
                  </a:lnTo>
                  <a:lnTo>
                    <a:pt x="0" y="0"/>
                  </a:lnTo>
                  <a:lnTo>
                    <a:pt x="0" y="121043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79173" y="6229642"/>
              <a:ext cx="1080718" cy="363143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2306051" y="6398458"/>
              <a:ext cx="977900" cy="0"/>
            </a:xfrm>
            <a:custGeom>
              <a:avLst/>
              <a:gdLst/>
              <a:ahLst/>
              <a:cxnLst/>
              <a:rect l="l" t="t" r="r" b="b"/>
              <a:pathLst>
                <a:path w="977900">
                  <a:moveTo>
                    <a:pt x="977544" y="0"/>
                  </a:moveTo>
                  <a:lnTo>
                    <a:pt x="0" y="0"/>
                  </a:lnTo>
                </a:path>
              </a:pathLst>
            </a:custGeom>
            <a:ln w="108953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3261797" y="6256832"/>
              <a:ext cx="43815" cy="283845"/>
            </a:xfrm>
            <a:custGeom>
              <a:avLst/>
              <a:gdLst/>
              <a:ahLst/>
              <a:cxnLst/>
              <a:rect l="l" t="t" r="r" b="b"/>
              <a:pathLst>
                <a:path w="43815" h="283845">
                  <a:moveTo>
                    <a:pt x="43586" y="0"/>
                  </a:moveTo>
                  <a:lnTo>
                    <a:pt x="0" y="0"/>
                  </a:lnTo>
                  <a:lnTo>
                    <a:pt x="0" y="283260"/>
                  </a:lnTo>
                  <a:lnTo>
                    <a:pt x="43586" y="283260"/>
                  </a:lnTo>
                  <a:lnTo>
                    <a:pt x="43586" y="0"/>
                  </a:lnTo>
                  <a:close/>
                </a:path>
              </a:pathLst>
            </a:custGeom>
            <a:solidFill>
              <a:srgbClr val="FFDE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08080" y="5108237"/>
              <a:ext cx="2913908" cy="36605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5956269" y="5277675"/>
              <a:ext cx="2811145" cy="0"/>
            </a:xfrm>
            <a:custGeom>
              <a:avLst/>
              <a:gdLst/>
              <a:ahLst/>
              <a:cxnLst/>
              <a:rect l="l" t="t" r="r" b="b"/>
              <a:pathLst>
                <a:path w="2811145">
                  <a:moveTo>
                    <a:pt x="2810827" y="0"/>
                  </a:moveTo>
                  <a:lnTo>
                    <a:pt x="0" y="0"/>
                  </a:lnTo>
                </a:path>
              </a:pathLst>
            </a:custGeom>
            <a:ln w="108953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934468" y="5136045"/>
              <a:ext cx="43815" cy="283845"/>
            </a:xfrm>
            <a:custGeom>
              <a:avLst/>
              <a:gdLst/>
              <a:ahLst/>
              <a:cxnLst/>
              <a:rect l="l" t="t" r="r" b="b"/>
              <a:pathLst>
                <a:path w="43814" h="283845">
                  <a:moveTo>
                    <a:pt x="43573" y="0"/>
                  </a:moveTo>
                  <a:lnTo>
                    <a:pt x="0" y="0"/>
                  </a:lnTo>
                  <a:lnTo>
                    <a:pt x="0" y="283260"/>
                  </a:lnTo>
                  <a:lnTo>
                    <a:pt x="43573" y="283260"/>
                  </a:lnTo>
                  <a:lnTo>
                    <a:pt x="43573" y="0"/>
                  </a:lnTo>
                  <a:close/>
                </a:path>
              </a:pathLst>
            </a:custGeom>
            <a:solidFill>
              <a:srgbClr val="FFDE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89880" y="5634077"/>
              <a:ext cx="1647244" cy="19174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8116996" y="5717073"/>
              <a:ext cx="1566545" cy="0"/>
            </a:xfrm>
            <a:custGeom>
              <a:avLst/>
              <a:gdLst/>
              <a:ahLst/>
              <a:cxnLst/>
              <a:rect l="l" t="t" r="r" b="b"/>
              <a:pathLst>
                <a:path w="1566545">
                  <a:moveTo>
                    <a:pt x="1566329" y="0"/>
                  </a:moveTo>
                  <a:lnTo>
                    <a:pt x="0" y="0"/>
                  </a:lnTo>
                </a:path>
              </a:pathLst>
            </a:custGeom>
            <a:ln w="108953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31621" y="5767717"/>
              <a:ext cx="191727" cy="60137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9314535" y="5794098"/>
              <a:ext cx="0" cy="521334"/>
            </a:xfrm>
            <a:custGeom>
              <a:avLst/>
              <a:gdLst/>
              <a:ahLst/>
              <a:cxnLst/>
              <a:rect l="l" t="t" r="r" b="b"/>
              <a:pathLst>
                <a:path h="521335">
                  <a:moveTo>
                    <a:pt x="0" y="0"/>
                  </a:moveTo>
                  <a:lnTo>
                    <a:pt x="0" y="521081"/>
                  </a:lnTo>
                </a:path>
              </a:pathLst>
            </a:custGeom>
            <a:ln w="108953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54716" y="4832248"/>
              <a:ext cx="191731" cy="1525219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0537999" y="4859497"/>
              <a:ext cx="0" cy="1444625"/>
            </a:xfrm>
            <a:custGeom>
              <a:avLst/>
              <a:gdLst/>
              <a:ahLst/>
              <a:cxnLst/>
              <a:rect l="l" t="t" r="r" b="b"/>
              <a:pathLst>
                <a:path h="1444625">
                  <a:moveTo>
                    <a:pt x="0" y="0"/>
                  </a:moveTo>
                  <a:lnTo>
                    <a:pt x="0" y="1444294"/>
                  </a:lnTo>
                </a:path>
              </a:pathLst>
            </a:custGeom>
            <a:ln w="108953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31010" y="5340654"/>
              <a:ext cx="188835" cy="342810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8411960" y="5369506"/>
              <a:ext cx="0" cy="260985"/>
            </a:xfrm>
            <a:custGeom>
              <a:avLst/>
              <a:gdLst/>
              <a:ahLst/>
              <a:cxnLst/>
              <a:rect l="l" t="t" r="r" b="b"/>
              <a:pathLst>
                <a:path h="260985">
                  <a:moveTo>
                    <a:pt x="0" y="0"/>
                  </a:moveTo>
                  <a:lnTo>
                    <a:pt x="0" y="260527"/>
                  </a:lnTo>
                </a:path>
              </a:pathLst>
            </a:custGeom>
            <a:ln w="108953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322173" y="2714370"/>
              <a:ext cx="203314" cy="547046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3349887" y="2741474"/>
              <a:ext cx="121285" cy="5389245"/>
            </a:xfrm>
            <a:custGeom>
              <a:avLst/>
              <a:gdLst/>
              <a:ahLst/>
              <a:cxnLst/>
              <a:rect l="l" t="t" r="r" b="b"/>
              <a:pathLst>
                <a:path w="121284" h="5389245">
                  <a:moveTo>
                    <a:pt x="0" y="5389092"/>
                  </a:moveTo>
                  <a:lnTo>
                    <a:pt x="121043" y="5389092"/>
                  </a:lnTo>
                  <a:lnTo>
                    <a:pt x="121043" y="0"/>
                  </a:lnTo>
                  <a:lnTo>
                    <a:pt x="0" y="0"/>
                  </a:lnTo>
                  <a:lnTo>
                    <a:pt x="0" y="5389092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21667" y="2740505"/>
              <a:ext cx="531646" cy="5426900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794146" y="2769232"/>
              <a:ext cx="345440" cy="5346065"/>
            </a:xfrm>
            <a:custGeom>
              <a:avLst/>
              <a:gdLst/>
              <a:ahLst/>
              <a:cxnLst/>
              <a:rect l="l" t="t" r="r" b="b"/>
              <a:pathLst>
                <a:path w="345439" h="5346065">
                  <a:moveTo>
                    <a:pt x="303000" y="5345658"/>
                  </a:moveTo>
                  <a:lnTo>
                    <a:pt x="303000" y="5210733"/>
                  </a:lnTo>
                  <a:lnTo>
                    <a:pt x="314488" y="5043386"/>
                  </a:lnTo>
                  <a:lnTo>
                    <a:pt x="307655" y="4936234"/>
                  </a:lnTo>
                  <a:lnTo>
                    <a:pt x="272903" y="4843043"/>
                  </a:lnTo>
                  <a:lnTo>
                    <a:pt x="200638" y="4717580"/>
                  </a:lnTo>
                  <a:lnTo>
                    <a:pt x="170683" y="4666610"/>
                  </a:lnTo>
                  <a:lnTo>
                    <a:pt x="143586" y="4618048"/>
                  </a:lnTo>
                  <a:lnTo>
                    <a:pt x="119299" y="4571391"/>
                  </a:lnTo>
                  <a:lnTo>
                    <a:pt x="97773" y="4526141"/>
                  </a:lnTo>
                  <a:lnTo>
                    <a:pt x="78961" y="4481795"/>
                  </a:lnTo>
                  <a:lnTo>
                    <a:pt x="62814" y="4437853"/>
                  </a:lnTo>
                  <a:lnTo>
                    <a:pt x="49284" y="4393814"/>
                  </a:lnTo>
                  <a:lnTo>
                    <a:pt x="38323" y="4349177"/>
                  </a:lnTo>
                  <a:lnTo>
                    <a:pt x="29881" y="4303442"/>
                  </a:lnTo>
                  <a:lnTo>
                    <a:pt x="23911" y="4256108"/>
                  </a:lnTo>
                  <a:lnTo>
                    <a:pt x="20365" y="4206674"/>
                  </a:lnTo>
                  <a:lnTo>
                    <a:pt x="19193" y="4154639"/>
                  </a:lnTo>
                  <a:lnTo>
                    <a:pt x="19193" y="1581835"/>
                  </a:lnTo>
                  <a:lnTo>
                    <a:pt x="0" y="1441310"/>
                  </a:lnTo>
                  <a:lnTo>
                    <a:pt x="5233" y="1347457"/>
                  </a:lnTo>
                  <a:lnTo>
                    <a:pt x="45361" y="1257966"/>
                  </a:lnTo>
                  <a:lnTo>
                    <a:pt x="130852" y="1130528"/>
                  </a:lnTo>
                  <a:lnTo>
                    <a:pt x="159517" y="1087601"/>
                  </a:lnTo>
                  <a:lnTo>
                    <a:pt x="185982" y="1044400"/>
                  </a:lnTo>
                  <a:lnTo>
                    <a:pt x="210279" y="1000901"/>
                  </a:lnTo>
                  <a:lnTo>
                    <a:pt x="232442" y="957079"/>
                  </a:lnTo>
                  <a:lnTo>
                    <a:pt x="252505" y="912909"/>
                  </a:lnTo>
                  <a:lnTo>
                    <a:pt x="270499" y="868367"/>
                  </a:lnTo>
                  <a:lnTo>
                    <a:pt x="286459" y="823428"/>
                  </a:lnTo>
                  <a:lnTo>
                    <a:pt x="300417" y="778066"/>
                  </a:lnTo>
                  <a:lnTo>
                    <a:pt x="312407" y="732258"/>
                  </a:lnTo>
                  <a:lnTo>
                    <a:pt x="322461" y="685977"/>
                  </a:lnTo>
                  <a:lnTo>
                    <a:pt x="330613" y="639201"/>
                  </a:lnTo>
                  <a:lnTo>
                    <a:pt x="336895" y="591903"/>
                  </a:lnTo>
                  <a:lnTo>
                    <a:pt x="341342" y="544059"/>
                  </a:lnTo>
                  <a:lnTo>
                    <a:pt x="343985" y="495644"/>
                  </a:lnTo>
                  <a:lnTo>
                    <a:pt x="344859" y="446633"/>
                  </a:lnTo>
                  <a:lnTo>
                    <a:pt x="344859" y="0"/>
                  </a:lnTo>
                </a:path>
              </a:pathLst>
            </a:custGeom>
            <a:ln w="121043">
              <a:solidFill>
                <a:srgbClr val="F15A2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991331" y="4180039"/>
              <a:ext cx="1176600" cy="79310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415613" y="6440271"/>
              <a:ext cx="1176598" cy="79311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503482" y="6202045"/>
              <a:ext cx="938364" cy="104296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1622092" y="6320849"/>
              <a:ext cx="615315" cy="718820"/>
            </a:xfrm>
            <a:custGeom>
              <a:avLst/>
              <a:gdLst/>
              <a:ahLst/>
              <a:cxnLst/>
              <a:rect l="l" t="t" r="r" b="b"/>
              <a:pathLst>
                <a:path w="615315" h="718820">
                  <a:moveTo>
                    <a:pt x="614819" y="0"/>
                  </a:moveTo>
                  <a:lnTo>
                    <a:pt x="267423" y="0"/>
                  </a:lnTo>
                  <a:lnTo>
                    <a:pt x="265620" y="238163"/>
                  </a:lnTo>
                  <a:lnTo>
                    <a:pt x="0" y="237223"/>
                  </a:lnTo>
                  <a:lnTo>
                    <a:pt x="0" y="718438"/>
                  </a:lnTo>
                  <a:lnTo>
                    <a:pt x="606551" y="718438"/>
                  </a:lnTo>
                  <a:lnTo>
                    <a:pt x="614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1622092" y="6320849"/>
              <a:ext cx="615315" cy="718820"/>
            </a:xfrm>
            <a:custGeom>
              <a:avLst/>
              <a:gdLst/>
              <a:ahLst/>
              <a:cxnLst/>
              <a:rect l="l" t="t" r="r" b="b"/>
              <a:pathLst>
                <a:path w="615315" h="718820">
                  <a:moveTo>
                    <a:pt x="606551" y="718438"/>
                  </a:moveTo>
                  <a:lnTo>
                    <a:pt x="0" y="718438"/>
                  </a:lnTo>
                  <a:lnTo>
                    <a:pt x="0" y="237223"/>
                  </a:lnTo>
                  <a:lnTo>
                    <a:pt x="265620" y="238163"/>
                  </a:lnTo>
                  <a:lnTo>
                    <a:pt x="267423" y="0"/>
                  </a:lnTo>
                  <a:lnTo>
                    <a:pt x="614819" y="0"/>
                  </a:lnTo>
                  <a:lnTo>
                    <a:pt x="606551" y="718438"/>
                  </a:lnTo>
                  <a:close/>
                </a:path>
              </a:pathLst>
            </a:custGeom>
            <a:ln w="60528">
              <a:solidFill>
                <a:srgbClr val="2E3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713051" y="6440271"/>
              <a:ext cx="1176590" cy="793114"/>
            </a:xfrm>
            <a:prstGeom prst="rect">
              <a:avLst/>
            </a:prstGeom>
          </p:spPr>
        </p:pic>
      </p:grpSp>
      <p:pic>
        <p:nvPicPr>
          <p:cNvPr id="80" name="object 8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36985" y="4123861"/>
            <a:ext cx="87630" cy="87642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36985" y="3233902"/>
            <a:ext cx="87630" cy="87642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36985" y="4308347"/>
            <a:ext cx="87630" cy="87642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36985" y="3596511"/>
            <a:ext cx="87630" cy="87642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236985" y="3415396"/>
            <a:ext cx="87630" cy="87642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236985" y="4679958"/>
            <a:ext cx="87630" cy="87642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236985" y="3968124"/>
            <a:ext cx="87630" cy="87642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236985" y="4489487"/>
            <a:ext cx="87630" cy="87642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236985" y="3777653"/>
            <a:ext cx="87630" cy="87642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236985" y="4861074"/>
            <a:ext cx="87630" cy="87642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236985" y="5232687"/>
            <a:ext cx="87630" cy="87642"/>
          </a:xfrm>
          <a:prstGeom prst="rect">
            <a:avLst/>
          </a:prstGeom>
        </p:spPr>
      </p:pic>
      <p:sp>
        <p:nvSpPr>
          <p:cNvPr id="91" name="object 91"/>
          <p:cNvSpPr txBox="1"/>
          <p:nvPr/>
        </p:nvSpPr>
        <p:spPr>
          <a:xfrm>
            <a:off x="1224280" y="2558395"/>
            <a:ext cx="2000250" cy="2806065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sz="2250" spc="254" dirty="0">
                <a:solidFill>
                  <a:srgbClr val="231F20"/>
                </a:solidFill>
                <a:latin typeface="Calibri"/>
                <a:cs typeface="Calibri"/>
              </a:rPr>
              <a:t>Campus</a:t>
            </a:r>
            <a:r>
              <a:rPr sz="225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170" dirty="0">
                <a:solidFill>
                  <a:srgbClr val="231F20"/>
                </a:solidFill>
                <a:latin typeface="Calibri"/>
                <a:cs typeface="Calibri"/>
              </a:rPr>
              <a:t>Map</a:t>
            </a:r>
            <a:endParaRPr sz="2250">
              <a:latin typeface="Calibri"/>
              <a:cs typeface="Calibri"/>
            </a:endParaRPr>
          </a:p>
          <a:p>
            <a:pPr marL="337820" marR="29845">
              <a:lnSpc>
                <a:spcPct val="113100"/>
              </a:lnSpc>
              <a:spcBef>
                <a:spcPts val="535"/>
              </a:spcBef>
            </a:pP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Administration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Facilities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Continuing</a:t>
            </a:r>
            <a:r>
              <a:rPr sz="105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Education</a:t>
            </a:r>
            <a:endParaRPr sz="1050">
              <a:latin typeface="Calibri"/>
              <a:cs typeface="Calibri"/>
            </a:endParaRPr>
          </a:p>
          <a:p>
            <a:pPr marL="337820" marR="727075">
              <a:lnSpc>
                <a:spcPct val="113100"/>
              </a:lnSpc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Student</a:t>
            </a: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Center </a:t>
            </a:r>
            <a:r>
              <a:rPr sz="1050" spc="-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Library</a:t>
            </a:r>
            <a:endParaRPr sz="1050">
              <a:latin typeface="Calibri"/>
              <a:cs typeface="Calibri"/>
            </a:endParaRPr>
          </a:p>
          <a:p>
            <a:pPr marL="337820" marR="5080">
              <a:lnSpc>
                <a:spcPct val="113100"/>
              </a:lnSpc>
            </a:pPr>
            <a:r>
              <a:rPr sz="1050" spc="35" dirty="0">
                <a:solidFill>
                  <a:srgbClr val="231F20"/>
                </a:solidFill>
                <a:latin typeface="Calibri"/>
                <a:cs typeface="Calibri"/>
              </a:rPr>
              <a:t>Arts,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 Humanities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Theatre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Communications</a:t>
            </a:r>
            <a:endParaRPr sz="1050">
              <a:latin typeface="Calibri"/>
              <a:cs typeface="Calibri"/>
            </a:endParaRPr>
          </a:p>
          <a:p>
            <a:pPr marL="337820">
              <a:lnSpc>
                <a:spcPct val="100000"/>
              </a:lnSpc>
              <a:spcBef>
                <a:spcPts val="165"/>
              </a:spcBef>
            </a:pP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Social</a:t>
            </a:r>
            <a:r>
              <a:rPr sz="10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Sciences</a:t>
            </a:r>
            <a:endParaRPr sz="1050">
              <a:latin typeface="Calibri"/>
              <a:cs typeface="Calibri"/>
            </a:endParaRPr>
          </a:p>
          <a:p>
            <a:pPr marL="337820" marR="485775">
              <a:lnSpc>
                <a:spcPct val="113100"/>
              </a:lnSpc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Physical Education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Science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Math</a:t>
            </a:r>
            <a:endParaRPr sz="1050">
              <a:latin typeface="Calibri"/>
              <a:cs typeface="Calibri"/>
            </a:endParaRPr>
          </a:p>
          <a:p>
            <a:pPr marL="337820" marR="420370">
              <a:lnSpc>
                <a:spcPct val="113100"/>
              </a:lnSpc>
              <a:spcBef>
                <a:spcPts val="5"/>
              </a:spcBef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Business</a:t>
            </a:r>
            <a:r>
              <a:rPr sz="105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Business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Administration</a:t>
            </a:r>
            <a:endParaRPr sz="1050">
              <a:latin typeface="Calibri"/>
              <a:cs typeface="Calibri"/>
            </a:endParaRPr>
          </a:p>
          <a:p>
            <a:pPr marL="337820">
              <a:lnSpc>
                <a:spcPct val="100000"/>
              </a:lnSpc>
              <a:spcBef>
                <a:spcPts val="165"/>
              </a:spcBef>
            </a:pP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Applied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Science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224280" y="5509924"/>
            <a:ext cx="1839595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260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r>
              <a:rPr sz="2250" spc="1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245" dirty="0">
                <a:solidFill>
                  <a:srgbClr val="231F20"/>
                </a:solidFill>
                <a:latin typeface="Calibri"/>
                <a:cs typeface="Calibri"/>
              </a:rPr>
              <a:t>Key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278572" y="5924358"/>
            <a:ext cx="2076450" cy="364490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92430" indent="-380365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trike="sngStrike" spc="90" dirty="0">
                <a:solidFill>
                  <a:srgbClr val="E6EAEA"/>
                </a:solidFill>
                <a:latin typeface="Calibri"/>
                <a:cs typeface="Calibri"/>
              </a:rPr>
              <a:t>Campus</a:t>
            </a:r>
            <a:r>
              <a:rPr sz="1050" strike="sngStrike" spc="25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80" dirty="0">
                <a:solidFill>
                  <a:srgbClr val="E6EAEA"/>
                </a:solidFill>
                <a:latin typeface="Calibri"/>
                <a:cs typeface="Calibri"/>
              </a:rPr>
              <a:t>Police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trike="sngStrike" spc="95" dirty="0">
                <a:solidFill>
                  <a:srgbClr val="E6EAEA"/>
                </a:solidFill>
                <a:latin typeface="Calibri"/>
                <a:cs typeface="Calibri"/>
              </a:rPr>
              <a:t>Continuing</a:t>
            </a:r>
            <a:r>
              <a:rPr sz="1050" strike="sngStrike" spc="70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90" dirty="0">
                <a:solidFill>
                  <a:srgbClr val="E6EAEA"/>
                </a:solidFill>
                <a:latin typeface="Calibri"/>
                <a:cs typeface="Calibri"/>
              </a:rPr>
              <a:t>Education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Physical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Plant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Power</a:t>
            </a: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House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Student</a:t>
            </a:r>
            <a:r>
              <a:rPr sz="105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Applied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Science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Science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West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Science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South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Greenhouse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Lecture</a:t>
            </a:r>
            <a:r>
              <a:rPr sz="10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Hall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Humanities</a:t>
            </a:r>
            <a:r>
              <a:rPr sz="105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West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Theatre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Humanities</a:t>
            </a:r>
            <a:r>
              <a:rPr sz="105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East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Communications</a:t>
            </a:r>
            <a:r>
              <a:rPr sz="105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North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trike="sngStrike" spc="90" dirty="0">
                <a:solidFill>
                  <a:srgbClr val="E6EAEA"/>
                </a:solidFill>
                <a:latin typeface="Calibri"/>
                <a:cs typeface="Calibri"/>
              </a:rPr>
              <a:t>Communications</a:t>
            </a:r>
            <a:r>
              <a:rPr sz="1050" strike="sngStrike" spc="30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90" dirty="0">
                <a:solidFill>
                  <a:srgbClr val="E6EAEA"/>
                </a:solidFill>
                <a:latin typeface="Calibri"/>
                <a:cs typeface="Calibri"/>
              </a:rPr>
              <a:t>South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Library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trike="sngStrike" spc="50" dirty="0">
                <a:solidFill>
                  <a:srgbClr val="E6EAEA"/>
                </a:solidFill>
                <a:latin typeface="Calibri"/>
                <a:cs typeface="Calibri"/>
              </a:rPr>
              <a:t>Administration</a:t>
            </a:r>
            <a:r>
              <a:rPr sz="1050" strike="sngStrike" spc="65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-80" dirty="0">
                <a:solidFill>
                  <a:srgbClr val="E6EAEA"/>
                </a:solidFill>
                <a:latin typeface="Calibri"/>
                <a:cs typeface="Calibri"/>
              </a:rPr>
              <a:t>&amp;</a:t>
            </a:r>
            <a:r>
              <a:rPr sz="1050" strike="sngStrike" spc="75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55" dirty="0">
                <a:solidFill>
                  <a:srgbClr val="E6EAEA"/>
                </a:solidFill>
                <a:latin typeface="Calibri"/>
                <a:cs typeface="Calibri"/>
              </a:rPr>
              <a:t>Clark</a:t>
            </a:r>
            <a:r>
              <a:rPr sz="1050" strike="sngStrike" spc="75" dirty="0">
                <a:solidFill>
                  <a:srgbClr val="E6EAEA"/>
                </a:solidFill>
                <a:latin typeface="Calibri"/>
                <a:cs typeface="Calibri"/>
              </a:rPr>
              <a:t> Hall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Physical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Education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trike="sngStrike" spc="90" dirty="0">
                <a:solidFill>
                  <a:srgbClr val="E6EAEA"/>
                </a:solidFill>
                <a:latin typeface="Calibri"/>
                <a:cs typeface="Calibri"/>
              </a:rPr>
              <a:t>Business</a:t>
            </a:r>
            <a:r>
              <a:rPr sz="1050" strike="sngStrike" spc="20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90" dirty="0">
                <a:solidFill>
                  <a:srgbClr val="E6EAEA"/>
                </a:solidFill>
                <a:latin typeface="Calibri"/>
                <a:cs typeface="Calibri"/>
              </a:rPr>
              <a:t>Administration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trike="sngStrike" spc="70" dirty="0">
                <a:solidFill>
                  <a:srgbClr val="E6EAEA"/>
                </a:solidFill>
                <a:latin typeface="Calibri"/>
                <a:cs typeface="Calibri"/>
              </a:rPr>
              <a:t>Social</a:t>
            </a:r>
            <a:r>
              <a:rPr sz="1050" strike="sngStrike" spc="40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65" dirty="0">
                <a:solidFill>
                  <a:srgbClr val="E6EAEA"/>
                </a:solidFill>
                <a:latin typeface="Calibri"/>
                <a:cs typeface="Calibri"/>
              </a:rPr>
              <a:t>Sciences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1649965" y="6608974"/>
            <a:ext cx="554355" cy="35941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635" algn="ctr">
              <a:lnSpc>
                <a:spcPts val="860"/>
              </a:lnSpc>
              <a:spcBef>
                <a:spcPts val="170"/>
              </a:spcBef>
            </a:pP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FUTURE </a:t>
            </a:r>
            <a:r>
              <a:rPr sz="750" spc="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Arial Black"/>
                <a:cs typeface="Arial Black"/>
              </a:rPr>
              <a:t>B</a:t>
            </a: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UILDING  </a:t>
            </a:r>
            <a:r>
              <a:rPr sz="750" dirty="0">
                <a:solidFill>
                  <a:srgbClr val="231F20"/>
                </a:solidFill>
                <a:latin typeface="Arial Black"/>
                <a:cs typeface="Arial Black"/>
              </a:rPr>
              <a:t>SITE</a:t>
            </a:r>
            <a:endParaRPr sz="750">
              <a:latin typeface="Arial Black"/>
              <a:cs typeface="Arial Black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0110927" y="4299518"/>
            <a:ext cx="850265" cy="468630"/>
          </a:xfrm>
          <a:prstGeom prst="rect">
            <a:avLst/>
          </a:prstGeom>
          <a:solidFill>
            <a:srgbClr val="FFFFFF"/>
          </a:solidFill>
          <a:ln w="60528">
            <a:solidFill>
              <a:srgbClr val="2E3092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151765" marR="161290" indent="635" algn="ctr">
              <a:lnSpc>
                <a:spcPts val="860"/>
              </a:lnSpc>
              <a:spcBef>
                <a:spcPts val="565"/>
              </a:spcBef>
            </a:pP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FUTURE </a:t>
            </a:r>
            <a:r>
              <a:rPr sz="750" spc="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Arial Black"/>
                <a:cs typeface="Arial Black"/>
              </a:rPr>
              <a:t>B</a:t>
            </a: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UILDING  </a:t>
            </a:r>
            <a:r>
              <a:rPr sz="750" dirty="0">
                <a:solidFill>
                  <a:srgbClr val="231F20"/>
                </a:solidFill>
                <a:latin typeface="Arial Black"/>
                <a:cs typeface="Arial Black"/>
              </a:rPr>
              <a:t>SITE</a:t>
            </a:r>
            <a:endParaRPr sz="750">
              <a:latin typeface="Arial Black"/>
              <a:cs typeface="Arial Black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564855" y="7223375"/>
            <a:ext cx="1238250" cy="25019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217170">
              <a:lnSpc>
                <a:spcPts val="850"/>
              </a:lnSpc>
              <a:spcBef>
                <a:spcPts val="180"/>
              </a:spcBef>
            </a:pP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PLANT SCIENCE </a:t>
            </a:r>
            <a:r>
              <a:rPr sz="75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OUTDOOR</a:t>
            </a:r>
            <a:r>
              <a:rPr sz="75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b="1" dirty="0">
                <a:solidFill>
                  <a:srgbClr val="231F20"/>
                </a:solidFill>
                <a:latin typeface="Arial"/>
                <a:cs typeface="Arial"/>
              </a:rPr>
              <a:t>CLASSROOMS</a:t>
            </a:r>
            <a:endParaRPr sz="75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0590081" y="6198606"/>
            <a:ext cx="133286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PEDESTRIAN</a:t>
            </a:r>
            <a:r>
              <a:rPr sz="75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b="1" spc="-5" dirty="0">
                <a:solidFill>
                  <a:srgbClr val="231F20"/>
                </a:solidFill>
                <a:latin typeface="Arial"/>
                <a:cs typeface="Arial"/>
              </a:rPr>
              <a:t>CIRCULATION</a:t>
            </a:r>
            <a:endParaRPr sz="75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0535909" y="6557943"/>
            <a:ext cx="850265" cy="468630"/>
          </a:xfrm>
          <a:prstGeom prst="rect">
            <a:avLst/>
          </a:prstGeom>
          <a:solidFill>
            <a:srgbClr val="FFFFFF"/>
          </a:solidFill>
          <a:ln w="60528">
            <a:solidFill>
              <a:srgbClr val="2E3092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103505" marR="69850" indent="93345">
              <a:lnSpc>
                <a:spcPts val="850"/>
              </a:lnSpc>
              <a:spcBef>
                <a:spcPts val="580"/>
              </a:spcBef>
            </a:pP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FINANCE </a:t>
            </a:r>
            <a:r>
              <a:rPr sz="750" spc="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&amp;</a:t>
            </a:r>
            <a:r>
              <a:rPr sz="750" spc="-6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750" dirty="0">
                <a:solidFill>
                  <a:srgbClr val="231F20"/>
                </a:solidFill>
                <a:latin typeface="Arial Black"/>
                <a:cs typeface="Arial Black"/>
              </a:rPr>
              <a:t>BUSINESS</a:t>
            </a:r>
            <a:endParaRPr sz="750">
              <a:latin typeface="Arial Black"/>
              <a:cs typeface="Arial Black"/>
            </a:endParaRPr>
          </a:p>
          <a:p>
            <a:pPr marL="257175">
              <a:lnSpc>
                <a:spcPts val="835"/>
              </a:lnSpc>
            </a:pP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ADMIN</a:t>
            </a:r>
            <a:endParaRPr sz="750">
              <a:latin typeface="Arial Black"/>
              <a:cs typeface="Arial Black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833356" y="6557943"/>
            <a:ext cx="850265" cy="468630"/>
          </a:xfrm>
          <a:prstGeom prst="rect">
            <a:avLst/>
          </a:prstGeom>
          <a:solidFill>
            <a:srgbClr val="FFFFFF"/>
          </a:solidFill>
          <a:ln w="60528">
            <a:solidFill>
              <a:srgbClr val="2E3092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209550" marR="160020" indent="-36830">
              <a:lnSpc>
                <a:spcPts val="850"/>
              </a:lnSpc>
              <a:spcBef>
                <a:spcPts val="180"/>
              </a:spcBef>
            </a:pPr>
            <a:r>
              <a:rPr sz="750" dirty="0">
                <a:solidFill>
                  <a:srgbClr val="231F20"/>
                </a:solidFill>
                <a:latin typeface="Arial Black"/>
                <a:cs typeface="Arial Black"/>
              </a:rPr>
              <a:t>SUS</a:t>
            </a:r>
            <a:r>
              <a:rPr sz="750" spc="-55" dirty="0">
                <a:solidFill>
                  <a:srgbClr val="231F20"/>
                </a:solidFill>
                <a:latin typeface="Arial Black"/>
                <a:cs typeface="Arial Black"/>
              </a:rPr>
              <a:t>T</a:t>
            </a: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AIN-  ABILITY</a:t>
            </a:r>
            <a:endParaRPr sz="750">
              <a:latin typeface="Arial Black"/>
              <a:cs typeface="Arial Black"/>
            </a:endParaRPr>
          </a:p>
          <a:p>
            <a:pPr marL="186690" marR="132080" indent="-44450">
              <a:lnSpc>
                <a:spcPts val="840"/>
              </a:lnSpc>
              <a:spcBef>
                <a:spcPts val="20"/>
              </a:spcBef>
            </a:pP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&amp;</a:t>
            </a:r>
            <a:r>
              <a:rPr sz="750" spc="-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750" dirty="0">
                <a:solidFill>
                  <a:srgbClr val="231F20"/>
                </a:solidFill>
                <a:latin typeface="Arial Black"/>
                <a:cs typeface="Arial Black"/>
              </a:rPr>
              <a:t>ENE</a:t>
            </a:r>
            <a:r>
              <a:rPr sz="750" spc="-15" dirty="0">
                <a:solidFill>
                  <a:srgbClr val="231F20"/>
                </a:solidFill>
                <a:latin typeface="Arial Black"/>
                <a:cs typeface="Arial Black"/>
              </a:rPr>
              <a:t>R</a:t>
            </a: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GY  </a:t>
            </a:r>
            <a:r>
              <a:rPr sz="750" dirty="0">
                <a:solidFill>
                  <a:srgbClr val="231F20"/>
                </a:solidFill>
                <a:latin typeface="Arial Black"/>
                <a:cs typeface="Arial Black"/>
              </a:rPr>
              <a:t>SCIENCE</a:t>
            </a:r>
            <a:endParaRPr sz="750">
              <a:latin typeface="Arial Black"/>
              <a:cs typeface="Arial Black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082283" y="2405957"/>
            <a:ext cx="93535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25" b="1" spc="-7" baseline="2923" dirty="0">
                <a:solidFill>
                  <a:srgbClr val="231F20"/>
                </a:solidFill>
                <a:latin typeface="Arial"/>
                <a:cs typeface="Arial"/>
              </a:rPr>
              <a:t>ROS</a:t>
            </a:r>
            <a:r>
              <a:rPr sz="1425" b="1" baseline="2923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25" b="1" spc="-7" baseline="29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HIL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5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8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endParaRPr sz="9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9138149" y="8301147"/>
            <a:ext cx="823594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BIG</a:t>
            </a:r>
            <a:r>
              <a:rPr sz="95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BEND</a:t>
            </a:r>
            <a:r>
              <a:rPr sz="95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RD</a:t>
            </a:r>
            <a:endParaRPr sz="95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981311" y="5093819"/>
            <a:ext cx="163830" cy="73660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COUC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5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8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endParaRPr sz="95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5059553" y="4078940"/>
            <a:ext cx="163195" cy="65659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GEYER</a:t>
            </a: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 RD</a:t>
            </a:r>
            <a:endParaRPr sz="95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9824745" y="6500240"/>
            <a:ext cx="574040" cy="39878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52400" marR="40640" indent="-50800">
              <a:lnSpc>
                <a:spcPts val="850"/>
              </a:lnSpc>
              <a:spcBef>
                <a:spcPts val="284"/>
              </a:spcBef>
            </a:pPr>
            <a:r>
              <a:rPr sz="750" b="1" dirty="0">
                <a:solidFill>
                  <a:srgbClr val="231F20"/>
                </a:solidFill>
                <a:latin typeface="Arial"/>
                <a:cs typeface="Arial"/>
              </a:rPr>
              <a:t>ARRI</a:t>
            </a:r>
            <a:r>
              <a:rPr sz="750" b="1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750" b="1" spc="-5" dirty="0">
                <a:solidFill>
                  <a:srgbClr val="231F20"/>
                </a:solidFill>
                <a:latin typeface="Arial"/>
                <a:cs typeface="Arial"/>
              </a:rPr>
              <a:t>AL  </a:t>
            </a: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PLAZA</a:t>
            </a:r>
            <a:endParaRPr sz="75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3621199" y="7531758"/>
            <a:ext cx="1346835" cy="2482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37820" marR="5080" indent="-325755">
              <a:lnSpc>
                <a:spcPts val="840"/>
              </a:lnSpc>
              <a:spcBef>
                <a:spcPts val="185"/>
              </a:spcBef>
            </a:pPr>
            <a:r>
              <a:rPr sz="1125" b="1" baseline="3703" dirty="0">
                <a:solidFill>
                  <a:srgbClr val="231F20"/>
                </a:solidFill>
                <a:latin typeface="Arial"/>
                <a:cs typeface="Arial"/>
              </a:rPr>
              <a:t>REVERT </a:t>
            </a:r>
            <a:r>
              <a:rPr sz="1125" b="1" spc="-15" baseline="3703" dirty="0">
                <a:solidFill>
                  <a:srgbClr val="231F20"/>
                </a:solidFill>
                <a:latin typeface="Arial"/>
                <a:cs typeface="Arial"/>
              </a:rPr>
              <a:t>PARKING </a:t>
            </a:r>
            <a:r>
              <a:rPr sz="750" b="1" dirty="0">
                <a:solidFill>
                  <a:srgbClr val="231F20"/>
                </a:solidFill>
                <a:latin typeface="Arial"/>
                <a:cs typeface="Arial"/>
              </a:rPr>
              <a:t>BACK </a:t>
            </a:r>
            <a:r>
              <a:rPr sz="750" b="1" spc="-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75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b="1" spc="-5" dirty="0">
                <a:solidFill>
                  <a:srgbClr val="231F20"/>
                </a:solidFill>
                <a:latin typeface="Arial"/>
                <a:cs typeface="Arial"/>
              </a:rPr>
              <a:t>GREENSPACE</a:t>
            </a:r>
            <a:endParaRPr sz="75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331854" y="4926477"/>
            <a:ext cx="118046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25" b="1" spc="7" baseline="3703" dirty="0">
                <a:solidFill>
                  <a:srgbClr val="231F20"/>
                </a:solidFill>
                <a:latin typeface="Arial"/>
                <a:cs typeface="Arial"/>
              </a:rPr>
              <a:t>WIND</a:t>
            </a:r>
            <a:r>
              <a:rPr sz="1125" b="1" spc="-75" baseline="370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b="1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75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SOLAR</a:t>
            </a:r>
            <a:r>
              <a:rPr sz="7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231F20"/>
                </a:solidFill>
                <a:latin typeface="Arial"/>
                <a:cs typeface="Arial"/>
              </a:rPr>
              <a:t>FARM</a:t>
            </a:r>
            <a:endParaRPr sz="75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3886250" y="5848126"/>
            <a:ext cx="601345" cy="2476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7940" marR="5080" indent="-15875">
              <a:lnSpc>
                <a:spcPts val="840"/>
              </a:lnSpc>
              <a:spcBef>
                <a:spcPts val="185"/>
              </a:spcBef>
            </a:pPr>
            <a:r>
              <a:rPr sz="750" b="1" dirty="0">
                <a:solidFill>
                  <a:srgbClr val="231F20"/>
                </a:solidFill>
                <a:latin typeface="Arial"/>
                <a:cs typeface="Arial"/>
              </a:rPr>
              <a:t>NE</a:t>
            </a: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75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ENT</a:t>
            </a:r>
            <a:r>
              <a:rPr sz="750" b="1" spc="-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750" b="1" dirty="0">
                <a:solidFill>
                  <a:srgbClr val="231F20"/>
                </a:solidFill>
                <a:latin typeface="Arial"/>
                <a:cs typeface="Arial"/>
              </a:rPr>
              <a:t>Y  </a:t>
            </a: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SEQUENCE</a:t>
            </a:r>
            <a:endParaRPr sz="75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304327" y="6057387"/>
            <a:ext cx="244475" cy="41655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215245" y="6084877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90" h="389889">
                <a:moveTo>
                  <a:pt x="211747" y="389420"/>
                </a:moveTo>
                <a:lnTo>
                  <a:pt x="255941" y="380371"/>
                </a:lnTo>
                <a:lnTo>
                  <a:pt x="295642" y="362138"/>
                </a:lnTo>
                <a:lnTo>
                  <a:pt x="329784" y="335991"/>
                </a:lnTo>
                <a:lnTo>
                  <a:pt x="357299" y="303202"/>
                </a:lnTo>
                <a:lnTo>
                  <a:pt x="377121" y="265041"/>
                </a:lnTo>
                <a:lnTo>
                  <a:pt x="388184" y="222778"/>
                </a:lnTo>
                <a:lnTo>
                  <a:pt x="389420" y="177685"/>
                </a:lnTo>
                <a:lnTo>
                  <a:pt x="380375" y="133487"/>
                </a:lnTo>
                <a:lnTo>
                  <a:pt x="362143" y="93782"/>
                </a:lnTo>
                <a:lnTo>
                  <a:pt x="335996" y="59638"/>
                </a:lnTo>
                <a:lnTo>
                  <a:pt x="303204" y="32121"/>
                </a:lnTo>
                <a:lnTo>
                  <a:pt x="265038" y="12298"/>
                </a:lnTo>
                <a:lnTo>
                  <a:pt x="222771" y="1235"/>
                </a:lnTo>
                <a:lnTo>
                  <a:pt x="177673" y="0"/>
                </a:lnTo>
                <a:lnTo>
                  <a:pt x="133479" y="9049"/>
                </a:lnTo>
                <a:lnTo>
                  <a:pt x="93777" y="27284"/>
                </a:lnTo>
                <a:lnTo>
                  <a:pt x="59636" y="53433"/>
                </a:lnTo>
                <a:lnTo>
                  <a:pt x="32120" y="86225"/>
                </a:lnTo>
                <a:lnTo>
                  <a:pt x="12298" y="124389"/>
                </a:lnTo>
                <a:lnTo>
                  <a:pt x="1235" y="166653"/>
                </a:lnTo>
                <a:lnTo>
                  <a:pt x="0" y="211747"/>
                </a:lnTo>
                <a:lnTo>
                  <a:pt x="9049" y="255945"/>
                </a:lnTo>
                <a:lnTo>
                  <a:pt x="27284" y="295647"/>
                </a:lnTo>
                <a:lnTo>
                  <a:pt x="53433" y="329789"/>
                </a:lnTo>
                <a:lnTo>
                  <a:pt x="86225" y="357303"/>
                </a:lnTo>
                <a:lnTo>
                  <a:pt x="124389" y="377124"/>
                </a:lnTo>
                <a:lnTo>
                  <a:pt x="166653" y="388184"/>
                </a:lnTo>
                <a:lnTo>
                  <a:pt x="211747" y="389420"/>
                </a:lnTo>
                <a:close/>
              </a:path>
            </a:pathLst>
          </a:custGeom>
          <a:ln w="2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5082867" y="6057387"/>
            <a:ext cx="244475" cy="41655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4993785" y="6084877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89" h="389889">
                <a:moveTo>
                  <a:pt x="211747" y="389420"/>
                </a:moveTo>
                <a:lnTo>
                  <a:pt x="255941" y="380371"/>
                </a:lnTo>
                <a:lnTo>
                  <a:pt x="295642" y="362138"/>
                </a:lnTo>
                <a:lnTo>
                  <a:pt x="329784" y="335991"/>
                </a:lnTo>
                <a:lnTo>
                  <a:pt x="357299" y="303202"/>
                </a:lnTo>
                <a:lnTo>
                  <a:pt x="377121" y="265041"/>
                </a:lnTo>
                <a:lnTo>
                  <a:pt x="388184" y="222778"/>
                </a:lnTo>
                <a:lnTo>
                  <a:pt x="389420" y="177685"/>
                </a:lnTo>
                <a:lnTo>
                  <a:pt x="380375" y="133487"/>
                </a:lnTo>
                <a:lnTo>
                  <a:pt x="362143" y="93782"/>
                </a:lnTo>
                <a:lnTo>
                  <a:pt x="335996" y="59638"/>
                </a:lnTo>
                <a:lnTo>
                  <a:pt x="303204" y="32121"/>
                </a:lnTo>
                <a:lnTo>
                  <a:pt x="265038" y="12298"/>
                </a:lnTo>
                <a:lnTo>
                  <a:pt x="222771" y="1235"/>
                </a:lnTo>
                <a:lnTo>
                  <a:pt x="177673" y="0"/>
                </a:lnTo>
                <a:lnTo>
                  <a:pt x="133479" y="9049"/>
                </a:lnTo>
                <a:lnTo>
                  <a:pt x="93777" y="27284"/>
                </a:lnTo>
                <a:lnTo>
                  <a:pt x="59636" y="53433"/>
                </a:lnTo>
                <a:lnTo>
                  <a:pt x="32120" y="86225"/>
                </a:lnTo>
                <a:lnTo>
                  <a:pt x="12298" y="124389"/>
                </a:lnTo>
                <a:lnTo>
                  <a:pt x="1235" y="166653"/>
                </a:lnTo>
                <a:lnTo>
                  <a:pt x="0" y="211747"/>
                </a:lnTo>
                <a:lnTo>
                  <a:pt x="9049" y="255945"/>
                </a:lnTo>
                <a:lnTo>
                  <a:pt x="27284" y="295647"/>
                </a:lnTo>
                <a:lnTo>
                  <a:pt x="53433" y="329789"/>
                </a:lnTo>
                <a:lnTo>
                  <a:pt x="86225" y="357303"/>
                </a:lnTo>
                <a:lnTo>
                  <a:pt x="124389" y="377124"/>
                </a:lnTo>
                <a:lnTo>
                  <a:pt x="166653" y="388184"/>
                </a:lnTo>
                <a:lnTo>
                  <a:pt x="211747" y="389420"/>
                </a:lnTo>
                <a:close/>
              </a:path>
            </a:pathLst>
          </a:custGeom>
          <a:ln w="2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6617052" y="3825314"/>
            <a:ext cx="244475" cy="41655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527971" y="3852805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90" h="389889">
                <a:moveTo>
                  <a:pt x="211747" y="389420"/>
                </a:moveTo>
                <a:lnTo>
                  <a:pt x="255941" y="380371"/>
                </a:lnTo>
                <a:lnTo>
                  <a:pt x="295642" y="362138"/>
                </a:lnTo>
                <a:lnTo>
                  <a:pt x="329784" y="335991"/>
                </a:lnTo>
                <a:lnTo>
                  <a:pt x="357299" y="303202"/>
                </a:lnTo>
                <a:lnTo>
                  <a:pt x="377121" y="265041"/>
                </a:lnTo>
                <a:lnTo>
                  <a:pt x="388184" y="222778"/>
                </a:lnTo>
                <a:lnTo>
                  <a:pt x="389420" y="177685"/>
                </a:lnTo>
                <a:lnTo>
                  <a:pt x="380375" y="133487"/>
                </a:lnTo>
                <a:lnTo>
                  <a:pt x="362143" y="93782"/>
                </a:lnTo>
                <a:lnTo>
                  <a:pt x="335996" y="59638"/>
                </a:lnTo>
                <a:lnTo>
                  <a:pt x="303204" y="32121"/>
                </a:lnTo>
                <a:lnTo>
                  <a:pt x="265038" y="12298"/>
                </a:lnTo>
                <a:lnTo>
                  <a:pt x="222771" y="1235"/>
                </a:lnTo>
                <a:lnTo>
                  <a:pt x="177673" y="0"/>
                </a:lnTo>
                <a:lnTo>
                  <a:pt x="133479" y="9049"/>
                </a:lnTo>
                <a:lnTo>
                  <a:pt x="93777" y="27284"/>
                </a:lnTo>
                <a:lnTo>
                  <a:pt x="59636" y="53433"/>
                </a:lnTo>
                <a:lnTo>
                  <a:pt x="32120" y="86225"/>
                </a:lnTo>
                <a:lnTo>
                  <a:pt x="12298" y="124389"/>
                </a:lnTo>
                <a:lnTo>
                  <a:pt x="1235" y="166653"/>
                </a:lnTo>
                <a:lnTo>
                  <a:pt x="0" y="211747"/>
                </a:lnTo>
                <a:lnTo>
                  <a:pt x="9049" y="255945"/>
                </a:lnTo>
                <a:lnTo>
                  <a:pt x="27284" y="295647"/>
                </a:lnTo>
                <a:lnTo>
                  <a:pt x="53433" y="329789"/>
                </a:lnTo>
                <a:lnTo>
                  <a:pt x="86225" y="357303"/>
                </a:lnTo>
                <a:lnTo>
                  <a:pt x="124389" y="377124"/>
                </a:lnTo>
                <a:lnTo>
                  <a:pt x="166653" y="388184"/>
                </a:lnTo>
                <a:lnTo>
                  <a:pt x="211747" y="389420"/>
                </a:lnTo>
                <a:close/>
              </a:path>
            </a:pathLst>
          </a:custGeom>
          <a:ln w="2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12645692" y="4956192"/>
            <a:ext cx="244475" cy="41655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12556611" y="4983680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90" h="389889">
                <a:moveTo>
                  <a:pt x="211747" y="389420"/>
                </a:moveTo>
                <a:lnTo>
                  <a:pt x="255941" y="380371"/>
                </a:lnTo>
                <a:lnTo>
                  <a:pt x="295642" y="362138"/>
                </a:lnTo>
                <a:lnTo>
                  <a:pt x="329784" y="335991"/>
                </a:lnTo>
                <a:lnTo>
                  <a:pt x="357299" y="303202"/>
                </a:lnTo>
                <a:lnTo>
                  <a:pt x="377121" y="265041"/>
                </a:lnTo>
                <a:lnTo>
                  <a:pt x="388184" y="222778"/>
                </a:lnTo>
                <a:lnTo>
                  <a:pt x="389420" y="177685"/>
                </a:lnTo>
                <a:lnTo>
                  <a:pt x="380375" y="133487"/>
                </a:lnTo>
                <a:lnTo>
                  <a:pt x="362143" y="93782"/>
                </a:lnTo>
                <a:lnTo>
                  <a:pt x="335996" y="59638"/>
                </a:lnTo>
                <a:lnTo>
                  <a:pt x="303204" y="32121"/>
                </a:lnTo>
                <a:lnTo>
                  <a:pt x="265038" y="12298"/>
                </a:lnTo>
                <a:lnTo>
                  <a:pt x="222771" y="1235"/>
                </a:lnTo>
                <a:lnTo>
                  <a:pt x="177673" y="0"/>
                </a:lnTo>
                <a:lnTo>
                  <a:pt x="133479" y="9049"/>
                </a:lnTo>
                <a:lnTo>
                  <a:pt x="93777" y="27284"/>
                </a:lnTo>
                <a:lnTo>
                  <a:pt x="59636" y="53433"/>
                </a:lnTo>
                <a:lnTo>
                  <a:pt x="32120" y="86225"/>
                </a:lnTo>
                <a:lnTo>
                  <a:pt x="12298" y="124389"/>
                </a:lnTo>
                <a:lnTo>
                  <a:pt x="1235" y="166653"/>
                </a:lnTo>
                <a:lnTo>
                  <a:pt x="0" y="211747"/>
                </a:lnTo>
                <a:lnTo>
                  <a:pt x="9049" y="255945"/>
                </a:lnTo>
                <a:lnTo>
                  <a:pt x="27284" y="295647"/>
                </a:lnTo>
                <a:lnTo>
                  <a:pt x="53433" y="329789"/>
                </a:lnTo>
                <a:lnTo>
                  <a:pt x="86225" y="357303"/>
                </a:lnTo>
                <a:lnTo>
                  <a:pt x="124389" y="377124"/>
                </a:lnTo>
                <a:lnTo>
                  <a:pt x="166653" y="388184"/>
                </a:lnTo>
                <a:lnTo>
                  <a:pt x="211747" y="389420"/>
                </a:lnTo>
                <a:close/>
              </a:path>
            </a:pathLst>
          </a:custGeom>
          <a:ln w="2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14035578" y="4956192"/>
            <a:ext cx="244475" cy="41655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3946499" y="4983680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90" h="389889">
                <a:moveTo>
                  <a:pt x="211747" y="389420"/>
                </a:moveTo>
                <a:lnTo>
                  <a:pt x="255941" y="380371"/>
                </a:lnTo>
                <a:lnTo>
                  <a:pt x="295642" y="362138"/>
                </a:lnTo>
                <a:lnTo>
                  <a:pt x="329784" y="335991"/>
                </a:lnTo>
                <a:lnTo>
                  <a:pt x="357299" y="303202"/>
                </a:lnTo>
                <a:lnTo>
                  <a:pt x="377121" y="265041"/>
                </a:lnTo>
                <a:lnTo>
                  <a:pt x="388184" y="222778"/>
                </a:lnTo>
                <a:lnTo>
                  <a:pt x="389420" y="177685"/>
                </a:lnTo>
                <a:lnTo>
                  <a:pt x="380374" y="133487"/>
                </a:lnTo>
                <a:lnTo>
                  <a:pt x="362141" y="93782"/>
                </a:lnTo>
                <a:lnTo>
                  <a:pt x="335992" y="59638"/>
                </a:lnTo>
                <a:lnTo>
                  <a:pt x="303198" y="32121"/>
                </a:lnTo>
                <a:lnTo>
                  <a:pt x="265033" y="12298"/>
                </a:lnTo>
                <a:lnTo>
                  <a:pt x="222767" y="1235"/>
                </a:lnTo>
                <a:lnTo>
                  <a:pt x="177673" y="0"/>
                </a:lnTo>
                <a:lnTo>
                  <a:pt x="133479" y="9049"/>
                </a:lnTo>
                <a:lnTo>
                  <a:pt x="93777" y="27284"/>
                </a:lnTo>
                <a:lnTo>
                  <a:pt x="59636" y="53433"/>
                </a:lnTo>
                <a:lnTo>
                  <a:pt x="32120" y="86225"/>
                </a:lnTo>
                <a:lnTo>
                  <a:pt x="12298" y="124389"/>
                </a:lnTo>
                <a:lnTo>
                  <a:pt x="1235" y="166653"/>
                </a:lnTo>
                <a:lnTo>
                  <a:pt x="0" y="211747"/>
                </a:lnTo>
                <a:lnTo>
                  <a:pt x="9044" y="255945"/>
                </a:lnTo>
                <a:lnTo>
                  <a:pt x="27276" y="295647"/>
                </a:lnTo>
                <a:lnTo>
                  <a:pt x="53424" y="329789"/>
                </a:lnTo>
                <a:lnTo>
                  <a:pt x="86216" y="357303"/>
                </a:lnTo>
                <a:lnTo>
                  <a:pt x="124381" y="377124"/>
                </a:lnTo>
                <a:lnTo>
                  <a:pt x="166648" y="388184"/>
                </a:lnTo>
                <a:lnTo>
                  <a:pt x="211747" y="389420"/>
                </a:lnTo>
                <a:close/>
              </a:path>
            </a:pathLst>
          </a:custGeom>
          <a:ln w="2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14035578" y="6672814"/>
            <a:ext cx="244475" cy="41655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13946499" y="6700302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90" h="389890">
                <a:moveTo>
                  <a:pt x="211747" y="389420"/>
                </a:moveTo>
                <a:lnTo>
                  <a:pt x="255941" y="380371"/>
                </a:lnTo>
                <a:lnTo>
                  <a:pt x="295642" y="362138"/>
                </a:lnTo>
                <a:lnTo>
                  <a:pt x="329784" y="335991"/>
                </a:lnTo>
                <a:lnTo>
                  <a:pt x="357299" y="303202"/>
                </a:lnTo>
                <a:lnTo>
                  <a:pt x="377121" y="265041"/>
                </a:lnTo>
                <a:lnTo>
                  <a:pt x="388184" y="222778"/>
                </a:lnTo>
                <a:lnTo>
                  <a:pt x="389420" y="177685"/>
                </a:lnTo>
                <a:lnTo>
                  <a:pt x="380374" y="133487"/>
                </a:lnTo>
                <a:lnTo>
                  <a:pt x="362141" y="93782"/>
                </a:lnTo>
                <a:lnTo>
                  <a:pt x="335992" y="59638"/>
                </a:lnTo>
                <a:lnTo>
                  <a:pt x="303198" y="32121"/>
                </a:lnTo>
                <a:lnTo>
                  <a:pt x="265033" y="12298"/>
                </a:lnTo>
                <a:lnTo>
                  <a:pt x="222767" y="1235"/>
                </a:lnTo>
                <a:lnTo>
                  <a:pt x="177673" y="0"/>
                </a:lnTo>
                <a:lnTo>
                  <a:pt x="133479" y="9049"/>
                </a:lnTo>
                <a:lnTo>
                  <a:pt x="93777" y="27284"/>
                </a:lnTo>
                <a:lnTo>
                  <a:pt x="59636" y="53433"/>
                </a:lnTo>
                <a:lnTo>
                  <a:pt x="32120" y="86225"/>
                </a:lnTo>
                <a:lnTo>
                  <a:pt x="12298" y="124389"/>
                </a:lnTo>
                <a:lnTo>
                  <a:pt x="1235" y="166653"/>
                </a:lnTo>
                <a:lnTo>
                  <a:pt x="0" y="211747"/>
                </a:lnTo>
                <a:lnTo>
                  <a:pt x="9044" y="255945"/>
                </a:lnTo>
                <a:lnTo>
                  <a:pt x="27276" y="295647"/>
                </a:lnTo>
                <a:lnTo>
                  <a:pt x="53424" y="329789"/>
                </a:lnTo>
                <a:lnTo>
                  <a:pt x="86216" y="357303"/>
                </a:lnTo>
                <a:lnTo>
                  <a:pt x="124381" y="377124"/>
                </a:lnTo>
                <a:lnTo>
                  <a:pt x="166648" y="388184"/>
                </a:lnTo>
                <a:lnTo>
                  <a:pt x="211747" y="389420"/>
                </a:lnTo>
                <a:close/>
              </a:path>
            </a:pathLst>
          </a:custGeom>
          <a:ln w="2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12714424" y="6841724"/>
            <a:ext cx="244475" cy="41655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12625341" y="6869212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90" h="389890">
                <a:moveTo>
                  <a:pt x="211747" y="389420"/>
                </a:moveTo>
                <a:lnTo>
                  <a:pt x="255941" y="380371"/>
                </a:lnTo>
                <a:lnTo>
                  <a:pt x="295642" y="362138"/>
                </a:lnTo>
                <a:lnTo>
                  <a:pt x="329784" y="335991"/>
                </a:lnTo>
                <a:lnTo>
                  <a:pt x="357299" y="303202"/>
                </a:lnTo>
                <a:lnTo>
                  <a:pt x="377121" y="265041"/>
                </a:lnTo>
                <a:lnTo>
                  <a:pt x="388184" y="222778"/>
                </a:lnTo>
                <a:lnTo>
                  <a:pt x="389420" y="177685"/>
                </a:lnTo>
                <a:lnTo>
                  <a:pt x="380375" y="133487"/>
                </a:lnTo>
                <a:lnTo>
                  <a:pt x="362143" y="93782"/>
                </a:lnTo>
                <a:lnTo>
                  <a:pt x="335996" y="59638"/>
                </a:lnTo>
                <a:lnTo>
                  <a:pt x="303204" y="32121"/>
                </a:lnTo>
                <a:lnTo>
                  <a:pt x="265038" y="12298"/>
                </a:lnTo>
                <a:lnTo>
                  <a:pt x="222771" y="1235"/>
                </a:lnTo>
                <a:lnTo>
                  <a:pt x="177673" y="0"/>
                </a:lnTo>
                <a:lnTo>
                  <a:pt x="133479" y="9049"/>
                </a:lnTo>
                <a:lnTo>
                  <a:pt x="93777" y="27284"/>
                </a:lnTo>
                <a:lnTo>
                  <a:pt x="59636" y="53433"/>
                </a:lnTo>
                <a:lnTo>
                  <a:pt x="32120" y="86225"/>
                </a:lnTo>
                <a:lnTo>
                  <a:pt x="12298" y="124389"/>
                </a:lnTo>
                <a:lnTo>
                  <a:pt x="1235" y="166653"/>
                </a:lnTo>
                <a:lnTo>
                  <a:pt x="0" y="211747"/>
                </a:lnTo>
                <a:lnTo>
                  <a:pt x="9049" y="255945"/>
                </a:lnTo>
                <a:lnTo>
                  <a:pt x="27284" y="295647"/>
                </a:lnTo>
                <a:lnTo>
                  <a:pt x="53433" y="329789"/>
                </a:lnTo>
                <a:lnTo>
                  <a:pt x="86225" y="357303"/>
                </a:lnTo>
                <a:lnTo>
                  <a:pt x="124389" y="377124"/>
                </a:lnTo>
                <a:lnTo>
                  <a:pt x="166653" y="388184"/>
                </a:lnTo>
                <a:lnTo>
                  <a:pt x="211747" y="389420"/>
                </a:lnTo>
                <a:close/>
              </a:path>
            </a:pathLst>
          </a:custGeom>
          <a:ln w="2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950" y="117033"/>
            <a:ext cx="1346200" cy="1346200"/>
          </a:xfrm>
          <a:custGeom>
            <a:avLst/>
            <a:gdLst/>
            <a:ahLst/>
            <a:cxnLst/>
            <a:rect l="l" t="t" r="r" b="b"/>
            <a:pathLst>
              <a:path w="1346200" h="1346200">
                <a:moveTo>
                  <a:pt x="672998" y="0"/>
                </a:moveTo>
                <a:lnTo>
                  <a:pt x="624935" y="1689"/>
                </a:lnTo>
                <a:lnTo>
                  <a:pt x="577783" y="6683"/>
                </a:lnTo>
                <a:lnTo>
                  <a:pt x="531658" y="14866"/>
                </a:lnTo>
                <a:lnTo>
                  <a:pt x="486673" y="26126"/>
                </a:lnTo>
                <a:lnTo>
                  <a:pt x="442942" y="40347"/>
                </a:lnTo>
                <a:lnTo>
                  <a:pt x="400578" y="57416"/>
                </a:lnTo>
                <a:lnTo>
                  <a:pt x="359696" y="77220"/>
                </a:lnTo>
                <a:lnTo>
                  <a:pt x="320410" y="99644"/>
                </a:lnTo>
                <a:lnTo>
                  <a:pt x="282832" y="124575"/>
                </a:lnTo>
                <a:lnTo>
                  <a:pt x="247078" y="151898"/>
                </a:lnTo>
                <a:lnTo>
                  <a:pt x="213261" y="181500"/>
                </a:lnTo>
                <a:lnTo>
                  <a:pt x="181495" y="213266"/>
                </a:lnTo>
                <a:lnTo>
                  <a:pt x="151894" y="247083"/>
                </a:lnTo>
                <a:lnTo>
                  <a:pt x="124571" y="282838"/>
                </a:lnTo>
                <a:lnTo>
                  <a:pt x="99641" y="320415"/>
                </a:lnTo>
                <a:lnTo>
                  <a:pt x="77218" y="359702"/>
                </a:lnTo>
                <a:lnTo>
                  <a:pt x="57414" y="400584"/>
                </a:lnTo>
                <a:lnTo>
                  <a:pt x="40346" y="442947"/>
                </a:lnTo>
                <a:lnTo>
                  <a:pt x="26125" y="486678"/>
                </a:lnTo>
                <a:lnTo>
                  <a:pt x="14866" y="531662"/>
                </a:lnTo>
                <a:lnTo>
                  <a:pt x="6683" y="577786"/>
                </a:lnTo>
                <a:lnTo>
                  <a:pt x="1689" y="624936"/>
                </a:lnTo>
                <a:lnTo>
                  <a:pt x="0" y="672998"/>
                </a:lnTo>
                <a:lnTo>
                  <a:pt x="1689" y="721061"/>
                </a:lnTo>
                <a:lnTo>
                  <a:pt x="6683" y="768212"/>
                </a:lnTo>
                <a:lnTo>
                  <a:pt x="14866" y="814337"/>
                </a:lnTo>
                <a:lnTo>
                  <a:pt x="26125" y="859323"/>
                </a:lnTo>
                <a:lnTo>
                  <a:pt x="40346" y="903054"/>
                </a:lnTo>
                <a:lnTo>
                  <a:pt x="57414" y="945417"/>
                </a:lnTo>
                <a:lnTo>
                  <a:pt x="77218" y="986300"/>
                </a:lnTo>
                <a:lnTo>
                  <a:pt x="99641" y="1025586"/>
                </a:lnTo>
                <a:lnTo>
                  <a:pt x="124571" y="1063163"/>
                </a:lnTo>
                <a:lnTo>
                  <a:pt x="151894" y="1098918"/>
                </a:lnTo>
                <a:lnTo>
                  <a:pt x="181495" y="1132735"/>
                </a:lnTo>
                <a:lnTo>
                  <a:pt x="213261" y="1164501"/>
                </a:lnTo>
                <a:lnTo>
                  <a:pt x="247078" y="1194102"/>
                </a:lnTo>
                <a:lnTo>
                  <a:pt x="282832" y="1221425"/>
                </a:lnTo>
                <a:lnTo>
                  <a:pt x="320410" y="1246355"/>
                </a:lnTo>
                <a:lnTo>
                  <a:pt x="359696" y="1268778"/>
                </a:lnTo>
                <a:lnTo>
                  <a:pt x="400578" y="1288581"/>
                </a:lnTo>
                <a:lnTo>
                  <a:pt x="442942" y="1305650"/>
                </a:lnTo>
                <a:lnTo>
                  <a:pt x="486673" y="1319871"/>
                </a:lnTo>
                <a:lnTo>
                  <a:pt x="531658" y="1331130"/>
                </a:lnTo>
                <a:lnTo>
                  <a:pt x="577783" y="1339313"/>
                </a:lnTo>
                <a:lnTo>
                  <a:pt x="624935" y="1344307"/>
                </a:lnTo>
                <a:lnTo>
                  <a:pt x="672998" y="1345996"/>
                </a:lnTo>
                <a:lnTo>
                  <a:pt x="721061" y="1344307"/>
                </a:lnTo>
                <a:lnTo>
                  <a:pt x="768212" y="1339313"/>
                </a:lnTo>
                <a:lnTo>
                  <a:pt x="814337" y="1331130"/>
                </a:lnTo>
                <a:lnTo>
                  <a:pt x="859323" y="1319871"/>
                </a:lnTo>
                <a:lnTo>
                  <a:pt x="903054" y="1305650"/>
                </a:lnTo>
                <a:lnTo>
                  <a:pt x="945417" y="1288581"/>
                </a:lnTo>
                <a:lnTo>
                  <a:pt x="986300" y="1268778"/>
                </a:lnTo>
                <a:lnTo>
                  <a:pt x="1025586" y="1246355"/>
                </a:lnTo>
                <a:lnTo>
                  <a:pt x="1063163" y="1221425"/>
                </a:lnTo>
                <a:lnTo>
                  <a:pt x="1098918" y="1194102"/>
                </a:lnTo>
                <a:lnTo>
                  <a:pt x="1132735" y="1164501"/>
                </a:lnTo>
                <a:lnTo>
                  <a:pt x="1164501" y="1132735"/>
                </a:lnTo>
                <a:lnTo>
                  <a:pt x="1194102" y="1098918"/>
                </a:lnTo>
                <a:lnTo>
                  <a:pt x="1221425" y="1063163"/>
                </a:lnTo>
                <a:lnTo>
                  <a:pt x="1246355" y="1025586"/>
                </a:lnTo>
                <a:lnTo>
                  <a:pt x="1268778" y="986300"/>
                </a:lnTo>
                <a:lnTo>
                  <a:pt x="1288581" y="945417"/>
                </a:lnTo>
                <a:lnTo>
                  <a:pt x="1305650" y="903054"/>
                </a:lnTo>
                <a:lnTo>
                  <a:pt x="1319871" y="859323"/>
                </a:lnTo>
                <a:lnTo>
                  <a:pt x="1331130" y="814337"/>
                </a:lnTo>
                <a:lnTo>
                  <a:pt x="1339313" y="768212"/>
                </a:lnTo>
                <a:lnTo>
                  <a:pt x="1344307" y="721061"/>
                </a:lnTo>
                <a:lnTo>
                  <a:pt x="1345996" y="672998"/>
                </a:lnTo>
                <a:lnTo>
                  <a:pt x="1344307" y="624936"/>
                </a:lnTo>
                <a:lnTo>
                  <a:pt x="1339313" y="577786"/>
                </a:lnTo>
                <a:lnTo>
                  <a:pt x="1331130" y="531662"/>
                </a:lnTo>
                <a:lnTo>
                  <a:pt x="1319871" y="486678"/>
                </a:lnTo>
                <a:lnTo>
                  <a:pt x="1305650" y="442947"/>
                </a:lnTo>
                <a:lnTo>
                  <a:pt x="1288581" y="400584"/>
                </a:lnTo>
                <a:lnTo>
                  <a:pt x="1268778" y="359702"/>
                </a:lnTo>
                <a:lnTo>
                  <a:pt x="1246355" y="320415"/>
                </a:lnTo>
                <a:lnTo>
                  <a:pt x="1221425" y="282838"/>
                </a:lnTo>
                <a:lnTo>
                  <a:pt x="1194102" y="247083"/>
                </a:lnTo>
                <a:lnTo>
                  <a:pt x="1164501" y="213266"/>
                </a:lnTo>
                <a:lnTo>
                  <a:pt x="1132735" y="181500"/>
                </a:lnTo>
                <a:lnTo>
                  <a:pt x="1098918" y="151898"/>
                </a:lnTo>
                <a:lnTo>
                  <a:pt x="1063163" y="124575"/>
                </a:lnTo>
                <a:lnTo>
                  <a:pt x="1025586" y="99644"/>
                </a:lnTo>
                <a:lnTo>
                  <a:pt x="986300" y="77220"/>
                </a:lnTo>
                <a:lnTo>
                  <a:pt x="945417" y="57416"/>
                </a:lnTo>
                <a:lnTo>
                  <a:pt x="903054" y="40347"/>
                </a:lnTo>
                <a:lnTo>
                  <a:pt x="859323" y="26126"/>
                </a:lnTo>
                <a:lnTo>
                  <a:pt x="814337" y="14866"/>
                </a:lnTo>
                <a:lnTo>
                  <a:pt x="768212" y="6683"/>
                </a:lnTo>
                <a:lnTo>
                  <a:pt x="721061" y="1689"/>
                </a:lnTo>
                <a:lnTo>
                  <a:pt x="672998" y="0"/>
                </a:lnTo>
                <a:close/>
              </a:path>
            </a:pathLst>
          </a:custGeom>
          <a:solidFill>
            <a:srgbClr val="C3D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3621" y="416452"/>
            <a:ext cx="5305425" cy="68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204595" algn="l"/>
              </a:tabLst>
            </a:pPr>
            <a:r>
              <a:rPr sz="6450" b="0" spc="-37" baseline="-1937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6450" b="0" spc="-405" baseline="-1937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6450" b="0" baseline="-1937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3600" spc="-165" dirty="0"/>
              <a:t>E</a:t>
            </a:r>
            <a:r>
              <a:rPr sz="3600" spc="-350" dirty="0"/>
              <a:t>x</a:t>
            </a:r>
            <a:r>
              <a:rPr sz="3600" spc="-70" dirty="0"/>
              <a:t>i</a:t>
            </a:r>
            <a:r>
              <a:rPr sz="3600" spc="150" dirty="0"/>
              <a:t>s</a:t>
            </a:r>
            <a:r>
              <a:rPr sz="3600" spc="-409" dirty="0"/>
              <a:t>t</a:t>
            </a:r>
            <a:r>
              <a:rPr sz="3600" spc="-110" dirty="0"/>
              <a:t>i</a:t>
            </a:r>
            <a:r>
              <a:rPr sz="3600" spc="-325" dirty="0"/>
              <a:t>n</a:t>
            </a:r>
            <a:r>
              <a:rPr sz="3600" spc="-10" dirty="0"/>
              <a:t>g</a:t>
            </a:r>
            <a:r>
              <a:rPr sz="3600" spc="-15" dirty="0"/>
              <a:t> </a:t>
            </a:r>
            <a:r>
              <a:rPr sz="3600" spc="-180" dirty="0"/>
              <a:t>C</a:t>
            </a:r>
            <a:r>
              <a:rPr sz="3600" spc="-250" dirty="0"/>
              <a:t>a</a:t>
            </a:r>
            <a:r>
              <a:rPr sz="3600" spc="-380" dirty="0"/>
              <a:t>m</a:t>
            </a:r>
            <a:r>
              <a:rPr sz="3600" spc="-300" dirty="0"/>
              <a:t>p</a:t>
            </a:r>
            <a:r>
              <a:rPr sz="3600" spc="-290" dirty="0"/>
              <a:t>u</a:t>
            </a:r>
            <a:r>
              <a:rPr sz="3600" spc="45" dirty="0"/>
              <a:t>s</a:t>
            </a:r>
            <a:r>
              <a:rPr sz="3600" spc="-15" dirty="0"/>
              <a:t> </a:t>
            </a:r>
            <a:r>
              <a:rPr sz="3600" spc="-105" dirty="0"/>
              <a:t>Pl</a:t>
            </a:r>
            <a:r>
              <a:rPr sz="3600" spc="-240" dirty="0"/>
              <a:t>an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113474" y="9966097"/>
            <a:ext cx="229235" cy="92710"/>
          </a:xfrm>
          <a:custGeom>
            <a:avLst/>
            <a:gdLst/>
            <a:ahLst/>
            <a:cxnLst/>
            <a:rect l="l" t="t" r="r" b="b"/>
            <a:pathLst>
              <a:path w="229234" h="92709">
                <a:moveTo>
                  <a:pt x="229003" y="92302"/>
                </a:moveTo>
                <a:lnTo>
                  <a:pt x="225180" y="73359"/>
                </a:lnTo>
                <a:lnTo>
                  <a:pt x="199439" y="35179"/>
                </a:lnTo>
                <a:lnTo>
                  <a:pt x="161259" y="9438"/>
                </a:lnTo>
                <a:lnTo>
                  <a:pt x="114501" y="0"/>
                </a:lnTo>
                <a:lnTo>
                  <a:pt x="67744" y="9438"/>
                </a:lnTo>
                <a:lnTo>
                  <a:pt x="29564" y="35179"/>
                </a:lnTo>
                <a:lnTo>
                  <a:pt x="3823" y="73359"/>
                </a:lnTo>
                <a:lnTo>
                  <a:pt x="0" y="92302"/>
                </a:lnTo>
              </a:path>
            </a:pathLst>
          </a:custGeom>
          <a:ln w="2444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175030" y="9781822"/>
            <a:ext cx="97790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150" spc="2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endParaRPr sz="115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87546" y="1095375"/>
            <a:ext cx="12039600" cy="9048115"/>
            <a:chOff x="3487546" y="1095375"/>
            <a:chExt cx="12039600" cy="9048115"/>
          </a:xfrm>
        </p:grpSpPr>
        <p:sp>
          <p:nvSpPr>
            <p:cNvPr id="7" name="object 7"/>
            <p:cNvSpPr/>
            <p:nvPr/>
          </p:nvSpPr>
          <p:spPr>
            <a:xfrm>
              <a:off x="15438284" y="1535379"/>
              <a:ext cx="88900" cy="8523605"/>
            </a:xfrm>
            <a:custGeom>
              <a:avLst/>
              <a:gdLst/>
              <a:ahLst/>
              <a:cxnLst/>
              <a:rect l="l" t="t" r="r" b="b"/>
              <a:pathLst>
                <a:path w="88900" h="8523605">
                  <a:moveTo>
                    <a:pt x="0" y="8523020"/>
                  </a:moveTo>
                  <a:lnTo>
                    <a:pt x="88544" y="8523020"/>
                  </a:lnTo>
                  <a:lnTo>
                    <a:pt x="88544" y="0"/>
                  </a:lnTo>
                  <a:lnTo>
                    <a:pt x="0" y="0"/>
                  </a:lnTo>
                  <a:lnTo>
                    <a:pt x="0" y="8523020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87546" y="1095375"/>
              <a:ext cx="11951335" cy="8963025"/>
            </a:xfrm>
            <a:custGeom>
              <a:avLst/>
              <a:gdLst/>
              <a:ahLst/>
              <a:cxnLst/>
              <a:rect l="l" t="t" r="r" b="b"/>
              <a:pathLst>
                <a:path w="11951335" h="8963025">
                  <a:moveTo>
                    <a:pt x="11950738" y="0"/>
                  </a:moveTo>
                  <a:lnTo>
                    <a:pt x="0" y="0"/>
                  </a:lnTo>
                  <a:lnTo>
                    <a:pt x="0" y="8963025"/>
                  </a:lnTo>
                  <a:lnTo>
                    <a:pt x="11950738" y="8963025"/>
                  </a:lnTo>
                  <a:lnTo>
                    <a:pt x="119507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87546" y="1095375"/>
              <a:ext cx="11951335" cy="8963025"/>
            </a:xfrm>
            <a:custGeom>
              <a:avLst/>
              <a:gdLst/>
              <a:ahLst/>
              <a:cxnLst/>
              <a:rect l="l" t="t" r="r" b="b"/>
              <a:pathLst>
                <a:path w="11951335" h="8963025">
                  <a:moveTo>
                    <a:pt x="11950738" y="0"/>
                  </a:moveTo>
                  <a:lnTo>
                    <a:pt x="0" y="0"/>
                  </a:lnTo>
                  <a:lnTo>
                    <a:pt x="0" y="8963025"/>
                  </a:lnTo>
                  <a:lnTo>
                    <a:pt x="11950738" y="8963025"/>
                  </a:lnTo>
                  <a:lnTo>
                    <a:pt x="11950738" y="0"/>
                  </a:lnTo>
                  <a:close/>
                </a:path>
              </a:pathLst>
            </a:custGeom>
            <a:solidFill>
              <a:srgbClr val="A4BAC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03228" y="1219199"/>
              <a:ext cx="5819140" cy="8839200"/>
            </a:xfrm>
            <a:custGeom>
              <a:avLst/>
              <a:gdLst/>
              <a:ahLst/>
              <a:cxnLst/>
              <a:rect l="l" t="t" r="r" b="b"/>
              <a:pathLst>
                <a:path w="5819140" h="8839200">
                  <a:moveTo>
                    <a:pt x="5751728" y="0"/>
                  </a:moveTo>
                  <a:lnTo>
                    <a:pt x="5703846" y="0"/>
                  </a:lnTo>
                  <a:lnTo>
                    <a:pt x="5649812" y="12700"/>
                  </a:lnTo>
                  <a:lnTo>
                    <a:pt x="5593599" y="12700"/>
                  </a:lnTo>
                  <a:lnTo>
                    <a:pt x="5539179" y="25400"/>
                  </a:lnTo>
                  <a:lnTo>
                    <a:pt x="5490526" y="38100"/>
                  </a:lnTo>
                  <a:lnTo>
                    <a:pt x="5451613" y="38100"/>
                  </a:lnTo>
                  <a:lnTo>
                    <a:pt x="5426413" y="50800"/>
                  </a:lnTo>
                  <a:lnTo>
                    <a:pt x="410325" y="50800"/>
                  </a:lnTo>
                  <a:lnTo>
                    <a:pt x="385674" y="63500"/>
                  </a:lnTo>
                  <a:lnTo>
                    <a:pt x="303830" y="63500"/>
                  </a:lnTo>
                  <a:lnTo>
                    <a:pt x="262824" y="76200"/>
                  </a:lnTo>
                  <a:lnTo>
                    <a:pt x="225740" y="88900"/>
                  </a:lnTo>
                  <a:lnTo>
                    <a:pt x="192380" y="114300"/>
                  </a:lnTo>
                  <a:lnTo>
                    <a:pt x="162547" y="139700"/>
                  </a:lnTo>
                  <a:lnTo>
                    <a:pt x="112672" y="203200"/>
                  </a:lnTo>
                  <a:lnTo>
                    <a:pt x="92235" y="241300"/>
                  </a:lnTo>
                  <a:lnTo>
                    <a:pt x="74535" y="279400"/>
                  </a:lnTo>
                  <a:lnTo>
                    <a:pt x="59375" y="330200"/>
                  </a:lnTo>
                  <a:lnTo>
                    <a:pt x="46557" y="381000"/>
                  </a:lnTo>
                  <a:lnTo>
                    <a:pt x="35883" y="419100"/>
                  </a:lnTo>
                  <a:lnTo>
                    <a:pt x="27158" y="469900"/>
                  </a:lnTo>
                  <a:lnTo>
                    <a:pt x="20182" y="520700"/>
                  </a:lnTo>
                  <a:lnTo>
                    <a:pt x="14759" y="571500"/>
                  </a:lnTo>
                  <a:lnTo>
                    <a:pt x="10691" y="622300"/>
                  </a:lnTo>
                  <a:lnTo>
                    <a:pt x="7781" y="673100"/>
                  </a:lnTo>
                  <a:lnTo>
                    <a:pt x="5831" y="711200"/>
                  </a:lnTo>
                  <a:lnTo>
                    <a:pt x="4644" y="762000"/>
                  </a:lnTo>
                  <a:lnTo>
                    <a:pt x="4022" y="800100"/>
                  </a:lnTo>
                  <a:lnTo>
                    <a:pt x="3769" y="850900"/>
                  </a:lnTo>
                  <a:lnTo>
                    <a:pt x="3686" y="889000"/>
                  </a:lnTo>
                  <a:lnTo>
                    <a:pt x="3430" y="939800"/>
                  </a:lnTo>
                  <a:lnTo>
                    <a:pt x="2846" y="1041400"/>
                  </a:lnTo>
                  <a:lnTo>
                    <a:pt x="2202" y="1168400"/>
                  </a:lnTo>
                  <a:lnTo>
                    <a:pt x="1641" y="1308100"/>
                  </a:lnTo>
                  <a:lnTo>
                    <a:pt x="1162" y="1435100"/>
                  </a:lnTo>
                  <a:lnTo>
                    <a:pt x="634" y="1612900"/>
                  </a:lnTo>
                  <a:lnTo>
                    <a:pt x="419" y="1701800"/>
                  </a:lnTo>
                  <a:lnTo>
                    <a:pt x="218" y="1816100"/>
                  </a:lnTo>
                  <a:lnTo>
                    <a:pt x="93" y="1905000"/>
                  </a:lnTo>
                  <a:lnTo>
                    <a:pt x="0" y="2425700"/>
                  </a:lnTo>
                  <a:lnTo>
                    <a:pt x="195" y="2590800"/>
                  </a:lnTo>
                  <a:lnTo>
                    <a:pt x="445" y="2743200"/>
                  </a:lnTo>
                  <a:lnTo>
                    <a:pt x="739" y="2870200"/>
                  </a:lnTo>
                  <a:lnTo>
                    <a:pt x="1501" y="3136900"/>
                  </a:lnTo>
                  <a:lnTo>
                    <a:pt x="2069" y="3289300"/>
                  </a:lnTo>
                  <a:lnTo>
                    <a:pt x="3420" y="3606800"/>
                  </a:lnTo>
                  <a:lnTo>
                    <a:pt x="4407" y="3797300"/>
                  </a:lnTo>
                  <a:lnTo>
                    <a:pt x="6594" y="4178300"/>
                  </a:lnTo>
                  <a:lnTo>
                    <a:pt x="7861" y="4368800"/>
                  </a:lnTo>
                  <a:lnTo>
                    <a:pt x="9211" y="4559300"/>
                  </a:lnTo>
                  <a:lnTo>
                    <a:pt x="10638" y="4749800"/>
                  </a:lnTo>
                  <a:lnTo>
                    <a:pt x="12647" y="5003800"/>
                  </a:lnTo>
                  <a:lnTo>
                    <a:pt x="14766" y="5257800"/>
                  </a:lnTo>
                  <a:lnTo>
                    <a:pt x="17097" y="5524500"/>
                  </a:lnTo>
                  <a:lnTo>
                    <a:pt x="19851" y="5816600"/>
                  </a:lnTo>
                  <a:lnTo>
                    <a:pt x="23419" y="6184900"/>
                  </a:lnTo>
                  <a:lnTo>
                    <a:pt x="28908" y="6718300"/>
                  </a:lnTo>
                  <a:lnTo>
                    <a:pt x="43665" y="8102600"/>
                  </a:lnTo>
                  <a:lnTo>
                    <a:pt x="47928" y="8521700"/>
                  </a:lnTo>
                  <a:lnTo>
                    <a:pt x="49919" y="8724900"/>
                  </a:lnTo>
                  <a:lnTo>
                    <a:pt x="50995" y="8839200"/>
                  </a:lnTo>
                  <a:lnTo>
                    <a:pt x="515062" y="8839200"/>
                  </a:lnTo>
                  <a:lnTo>
                    <a:pt x="506392" y="8813800"/>
                  </a:lnTo>
                  <a:lnTo>
                    <a:pt x="492525" y="8775700"/>
                  </a:lnTo>
                  <a:lnTo>
                    <a:pt x="480535" y="8724900"/>
                  </a:lnTo>
                  <a:lnTo>
                    <a:pt x="474924" y="8661400"/>
                  </a:lnTo>
                  <a:lnTo>
                    <a:pt x="476617" y="8623300"/>
                  </a:lnTo>
                  <a:lnTo>
                    <a:pt x="482291" y="8597900"/>
                  </a:lnTo>
                  <a:lnTo>
                    <a:pt x="491074" y="8559800"/>
                  </a:lnTo>
                  <a:lnTo>
                    <a:pt x="502088" y="8521700"/>
                  </a:lnTo>
                  <a:lnTo>
                    <a:pt x="514459" y="8470900"/>
                  </a:lnTo>
                  <a:lnTo>
                    <a:pt x="527312" y="8407400"/>
                  </a:lnTo>
                  <a:lnTo>
                    <a:pt x="536293" y="8343900"/>
                  </a:lnTo>
                  <a:lnTo>
                    <a:pt x="542675" y="8293100"/>
                  </a:lnTo>
                  <a:lnTo>
                    <a:pt x="545876" y="8242300"/>
                  </a:lnTo>
                  <a:lnTo>
                    <a:pt x="545317" y="8204200"/>
                  </a:lnTo>
                  <a:lnTo>
                    <a:pt x="540418" y="8166100"/>
                  </a:lnTo>
                  <a:lnTo>
                    <a:pt x="525813" y="8115300"/>
                  </a:lnTo>
                  <a:lnTo>
                    <a:pt x="507758" y="8064500"/>
                  </a:lnTo>
                  <a:lnTo>
                    <a:pt x="489294" y="8039100"/>
                  </a:lnTo>
                  <a:lnTo>
                    <a:pt x="473459" y="8001000"/>
                  </a:lnTo>
                  <a:lnTo>
                    <a:pt x="463291" y="7975600"/>
                  </a:lnTo>
                  <a:lnTo>
                    <a:pt x="461830" y="7937500"/>
                  </a:lnTo>
                  <a:lnTo>
                    <a:pt x="471045" y="7886700"/>
                  </a:lnTo>
                  <a:lnTo>
                    <a:pt x="490721" y="7835900"/>
                  </a:lnTo>
                  <a:lnTo>
                    <a:pt x="520511" y="7785100"/>
                  </a:lnTo>
                  <a:lnTo>
                    <a:pt x="560065" y="7747000"/>
                  </a:lnTo>
                  <a:lnTo>
                    <a:pt x="597536" y="7721600"/>
                  </a:lnTo>
                  <a:lnTo>
                    <a:pt x="628907" y="7708900"/>
                  </a:lnTo>
                  <a:lnTo>
                    <a:pt x="653689" y="7696200"/>
                  </a:lnTo>
                  <a:lnTo>
                    <a:pt x="671393" y="7670800"/>
                  </a:lnTo>
                  <a:lnTo>
                    <a:pt x="678426" y="7632700"/>
                  </a:lnTo>
                  <a:lnTo>
                    <a:pt x="666386" y="7581900"/>
                  </a:lnTo>
                  <a:lnTo>
                    <a:pt x="647026" y="7543800"/>
                  </a:lnTo>
                  <a:lnTo>
                    <a:pt x="632099" y="7518400"/>
                  </a:lnTo>
                  <a:lnTo>
                    <a:pt x="606943" y="7493000"/>
                  </a:lnTo>
                  <a:lnTo>
                    <a:pt x="585068" y="7467600"/>
                  </a:lnTo>
                  <a:lnTo>
                    <a:pt x="565427" y="7454900"/>
                  </a:lnTo>
                  <a:lnTo>
                    <a:pt x="546971" y="7429500"/>
                  </a:lnTo>
                  <a:lnTo>
                    <a:pt x="532092" y="7391400"/>
                  </a:lnTo>
                  <a:lnTo>
                    <a:pt x="529845" y="7353300"/>
                  </a:lnTo>
                  <a:lnTo>
                    <a:pt x="534523" y="7302500"/>
                  </a:lnTo>
                  <a:lnTo>
                    <a:pt x="540418" y="7239000"/>
                  </a:lnTo>
                  <a:lnTo>
                    <a:pt x="541656" y="7175500"/>
                  </a:lnTo>
                  <a:lnTo>
                    <a:pt x="537263" y="7124700"/>
                  </a:lnTo>
                  <a:lnTo>
                    <a:pt x="530109" y="7086600"/>
                  </a:lnTo>
                  <a:lnTo>
                    <a:pt x="523062" y="7048500"/>
                  </a:lnTo>
                  <a:lnTo>
                    <a:pt x="518993" y="7010400"/>
                  </a:lnTo>
                  <a:lnTo>
                    <a:pt x="520771" y="6959600"/>
                  </a:lnTo>
                  <a:lnTo>
                    <a:pt x="530176" y="6896100"/>
                  </a:lnTo>
                  <a:lnTo>
                    <a:pt x="542583" y="6845300"/>
                  </a:lnTo>
                  <a:lnTo>
                    <a:pt x="554218" y="6807200"/>
                  </a:lnTo>
                  <a:lnTo>
                    <a:pt x="561304" y="6769100"/>
                  </a:lnTo>
                  <a:lnTo>
                    <a:pt x="560065" y="6718300"/>
                  </a:lnTo>
                  <a:lnTo>
                    <a:pt x="546954" y="6642100"/>
                  </a:lnTo>
                  <a:lnTo>
                    <a:pt x="531435" y="6591300"/>
                  </a:lnTo>
                  <a:lnTo>
                    <a:pt x="507677" y="6527800"/>
                  </a:lnTo>
                  <a:lnTo>
                    <a:pt x="491609" y="6502400"/>
                  </a:lnTo>
                  <a:lnTo>
                    <a:pt x="480071" y="6477000"/>
                  </a:lnTo>
                  <a:lnTo>
                    <a:pt x="472509" y="6451600"/>
                  </a:lnTo>
                  <a:lnTo>
                    <a:pt x="468371" y="6438900"/>
                  </a:lnTo>
                  <a:lnTo>
                    <a:pt x="472419" y="6388100"/>
                  </a:lnTo>
                  <a:lnTo>
                    <a:pt x="492194" y="6350000"/>
                  </a:lnTo>
                  <a:lnTo>
                    <a:pt x="521340" y="6299200"/>
                  </a:lnTo>
                  <a:lnTo>
                    <a:pt x="553499" y="6248400"/>
                  </a:lnTo>
                  <a:lnTo>
                    <a:pt x="581403" y="6184900"/>
                  </a:lnTo>
                  <a:lnTo>
                    <a:pt x="599761" y="6134100"/>
                  </a:lnTo>
                  <a:lnTo>
                    <a:pt x="610718" y="6083300"/>
                  </a:lnTo>
                  <a:lnTo>
                    <a:pt x="616419" y="6045200"/>
                  </a:lnTo>
                  <a:lnTo>
                    <a:pt x="619006" y="6007100"/>
                  </a:lnTo>
                  <a:lnTo>
                    <a:pt x="619918" y="5969000"/>
                  </a:lnTo>
                  <a:lnTo>
                    <a:pt x="616341" y="5930900"/>
                  </a:lnTo>
                  <a:lnTo>
                    <a:pt x="609219" y="5892800"/>
                  </a:lnTo>
                  <a:lnTo>
                    <a:pt x="599497" y="5854700"/>
                  </a:lnTo>
                  <a:lnTo>
                    <a:pt x="588119" y="5816600"/>
                  </a:lnTo>
                  <a:lnTo>
                    <a:pt x="576031" y="5765800"/>
                  </a:lnTo>
                  <a:lnTo>
                    <a:pt x="564176" y="5689600"/>
                  </a:lnTo>
                  <a:lnTo>
                    <a:pt x="553499" y="5613400"/>
                  </a:lnTo>
                  <a:lnTo>
                    <a:pt x="550309" y="5575300"/>
                  </a:lnTo>
                  <a:lnTo>
                    <a:pt x="548927" y="5549900"/>
                  </a:lnTo>
                  <a:lnTo>
                    <a:pt x="549831" y="5524500"/>
                  </a:lnTo>
                  <a:lnTo>
                    <a:pt x="553499" y="5486400"/>
                  </a:lnTo>
                  <a:lnTo>
                    <a:pt x="562260" y="5448300"/>
                  </a:lnTo>
                  <a:lnTo>
                    <a:pt x="576621" y="5410200"/>
                  </a:lnTo>
                  <a:lnTo>
                    <a:pt x="599071" y="5372100"/>
                  </a:lnTo>
                  <a:lnTo>
                    <a:pt x="632099" y="5295900"/>
                  </a:lnTo>
                  <a:lnTo>
                    <a:pt x="662391" y="5232400"/>
                  </a:lnTo>
                  <a:lnTo>
                    <a:pt x="684315" y="5194300"/>
                  </a:lnTo>
                  <a:lnTo>
                    <a:pt x="698143" y="5156200"/>
                  </a:lnTo>
                  <a:lnTo>
                    <a:pt x="704146" y="5143500"/>
                  </a:lnTo>
                  <a:lnTo>
                    <a:pt x="707265" y="5092700"/>
                  </a:lnTo>
                  <a:lnTo>
                    <a:pt x="700760" y="5067300"/>
                  </a:lnTo>
                  <a:lnTo>
                    <a:pt x="688111" y="5029200"/>
                  </a:lnTo>
                  <a:lnTo>
                    <a:pt x="672798" y="4978400"/>
                  </a:lnTo>
                  <a:lnTo>
                    <a:pt x="658299" y="4902200"/>
                  </a:lnTo>
                  <a:lnTo>
                    <a:pt x="651098" y="4838700"/>
                  </a:lnTo>
                  <a:lnTo>
                    <a:pt x="650285" y="4787900"/>
                  </a:lnTo>
                  <a:lnTo>
                    <a:pt x="651919" y="4749800"/>
                  </a:lnTo>
                  <a:lnTo>
                    <a:pt x="652060" y="4711700"/>
                  </a:lnTo>
                  <a:lnTo>
                    <a:pt x="646767" y="4673600"/>
                  </a:lnTo>
                  <a:lnTo>
                    <a:pt x="632099" y="4635500"/>
                  </a:lnTo>
                  <a:lnTo>
                    <a:pt x="607149" y="4597400"/>
                  </a:lnTo>
                  <a:lnTo>
                    <a:pt x="558763" y="4546600"/>
                  </a:lnTo>
                  <a:lnTo>
                    <a:pt x="533877" y="4495800"/>
                  </a:lnTo>
                  <a:lnTo>
                    <a:pt x="524354" y="4470400"/>
                  </a:lnTo>
                  <a:lnTo>
                    <a:pt x="515915" y="4445000"/>
                  </a:lnTo>
                  <a:lnTo>
                    <a:pt x="510271" y="4394200"/>
                  </a:lnTo>
                  <a:lnTo>
                    <a:pt x="509135" y="4330700"/>
                  </a:lnTo>
                  <a:lnTo>
                    <a:pt x="514218" y="4241800"/>
                  </a:lnTo>
                  <a:lnTo>
                    <a:pt x="522077" y="4165600"/>
                  </a:lnTo>
                  <a:lnTo>
                    <a:pt x="530461" y="4114800"/>
                  </a:lnTo>
                  <a:lnTo>
                    <a:pt x="538583" y="4089400"/>
                  </a:lnTo>
                  <a:lnTo>
                    <a:pt x="545655" y="4051300"/>
                  </a:lnTo>
                  <a:lnTo>
                    <a:pt x="550889" y="4025900"/>
                  </a:lnTo>
                  <a:lnTo>
                    <a:pt x="553499" y="3987800"/>
                  </a:lnTo>
                  <a:lnTo>
                    <a:pt x="552693" y="3937000"/>
                  </a:lnTo>
                  <a:lnTo>
                    <a:pt x="548571" y="3898900"/>
                  </a:lnTo>
                  <a:lnTo>
                    <a:pt x="541621" y="3873500"/>
                  </a:lnTo>
                  <a:lnTo>
                    <a:pt x="532328" y="3835400"/>
                  </a:lnTo>
                  <a:lnTo>
                    <a:pt x="521180" y="3797300"/>
                  </a:lnTo>
                  <a:lnTo>
                    <a:pt x="508665" y="3746500"/>
                  </a:lnTo>
                  <a:lnTo>
                    <a:pt x="495268" y="3683000"/>
                  </a:lnTo>
                  <a:lnTo>
                    <a:pt x="481477" y="3606800"/>
                  </a:lnTo>
                  <a:lnTo>
                    <a:pt x="471253" y="3530600"/>
                  </a:lnTo>
                  <a:lnTo>
                    <a:pt x="465415" y="3467100"/>
                  </a:lnTo>
                  <a:lnTo>
                    <a:pt x="462696" y="3429000"/>
                  </a:lnTo>
                  <a:lnTo>
                    <a:pt x="461072" y="3340100"/>
                  </a:lnTo>
                  <a:lnTo>
                    <a:pt x="461937" y="3289300"/>
                  </a:lnTo>
                  <a:lnTo>
                    <a:pt x="465728" y="3238500"/>
                  </a:lnTo>
                  <a:lnTo>
                    <a:pt x="473747" y="3200400"/>
                  </a:lnTo>
                  <a:lnTo>
                    <a:pt x="487296" y="3162300"/>
                  </a:lnTo>
                  <a:lnTo>
                    <a:pt x="507677" y="3124200"/>
                  </a:lnTo>
                  <a:lnTo>
                    <a:pt x="541358" y="3086100"/>
                  </a:lnTo>
                  <a:lnTo>
                    <a:pt x="572057" y="3060700"/>
                  </a:lnTo>
                  <a:lnTo>
                    <a:pt x="596760" y="3048000"/>
                  </a:lnTo>
                  <a:lnTo>
                    <a:pt x="612452" y="3009900"/>
                  </a:lnTo>
                  <a:lnTo>
                    <a:pt x="613760" y="2984500"/>
                  </a:lnTo>
                  <a:lnTo>
                    <a:pt x="602518" y="2946400"/>
                  </a:lnTo>
                  <a:lnTo>
                    <a:pt x="584785" y="2908300"/>
                  </a:lnTo>
                  <a:lnTo>
                    <a:pt x="566618" y="2844800"/>
                  </a:lnTo>
                  <a:lnTo>
                    <a:pt x="556698" y="2794000"/>
                  </a:lnTo>
                  <a:lnTo>
                    <a:pt x="551062" y="2743200"/>
                  </a:lnTo>
                  <a:lnTo>
                    <a:pt x="554840" y="2705100"/>
                  </a:lnTo>
                  <a:lnTo>
                    <a:pt x="573159" y="2654300"/>
                  </a:lnTo>
                  <a:lnTo>
                    <a:pt x="602850" y="2641600"/>
                  </a:lnTo>
                  <a:lnTo>
                    <a:pt x="638257" y="2628900"/>
                  </a:lnTo>
                  <a:lnTo>
                    <a:pt x="680406" y="2616200"/>
                  </a:lnTo>
                  <a:lnTo>
                    <a:pt x="730321" y="2590800"/>
                  </a:lnTo>
                  <a:lnTo>
                    <a:pt x="775014" y="2552700"/>
                  </a:lnTo>
                  <a:lnTo>
                    <a:pt x="806366" y="2514600"/>
                  </a:lnTo>
                  <a:lnTo>
                    <a:pt x="827530" y="2463800"/>
                  </a:lnTo>
                  <a:lnTo>
                    <a:pt x="841662" y="2425700"/>
                  </a:lnTo>
                  <a:lnTo>
                    <a:pt x="855435" y="2374900"/>
                  </a:lnTo>
                  <a:lnTo>
                    <a:pt x="861652" y="2324100"/>
                  </a:lnTo>
                  <a:lnTo>
                    <a:pt x="862782" y="2273300"/>
                  </a:lnTo>
                  <a:lnTo>
                    <a:pt x="861296" y="2222500"/>
                  </a:lnTo>
                  <a:lnTo>
                    <a:pt x="857013" y="2171700"/>
                  </a:lnTo>
                  <a:lnTo>
                    <a:pt x="850236" y="2120900"/>
                  </a:lnTo>
                  <a:lnTo>
                    <a:pt x="842442" y="2082800"/>
                  </a:lnTo>
                  <a:lnTo>
                    <a:pt x="835109" y="2019300"/>
                  </a:lnTo>
                  <a:lnTo>
                    <a:pt x="830095" y="1955800"/>
                  </a:lnTo>
                  <a:lnTo>
                    <a:pt x="827995" y="1905000"/>
                  </a:lnTo>
                  <a:lnTo>
                    <a:pt x="830365" y="1854200"/>
                  </a:lnTo>
                  <a:lnTo>
                    <a:pt x="838762" y="1816100"/>
                  </a:lnTo>
                  <a:lnTo>
                    <a:pt x="854743" y="1778000"/>
                  </a:lnTo>
                  <a:lnTo>
                    <a:pt x="882524" y="1739900"/>
                  </a:lnTo>
                  <a:lnTo>
                    <a:pt x="913828" y="1701800"/>
                  </a:lnTo>
                  <a:lnTo>
                    <a:pt x="945063" y="1676400"/>
                  </a:lnTo>
                  <a:lnTo>
                    <a:pt x="1001655" y="1651000"/>
                  </a:lnTo>
                  <a:lnTo>
                    <a:pt x="1041968" y="1625600"/>
                  </a:lnTo>
                  <a:lnTo>
                    <a:pt x="1091818" y="1612900"/>
                  </a:lnTo>
                  <a:lnTo>
                    <a:pt x="1592913" y="1612900"/>
                  </a:lnTo>
                  <a:lnTo>
                    <a:pt x="1617254" y="1600200"/>
                  </a:lnTo>
                  <a:lnTo>
                    <a:pt x="1651094" y="1587500"/>
                  </a:lnTo>
                  <a:lnTo>
                    <a:pt x="1678931" y="1562100"/>
                  </a:lnTo>
                  <a:lnTo>
                    <a:pt x="1709599" y="1549400"/>
                  </a:lnTo>
                  <a:lnTo>
                    <a:pt x="1751934" y="1536700"/>
                  </a:lnTo>
                  <a:lnTo>
                    <a:pt x="1778889" y="1524000"/>
                  </a:lnTo>
                  <a:lnTo>
                    <a:pt x="3191406" y="1524000"/>
                  </a:lnTo>
                  <a:lnTo>
                    <a:pt x="3238508" y="1498600"/>
                  </a:lnTo>
                  <a:lnTo>
                    <a:pt x="3369056" y="1422400"/>
                  </a:lnTo>
                  <a:lnTo>
                    <a:pt x="3414024" y="1384300"/>
                  </a:lnTo>
                  <a:lnTo>
                    <a:pt x="3461164" y="1346200"/>
                  </a:lnTo>
                  <a:lnTo>
                    <a:pt x="3513440" y="1308100"/>
                  </a:lnTo>
                  <a:lnTo>
                    <a:pt x="3555371" y="1270000"/>
                  </a:lnTo>
                  <a:lnTo>
                    <a:pt x="3588191" y="1244600"/>
                  </a:lnTo>
                  <a:lnTo>
                    <a:pt x="3613130" y="1206500"/>
                  </a:lnTo>
                  <a:lnTo>
                    <a:pt x="3631420" y="1168400"/>
                  </a:lnTo>
                  <a:lnTo>
                    <a:pt x="3648742" y="1117600"/>
                  </a:lnTo>
                  <a:lnTo>
                    <a:pt x="3654134" y="1066800"/>
                  </a:lnTo>
                  <a:lnTo>
                    <a:pt x="3656760" y="1016000"/>
                  </a:lnTo>
                  <a:lnTo>
                    <a:pt x="3665785" y="977900"/>
                  </a:lnTo>
                  <a:lnTo>
                    <a:pt x="3690374" y="939800"/>
                  </a:lnTo>
                  <a:lnTo>
                    <a:pt x="3735584" y="914400"/>
                  </a:lnTo>
                  <a:lnTo>
                    <a:pt x="3814808" y="889000"/>
                  </a:lnTo>
                  <a:lnTo>
                    <a:pt x="3880702" y="876300"/>
                  </a:lnTo>
                  <a:lnTo>
                    <a:pt x="3924658" y="863600"/>
                  </a:lnTo>
                  <a:lnTo>
                    <a:pt x="3957892" y="863600"/>
                  </a:lnTo>
                  <a:lnTo>
                    <a:pt x="3991618" y="850900"/>
                  </a:lnTo>
                  <a:lnTo>
                    <a:pt x="4027973" y="825500"/>
                  </a:lnTo>
                  <a:lnTo>
                    <a:pt x="4050526" y="800100"/>
                  </a:lnTo>
                  <a:lnTo>
                    <a:pt x="4068652" y="762000"/>
                  </a:lnTo>
                  <a:lnTo>
                    <a:pt x="4091729" y="723900"/>
                  </a:lnTo>
                  <a:lnTo>
                    <a:pt x="4129133" y="685800"/>
                  </a:lnTo>
                  <a:lnTo>
                    <a:pt x="4169844" y="660400"/>
                  </a:lnTo>
                  <a:lnTo>
                    <a:pt x="4206728" y="647700"/>
                  </a:lnTo>
                  <a:lnTo>
                    <a:pt x="4242230" y="635000"/>
                  </a:lnTo>
                  <a:lnTo>
                    <a:pt x="4278797" y="622300"/>
                  </a:lnTo>
                  <a:lnTo>
                    <a:pt x="4318874" y="609600"/>
                  </a:lnTo>
                  <a:lnTo>
                    <a:pt x="4364909" y="584200"/>
                  </a:lnTo>
                  <a:lnTo>
                    <a:pt x="4404180" y="546100"/>
                  </a:lnTo>
                  <a:lnTo>
                    <a:pt x="4430072" y="520700"/>
                  </a:lnTo>
                  <a:lnTo>
                    <a:pt x="4447622" y="482600"/>
                  </a:lnTo>
                  <a:lnTo>
                    <a:pt x="4461869" y="457200"/>
                  </a:lnTo>
                  <a:lnTo>
                    <a:pt x="4477852" y="431800"/>
                  </a:lnTo>
                  <a:lnTo>
                    <a:pt x="4500608" y="406400"/>
                  </a:lnTo>
                  <a:lnTo>
                    <a:pt x="4535178" y="368300"/>
                  </a:lnTo>
                  <a:lnTo>
                    <a:pt x="4557762" y="368300"/>
                  </a:lnTo>
                  <a:lnTo>
                    <a:pt x="4587085" y="355600"/>
                  </a:lnTo>
                  <a:lnTo>
                    <a:pt x="4623941" y="342900"/>
                  </a:lnTo>
                  <a:lnTo>
                    <a:pt x="4669125" y="342900"/>
                  </a:lnTo>
                  <a:lnTo>
                    <a:pt x="4723432" y="330200"/>
                  </a:lnTo>
                  <a:lnTo>
                    <a:pt x="4787658" y="330200"/>
                  </a:lnTo>
                  <a:lnTo>
                    <a:pt x="4862596" y="317500"/>
                  </a:lnTo>
                  <a:lnTo>
                    <a:pt x="4992112" y="317500"/>
                  </a:lnTo>
                  <a:lnTo>
                    <a:pt x="5024390" y="304800"/>
                  </a:lnTo>
                  <a:lnTo>
                    <a:pt x="5052525" y="292100"/>
                  </a:lnTo>
                  <a:lnTo>
                    <a:pt x="5099710" y="266700"/>
                  </a:lnTo>
                  <a:lnTo>
                    <a:pt x="5134483" y="228600"/>
                  </a:lnTo>
                  <a:lnTo>
                    <a:pt x="5161164" y="203200"/>
                  </a:lnTo>
                  <a:lnTo>
                    <a:pt x="5184075" y="177800"/>
                  </a:lnTo>
                  <a:lnTo>
                    <a:pt x="5207538" y="152400"/>
                  </a:lnTo>
                  <a:lnTo>
                    <a:pt x="5235875" y="139700"/>
                  </a:lnTo>
                  <a:lnTo>
                    <a:pt x="5755906" y="139700"/>
                  </a:lnTo>
                  <a:lnTo>
                    <a:pt x="5775690" y="127000"/>
                  </a:lnTo>
                  <a:lnTo>
                    <a:pt x="5804191" y="88900"/>
                  </a:lnTo>
                  <a:lnTo>
                    <a:pt x="5818728" y="50800"/>
                  </a:lnTo>
                  <a:lnTo>
                    <a:pt x="5813142" y="25400"/>
                  </a:lnTo>
                  <a:lnTo>
                    <a:pt x="5789484" y="12700"/>
                  </a:lnTo>
                  <a:lnTo>
                    <a:pt x="5751728" y="0"/>
                  </a:lnTo>
                  <a:close/>
                </a:path>
                <a:path w="5819140" h="8839200">
                  <a:moveTo>
                    <a:pt x="2760930" y="8331200"/>
                  </a:moveTo>
                  <a:lnTo>
                    <a:pt x="2554122" y="8331200"/>
                  </a:lnTo>
                  <a:lnTo>
                    <a:pt x="2511598" y="8356600"/>
                  </a:lnTo>
                  <a:lnTo>
                    <a:pt x="2479712" y="8369300"/>
                  </a:lnTo>
                  <a:lnTo>
                    <a:pt x="2454125" y="8407400"/>
                  </a:lnTo>
                  <a:lnTo>
                    <a:pt x="2424531" y="8445500"/>
                  </a:lnTo>
                  <a:lnTo>
                    <a:pt x="2380623" y="8509000"/>
                  </a:lnTo>
                  <a:lnTo>
                    <a:pt x="2345119" y="8559800"/>
                  </a:lnTo>
                  <a:lnTo>
                    <a:pt x="2314859" y="8597900"/>
                  </a:lnTo>
                  <a:lnTo>
                    <a:pt x="2287288" y="8623300"/>
                  </a:lnTo>
                  <a:lnTo>
                    <a:pt x="2259853" y="8661400"/>
                  </a:lnTo>
                  <a:lnTo>
                    <a:pt x="2230001" y="8686800"/>
                  </a:lnTo>
                  <a:lnTo>
                    <a:pt x="2177263" y="8724900"/>
                  </a:lnTo>
                  <a:lnTo>
                    <a:pt x="2131975" y="8750300"/>
                  </a:lnTo>
                  <a:lnTo>
                    <a:pt x="2094064" y="8775700"/>
                  </a:lnTo>
                  <a:lnTo>
                    <a:pt x="2063458" y="8813800"/>
                  </a:lnTo>
                  <a:lnTo>
                    <a:pt x="2041675" y="8839200"/>
                  </a:lnTo>
                  <a:lnTo>
                    <a:pt x="3224301" y="8839200"/>
                  </a:lnTo>
                  <a:lnTo>
                    <a:pt x="3221169" y="8813800"/>
                  </a:lnTo>
                  <a:lnTo>
                    <a:pt x="3218075" y="8788400"/>
                  </a:lnTo>
                  <a:lnTo>
                    <a:pt x="3213736" y="8775700"/>
                  </a:lnTo>
                  <a:lnTo>
                    <a:pt x="3205754" y="8750300"/>
                  </a:lnTo>
                  <a:lnTo>
                    <a:pt x="3175293" y="8712200"/>
                  </a:lnTo>
                  <a:lnTo>
                    <a:pt x="3139579" y="8699500"/>
                  </a:lnTo>
                  <a:lnTo>
                    <a:pt x="3100939" y="8674100"/>
                  </a:lnTo>
                  <a:lnTo>
                    <a:pt x="3061698" y="8636000"/>
                  </a:lnTo>
                  <a:lnTo>
                    <a:pt x="3039417" y="8597900"/>
                  </a:lnTo>
                  <a:lnTo>
                    <a:pt x="3030723" y="8559800"/>
                  </a:lnTo>
                  <a:lnTo>
                    <a:pt x="3021143" y="8521700"/>
                  </a:lnTo>
                  <a:lnTo>
                    <a:pt x="2996204" y="8470900"/>
                  </a:lnTo>
                  <a:lnTo>
                    <a:pt x="2965716" y="8432800"/>
                  </a:lnTo>
                  <a:lnTo>
                    <a:pt x="2934111" y="8407400"/>
                  </a:lnTo>
                  <a:lnTo>
                    <a:pt x="2904082" y="8394700"/>
                  </a:lnTo>
                  <a:lnTo>
                    <a:pt x="2878323" y="8382000"/>
                  </a:lnTo>
                  <a:lnTo>
                    <a:pt x="2816601" y="8343900"/>
                  </a:lnTo>
                  <a:lnTo>
                    <a:pt x="2760930" y="8331200"/>
                  </a:lnTo>
                  <a:close/>
                </a:path>
                <a:path w="5819140" h="8839200">
                  <a:moveTo>
                    <a:pt x="2681867" y="8318500"/>
                  </a:moveTo>
                  <a:lnTo>
                    <a:pt x="2639314" y="8318500"/>
                  </a:lnTo>
                  <a:lnTo>
                    <a:pt x="2596713" y="8331200"/>
                  </a:lnTo>
                  <a:lnTo>
                    <a:pt x="2714842" y="8331200"/>
                  </a:lnTo>
                  <a:lnTo>
                    <a:pt x="2681867" y="8318500"/>
                  </a:lnTo>
                  <a:close/>
                </a:path>
                <a:path w="5819140" h="8839200">
                  <a:moveTo>
                    <a:pt x="3191406" y="1524000"/>
                  </a:moveTo>
                  <a:lnTo>
                    <a:pt x="1868688" y="1524000"/>
                  </a:lnTo>
                  <a:lnTo>
                    <a:pt x="1922203" y="1549400"/>
                  </a:lnTo>
                  <a:lnTo>
                    <a:pt x="1955602" y="1562100"/>
                  </a:lnTo>
                  <a:lnTo>
                    <a:pt x="1980387" y="1587500"/>
                  </a:lnTo>
                  <a:lnTo>
                    <a:pt x="2003912" y="1612900"/>
                  </a:lnTo>
                  <a:lnTo>
                    <a:pt x="2033532" y="1651000"/>
                  </a:lnTo>
                  <a:lnTo>
                    <a:pt x="2067035" y="1676400"/>
                  </a:lnTo>
                  <a:lnTo>
                    <a:pt x="2107497" y="1714500"/>
                  </a:lnTo>
                  <a:lnTo>
                    <a:pt x="2153024" y="1739900"/>
                  </a:lnTo>
                  <a:lnTo>
                    <a:pt x="2201720" y="1765300"/>
                  </a:lnTo>
                  <a:lnTo>
                    <a:pt x="2251689" y="1790700"/>
                  </a:lnTo>
                  <a:lnTo>
                    <a:pt x="2347869" y="1790700"/>
                  </a:lnTo>
                  <a:lnTo>
                    <a:pt x="2385194" y="1765300"/>
                  </a:lnTo>
                  <a:lnTo>
                    <a:pt x="2409643" y="1739900"/>
                  </a:lnTo>
                  <a:lnTo>
                    <a:pt x="2430491" y="1714500"/>
                  </a:lnTo>
                  <a:lnTo>
                    <a:pt x="2457015" y="1676400"/>
                  </a:lnTo>
                  <a:lnTo>
                    <a:pt x="2498491" y="1663700"/>
                  </a:lnTo>
                  <a:lnTo>
                    <a:pt x="2542584" y="1651000"/>
                  </a:lnTo>
                  <a:lnTo>
                    <a:pt x="2895194" y="1651000"/>
                  </a:lnTo>
                  <a:lnTo>
                    <a:pt x="2922803" y="1638300"/>
                  </a:lnTo>
                  <a:lnTo>
                    <a:pt x="2989664" y="1612900"/>
                  </a:lnTo>
                  <a:lnTo>
                    <a:pt x="3014450" y="1600200"/>
                  </a:lnTo>
                  <a:lnTo>
                    <a:pt x="3053777" y="1587500"/>
                  </a:lnTo>
                  <a:lnTo>
                    <a:pt x="3105595" y="1562100"/>
                  </a:lnTo>
                  <a:lnTo>
                    <a:pt x="3167855" y="1536700"/>
                  </a:lnTo>
                  <a:lnTo>
                    <a:pt x="3191406" y="1524000"/>
                  </a:lnTo>
                  <a:close/>
                </a:path>
                <a:path w="5819140" h="8839200">
                  <a:moveTo>
                    <a:pt x="2895194" y="1651000"/>
                  </a:moveTo>
                  <a:lnTo>
                    <a:pt x="2582286" y="1651000"/>
                  </a:lnTo>
                  <a:lnTo>
                    <a:pt x="2624173" y="1663700"/>
                  </a:lnTo>
                  <a:lnTo>
                    <a:pt x="2674818" y="1676400"/>
                  </a:lnTo>
                  <a:lnTo>
                    <a:pt x="2740795" y="1689100"/>
                  </a:lnTo>
                  <a:lnTo>
                    <a:pt x="2779681" y="1676400"/>
                  </a:lnTo>
                  <a:lnTo>
                    <a:pt x="2820911" y="1676400"/>
                  </a:lnTo>
                  <a:lnTo>
                    <a:pt x="2867585" y="1663700"/>
                  </a:lnTo>
                  <a:lnTo>
                    <a:pt x="2895194" y="1651000"/>
                  </a:lnTo>
                  <a:close/>
                </a:path>
                <a:path w="5819140" h="8839200">
                  <a:moveTo>
                    <a:pt x="1592913" y="1612900"/>
                  </a:moveTo>
                  <a:lnTo>
                    <a:pt x="1149446" y="1612900"/>
                  </a:lnTo>
                  <a:lnTo>
                    <a:pt x="1194017" y="1625600"/>
                  </a:lnTo>
                  <a:lnTo>
                    <a:pt x="1225858" y="1638300"/>
                  </a:lnTo>
                  <a:lnTo>
                    <a:pt x="1258787" y="1651000"/>
                  </a:lnTo>
                  <a:lnTo>
                    <a:pt x="1306622" y="1676400"/>
                  </a:lnTo>
                  <a:lnTo>
                    <a:pt x="1434978" y="1676400"/>
                  </a:lnTo>
                  <a:lnTo>
                    <a:pt x="1489959" y="1663700"/>
                  </a:lnTo>
                  <a:lnTo>
                    <a:pt x="1535354" y="1651000"/>
                  </a:lnTo>
                  <a:lnTo>
                    <a:pt x="1568572" y="1625600"/>
                  </a:lnTo>
                  <a:lnTo>
                    <a:pt x="1592913" y="1612900"/>
                  </a:lnTo>
                  <a:close/>
                </a:path>
                <a:path w="5819140" h="8839200">
                  <a:moveTo>
                    <a:pt x="5755906" y="139700"/>
                  </a:moveTo>
                  <a:lnTo>
                    <a:pt x="5235875" y="139700"/>
                  </a:lnTo>
                  <a:lnTo>
                    <a:pt x="5266649" y="152400"/>
                  </a:lnTo>
                  <a:lnTo>
                    <a:pt x="5291149" y="177800"/>
                  </a:lnTo>
                  <a:lnTo>
                    <a:pt x="5313689" y="203200"/>
                  </a:lnTo>
                  <a:lnTo>
                    <a:pt x="5338584" y="241300"/>
                  </a:lnTo>
                  <a:lnTo>
                    <a:pt x="5370148" y="266700"/>
                  </a:lnTo>
                  <a:lnTo>
                    <a:pt x="5412697" y="292100"/>
                  </a:lnTo>
                  <a:lnTo>
                    <a:pt x="5493165" y="292100"/>
                  </a:lnTo>
                  <a:lnTo>
                    <a:pt x="5535988" y="266700"/>
                  </a:lnTo>
                  <a:lnTo>
                    <a:pt x="5582818" y="241300"/>
                  </a:lnTo>
                  <a:lnTo>
                    <a:pt x="5688382" y="190500"/>
                  </a:lnTo>
                  <a:lnTo>
                    <a:pt x="5736122" y="152400"/>
                  </a:lnTo>
                  <a:lnTo>
                    <a:pt x="5755906" y="139700"/>
                  </a:lnTo>
                  <a:close/>
                </a:path>
                <a:path w="5819140" h="8839200">
                  <a:moveTo>
                    <a:pt x="5366305" y="38100"/>
                  </a:moveTo>
                  <a:lnTo>
                    <a:pt x="590901" y="38100"/>
                  </a:lnTo>
                  <a:lnTo>
                    <a:pt x="557080" y="50800"/>
                  </a:lnTo>
                  <a:lnTo>
                    <a:pt x="5397116" y="50800"/>
                  </a:lnTo>
                  <a:lnTo>
                    <a:pt x="5366305" y="38100"/>
                  </a:lnTo>
                  <a:close/>
                </a:path>
                <a:path w="5819140" h="8839200">
                  <a:moveTo>
                    <a:pt x="4642804" y="25400"/>
                  </a:moveTo>
                  <a:lnTo>
                    <a:pt x="909574" y="25400"/>
                  </a:lnTo>
                  <a:lnTo>
                    <a:pt x="865370" y="38100"/>
                  </a:lnTo>
                  <a:lnTo>
                    <a:pt x="4744871" y="38100"/>
                  </a:lnTo>
                  <a:lnTo>
                    <a:pt x="4642804" y="25400"/>
                  </a:lnTo>
                  <a:close/>
                </a:path>
                <a:path w="5819140" h="8839200">
                  <a:moveTo>
                    <a:pt x="3589863" y="12700"/>
                  </a:moveTo>
                  <a:lnTo>
                    <a:pt x="1576915" y="12700"/>
                  </a:lnTo>
                  <a:lnTo>
                    <a:pt x="1520325" y="25400"/>
                  </a:lnTo>
                  <a:lnTo>
                    <a:pt x="3715641" y="25400"/>
                  </a:lnTo>
                  <a:lnTo>
                    <a:pt x="3589863" y="1270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09037" y="2478812"/>
              <a:ext cx="1447165" cy="1404620"/>
            </a:xfrm>
            <a:custGeom>
              <a:avLst/>
              <a:gdLst/>
              <a:ahLst/>
              <a:cxnLst/>
              <a:rect l="l" t="t" r="r" b="b"/>
              <a:pathLst>
                <a:path w="1447165" h="1404620">
                  <a:moveTo>
                    <a:pt x="935779" y="0"/>
                  </a:moveTo>
                  <a:lnTo>
                    <a:pt x="896372" y="8145"/>
                  </a:lnTo>
                  <a:lnTo>
                    <a:pt x="820901" y="43048"/>
                  </a:lnTo>
                  <a:lnTo>
                    <a:pt x="752404" y="65481"/>
                  </a:lnTo>
                  <a:lnTo>
                    <a:pt x="710842" y="76159"/>
                  </a:lnTo>
                  <a:lnTo>
                    <a:pt x="672469" y="83924"/>
                  </a:lnTo>
                  <a:lnTo>
                    <a:pt x="634770" y="87380"/>
                  </a:lnTo>
                  <a:lnTo>
                    <a:pt x="595229" y="85128"/>
                  </a:lnTo>
                  <a:lnTo>
                    <a:pt x="547018" y="73002"/>
                  </a:lnTo>
                  <a:lnTo>
                    <a:pt x="513314" y="55864"/>
                  </a:lnTo>
                  <a:lnTo>
                    <a:pt x="482915" y="38625"/>
                  </a:lnTo>
                  <a:lnTo>
                    <a:pt x="444620" y="26200"/>
                  </a:lnTo>
                  <a:lnTo>
                    <a:pt x="395973" y="24392"/>
                  </a:lnTo>
                  <a:lnTo>
                    <a:pt x="349144" y="34929"/>
                  </a:lnTo>
                  <a:lnTo>
                    <a:pt x="304594" y="54660"/>
                  </a:lnTo>
                  <a:lnTo>
                    <a:pt x="262782" y="80437"/>
                  </a:lnTo>
                  <a:lnTo>
                    <a:pt x="224167" y="109109"/>
                  </a:lnTo>
                  <a:lnTo>
                    <a:pt x="189210" y="137528"/>
                  </a:lnTo>
                  <a:lnTo>
                    <a:pt x="159806" y="162295"/>
                  </a:lnTo>
                  <a:lnTo>
                    <a:pt x="127162" y="192594"/>
                  </a:lnTo>
                  <a:lnTo>
                    <a:pt x="93688" y="229288"/>
                  </a:lnTo>
                  <a:lnTo>
                    <a:pt x="61795" y="273241"/>
                  </a:lnTo>
                  <a:lnTo>
                    <a:pt x="33891" y="325314"/>
                  </a:lnTo>
                  <a:lnTo>
                    <a:pt x="12388" y="386372"/>
                  </a:lnTo>
                  <a:lnTo>
                    <a:pt x="4220" y="428697"/>
                  </a:lnTo>
                  <a:lnTo>
                    <a:pt x="357" y="468317"/>
                  </a:lnTo>
                  <a:lnTo>
                    <a:pt x="0" y="517060"/>
                  </a:lnTo>
                  <a:lnTo>
                    <a:pt x="5664" y="572541"/>
                  </a:lnTo>
                  <a:lnTo>
                    <a:pt x="19868" y="632373"/>
                  </a:lnTo>
                  <a:lnTo>
                    <a:pt x="45128" y="694169"/>
                  </a:lnTo>
                  <a:lnTo>
                    <a:pt x="80435" y="741390"/>
                  </a:lnTo>
                  <a:lnTo>
                    <a:pt x="113898" y="779523"/>
                  </a:lnTo>
                  <a:lnTo>
                    <a:pt x="158688" y="828882"/>
                  </a:lnTo>
                  <a:lnTo>
                    <a:pt x="215397" y="890625"/>
                  </a:lnTo>
                  <a:lnTo>
                    <a:pt x="260868" y="939699"/>
                  </a:lnTo>
                  <a:lnTo>
                    <a:pt x="319446" y="1002077"/>
                  </a:lnTo>
                  <a:lnTo>
                    <a:pt x="343859" y="1028620"/>
                  </a:lnTo>
                  <a:lnTo>
                    <a:pt x="372560" y="1060894"/>
                  </a:lnTo>
                  <a:lnTo>
                    <a:pt x="422200" y="1119037"/>
                  </a:lnTo>
                  <a:lnTo>
                    <a:pt x="452367" y="1156750"/>
                  </a:lnTo>
                  <a:lnTo>
                    <a:pt x="471469" y="1181765"/>
                  </a:lnTo>
                  <a:lnTo>
                    <a:pt x="487911" y="1201812"/>
                  </a:lnTo>
                  <a:lnTo>
                    <a:pt x="530343" y="1243642"/>
                  </a:lnTo>
                  <a:lnTo>
                    <a:pt x="590870" y="1293131"/>
                  </a:lnTo>
                  <a:lnTo>
                    <a:pt x="631127" y="1320059"/>
                  </a:lnTo>
                  <a:lnTo>
                    <a:pt x="678029" y="1346082"/>
                  </a:lnTo>
                  <a:lnTo>
                    <a:pt x="731561" y="1369428"/>
                  </a:lnTo>
                  <a:lnTo>
                    <a:pt x="791711" y="1388325"/>
                  </a:lnTo>
                  <a:lnTo>
                    <a:pt x="846251" y="1399226"/>
                  </a:lnTo>
                  <a:lnTo>
                    <a:pt x="897485" y="1404141"/>
                  </a:lnTo>
                  <a:lnTo>
                    <a:pt x="945936" y="1404289"/>
                  </a:lnTo>
                  <a:lnTo>
                    <a:pt x="992129" y="1400890"/>
                  </a:lnTo>
                  <a:lnTo>
                    <a:pt x="1036587" y="1395162"/>
                  </a:lnTo>
                  <a:lnTo>
                    <a:pt x="1079835" y="1388325"/>
                  </a:lnTo>
                  <a:lnTo>
                    <a:pt x="1133420" y="1379333"/>
                  </a:lnTo>
                  <a:lnTo>
                    <a:pt x="1182197" y="1369552"/>
                  </a:lnTo>
                  <a:lnTo>
                    <a:pt x="1226466" y="1357360"/>
                  </a:lnTo>
                  <a:lnTo>
                    <a:pt x="1266530" y="1341135"/>
                  </a:lnTo>
                  <a:lnTo>
                    <a:pt x="1302689" y="1319257"/>
                  </a:lnTo>
                  <a:lnTo>
                    <a:pt x="1335245" y="1290104"/>
                  </a:lnTo>
                  <a:lnTo>
                    <a:pt x="1361176" y="1255940"/>
                  </a:lnTo>
                  <a:lnTo>
                    <a:pt x="1380368" y="1216744"/>
                  </a:lnTo>
                  <a:lnTo>
                    <a:pt x="1396646" y="1168387"/>
                  </a:lnTo>
                  <a:lnTo>
                    <a:pt x="1413833" y="1106741"/>
                  </a:lnTo>
                  <a:lnTo>
                    <a:pt x="1429034" y="1041564"/>
                  </a:lnTo>
                  <a:lnTo>
                    <a:pt x="1438671" y="982582"/>
                  </a:lnTo>
                  <a:lnTo>
                    <a:pt x="1443982" y="931303"/>
                  </a:lnTo>
                  <a:lnTo>
                    <a:pt x="1446204" y="889235"/>
                  </a:lnTo>
                  <a:lnTo>
                    <a:pt x="1446573" y="857884"/>
                  </a:lnTo>
                  <a:lnTo>
                    <a:pt x="1444506" y="801619"/>
                  </a:lnTo>
                  <a:lnTo>
                    <a:pt x="1439378" y="749310"/>
                  </a:lnTo>
                  <a:lnTo>
                    <a:pt x="1431755" y="700482"/>
                  </a:lnTo>
                  <a:lnTo>
                    <a:pt x="1422204" y="654658"/>
                  </a:lnTo>
                  <a:lnTo>
                    <a:pt x="1411289" y="611362"/>
                  </a:lnTo>
                  <a:lnTo>
                    <a:pt x="1399576" y="570119"/>
                  </a:lnTo>
                  <a:lnTo>
                    <a:pt x="1387633" y="530453"/>
                  </a:lnTo>
                  <a:lnTo>
                    <a:pt x="1363154" y="457185"/>
                  </a:lnTo>
                  <a:lnTo>
                    <a:pt x="1343937" y="407312"/>
                  </a:lnTo>
                  <a:lnTo>
                    <a:pt x="1319499" y="350496"/>
                  </a:lnTo>
                  <a:lnTo>
                    <a:pt x="1289411" y="288150"/>
                  </a:lnTo>
                  <a:lnTo>
                    <a:pt x="1259236" y="229738"/>
                  </a:lnTo>
                  <a:lnTo>
                    <a:pt x="1232699" y="181900"/>
                  </a:lnTo>
                  <a:lnTo>
                    <a:pt x="1206841" y="142312"/>
                  </a:lnTo>
                  <a:lnTo>
                    <a:pt x="1178704" y="108653"/>
                  </a:lnTo>
                  <a:lnTo>
                    <a:pt x="1145329" y="78600"/>
                  </a:lnTo>
                  <a:lnTo>
                    <a:pt x="1087129" y="38402"/>
                  </a:lnTo>
                  <a:lnTo>
                    <a:pt x="1043686" y="17356"/>
                  </a:lnTo>
                  <a:lnTo>
                    <a:pt x="992726" y="2780"/>
                  </a:lnTo>
                  <a:lnTo>
                    <a:pt x="935779" y="0"/>
                  </a:lnTo>
                  <a:close/>
                </a:path>
              </a:pathLst>
            </a:custGeom>
            <a:solidFill>
              <a:srgbClr val="C3996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628497" y="3863774"/>
              <a:ext cx="665480" cy="2980055"/>
            </a:xfrm>
            <a:custGeom>
              <a:avLst/>
              <a:gdLst/>
              <a:ahLst/>
              <a:cxnLst/>
              <a:rect l="l" t="t" r="r" b="b"/>
              <a:pathLst>
                <a:path w="665479" h="2980054">
                  <a:moveTo>
                    <a:pt x="510806" y="2979686"/>
                  </a:moveTo>
                  <a:lnTo>
                    <a:pt x="531983" y="2911808"/>
                  </a:lnTo>
                  <a:lnTo>
                    <a:pt x="551374" y="2845338"/>
                  </a:lnTo>
                  <a:lnTo>
                    <a:pt x="569033" y="2780266"/>
                  </a:lnTo>
                  <a:lnTo>
                    <a:pt x="585012" y="2716581"/>
                  </a:lnTo>
                  <a:lnTo>
                    <a:pt x="599364" y="2654273"/>
                  </a:lnTo>
                  <a:lnTo>
                    <a:pt x="612141" y="2593331"/>
                  </a:lnTo>
                  <a:lnTo>
                    <a:pt x="623395" y="2533744"/>
                  </a:lnTo>
                  <a:lnTo>
                    <a:pt x="633179" y="2475502"/>
                  </a:lnTo>
                  <a:lnTo>
                    <a:pt x="641546" y="2418593"/>
                  </a:lnTo>
                  <a:lnTo>
                    <a:pt x="648548" y="2363008"/>
                  </a:lnTo>
                  <a:lnTo>
                    <a:pt x="654238" y="2308736"/>
                  </a:lnTo>
                  <a:lnTo>
                    <a:pt x="658667" y="2255765"/>
                  </a:lnTo>
                  <a:lnTo>
                    <a:pt x="661890" y="2204085"/>
                  </a:lnTo>
                  <a:lnTo>
                    <a:pt x="663957" y="2153687"/>
                  </a:lnTo>
                  <a:lnTo>
                    <a:pt x="664922" y="2104558"/>
                  </a:lnTo>
                  <a:lnTo>
                    <a:pt x="664838" y="2056688"/>
                  </a:lnTo>
                  <a:lnTo>
                    <a:pt x="663756" y="2010067"/>
                  </a:lnTo>
                  <a:lnTo>
                    <a:pt x="661729" y="1964684"/>
                  </a:lnTo>
                  <a:lnTo>
                    <a:pt x="658810" y="1920528"/>
                  </a:lnTo>
                  <a:lnTo>
                    <a:pt x="655051" y="1877589"/>
                  </a:lnTo>
                  <a:lnTo>
                    <a:pt x="650505" y="1835855"/>
                  </a:lnTo>
                  <a:lnTo>
                    <a:pt x="645224" y="1795317"/>
                  </a:lnTo>
                  <a:lnTo>
                    <a:pt x="639261" y="1755963"/>
                  </a:lnTo>
                  <a:lnTo>
                    <a:pt x="632668" y="1717784"/>
                  </a:lnTo>
                  <a:lnTo>
                    <a:pt x="617803" y="1644903"/>
                  </a:lnTo>
                  <a:lnTo>
                    <a:pt x="601050" y="1576591"/>
                  </a:lnTo>
                  <a:lnTo>
                    <a:pt x="582828" y="1512760"/>
                  </a:lnTo>
                  <a:lnTo>
                    <a:pt x="570809" y="1475060"/>
                  </a:lnTo>
                  <a:lnTo>
                    <a:pt x="556825" y="1434909"/>
                  </a:lnTo>
                  <a:lnTo>
                    <a:pt x="538839" y="1386574"/>
                  </a:lnTo>
                  <a:lnTo>
                    <a:pt x="514810" y="1324321"/>
                  </a:lnTo>
                  <a:lnTo>
                    <a:pt x="499893" y="1286182"/>
                  </a:lnTo>
                  <a:lnTo>
                    <a:pt x="482701" y="1242414"/>
                  </a:lnTo>
                  <a:lnTo>
                    <a:pt x="462978" y="1192299"/>
                  </a:lnTo>
                  <a:lnTo>
                    <a:pt x="440471" y="1135120"/>
                  </a:lnTo>
                  <a:lnTo>
                    <a:pt x="414924" y="1070161"/>
                  </a:lnTo>
                  <a:lnTo>
                    <a:pt x="386082" y="996705"/>
                  </a:lnTo>
                  <a:lnTo>
                    <a:pt x="353691" y="914034"/>
                  </a:lnTo>
                  <a:lnTo>
                    <a:pt x="317495" y="821433"/>
                  </a:lnTo>
                  <a:lnTo>
                    <a:pt x="277241" y="718185"/>
                  </a:lnTo>
                  <a:lnTo>
                    <a:pt x="253796" y="657937"/>
                  </a:lnTo>
                  <a:lnTo>
                    <a:pt x="230980" y="599216"/>
                  </a:lnTo>
                  <a:lnTo>
                    <a:pt x="208809" y="542078"/>
                  </a:lnTo>
                  <a:lnTo>
                    <a:pt x="187303" y="486577"/>
                  </a:lnTo>
                  <a:lnTo>
                    <a:pt x="166481" y="432770"/>
                  </a:lnTo>
                  <a:lnTo>
                    <a:pt x="146362" y="380712"/>
                  </a:lnTo>
                  <a:lnTo>
                    <a:pt x="126964" y="330457"/>
                  </a:lnTo>
                  <a:lnTo>
                    <a:pt x="108306" y="282062"/>
                  </a:lnTo>
                  <a:lnTo>
                    <a:pt x="90407" y="235581"/>
                  </a:lnTo>
                  <a:lnTo>
                    <a:pt x="73285" y="191070"/>
                  </a:lnTo>
                  <a:lnTo>
                    <a:pt x="56960" y="148584"/>
                  </a:lnTo>
                  <a:lnTo>
                    <a:pt x="41450" y="108179"/>
                  </a:lnTo>
                  <a:lnTo>
                    <a:pt x="26774" y="69909"/>
                  </a:lnTo>
                  <a:lnTo>
                    <a:pt x="12951" y="33831"/>
                  </a:lnTo>
                  <a:lnTo>
                    <a:pt x="0" y="0"/>
                  </a:lnTo>
                </a:path>
              </a:pathLst>
            </a:custGeom>
            <a:ln w="59791">
              <a:solidFill>
                <a:srgbClr val="C399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21543" y="7872010"/>
              <a:ext cx="491490" cy="2186940"/>
            </a:xfrm>
            <a:custGeom>
              <a:avLst/>
              <a:gdLst/>
              <a:ahLst/>
              <a:cxnLst/>
              <a:rect l="l" t="t" r="r" b="b"/>
              <a:pathLst>
                <a:path w="491490" h="2186940">
                  <a:moveTo>
                    <a:pt x="491378" y="2186388"/>
                  </a:moveTo>
                  <a:lnTo>
                    <a:pt x="474681" y="2147720"/>
                  </a:lnTo>
                  <a:lnTo>
                    <a:pt x="453787" y="2099033"/>
                  </a:lnTo>
                  <a:lnTo>
                    <a:pt x="431925" y="2047848"/>
                  </a:lnTo>
                  <a:lnTo>
                    <a:pt x="408888" y="1993735"/>
                  </a:lnTo>
                  <a:lnTo>
                    <a:pt x="384472" y="1936263"/>
                  </a:lnTo>
                  <a:lnTo>
                    <a:pt x="358470" y="1875002"/>
                  </a:lnTo>
                  <a:lnTo>
                    <a:pt x="340136" y="1831663"/>
                  </a:lnTo>
                  <a:lnTo>
                    <a:pt x="321879" y="1788147"/>
                  </a:lnTo>
                  <a:lnTo>
                    <a:pt x="303713" y="1744350"/>
                  </a:lnTo>
                  <a:lnTo>
                    <a:pt x="285653" y="1700170"/>
                  </a:lnTo>
                  <a:lnTo>
                    <a:pt x="267715" y="1655506"/>
                  </a:lnTo>
                  <a:lnTo>
                    <a:pt x="249913" y="1610255"/>
                  </a:lnTo>
                  <a:lnTo>
                    <a:pt x="232263" y="1564315"/>
                  </a:lnTo>
                  <a:lnTo>
                    <a:pt x="214780" y="1517583"/>
                  </a:lnTo>
                  <a:lnTo>
                    <a:pt x="197479" y="1469957"/>
                  </a:lnTo>
                  <a:lnTo>
                    <a:pt x="180376" y="1421335"/>
                  </a:lnTo>
                  <a:lnTo>
                    <a:pt x="163484" y="1371615"/>
                  </a:lnTo>
                  <a:lnTo>
                    <a:pt x="146820" y="1320694"/>
                  </a:lnTo>
                  <a:lnTo>
                    <a:pt x="130398" y="1268469"/>
                  </a:lnTo>
                  <a:lnTo>
                    <a:pt x="114234" y="1214840"/>
                  </a:lnTo>
                  <a:lnTo>
                    <a:pt x="98343" y="1159703"/>
                  </a:lnTo>
                  <a:lnTo>
                    <a:pt x="82740" y="1102956"/>
                  </a:lnTo>
                  <a:lnTo>
                    <a:pt x="65067" y="1036816"/>
                  </a:lnTo>
                  <a:lnTo>
                    <a:pt x="49488" y="977122"/>
                  </a:lnTo>
                  <a:lnTo>
                    <a:pt x="36013" y="922781"/>
                  </a:lnTo>
                  <a:lnTo>
                    <a:pt x="24654" y="872700"/>
                  </a:lnTo>
                  <a:lnTo>
                    <a:pt x="15423" y="825789"/>
                  </a:lnTo>
                  <a:lnTo>
                    <a:pt x="8330" y="780953"/>
                  </a:lnTo>
                  <a:lnTo>
                    <a:pt x="3388" y="737101"/>
                  </a:lnTo>
                  <a:lnTo>
                    <a:pt x="607" y="693141"/>
                  </a:lnTo>
                  <a:lnTo>
                    <a:pt x="0" y="647979"/>
                  </a:lnTo>
                  <a:lnTo>
                    <a:pt x="2368" y="586904"/>
                  </a:lnTo>
                  <a:lnTo>
                    <a:pt x="7939" y="527818"/>
                  </a:lnTo>
                  <a:lnTo>
                    <a:pt x="16390" y="470792"/>
                  </a:lnTo>
                  <a:lnTo>
                    <a:pt x="27397" y="415899"/>
                  </a:lnTo>
                  <a:lnTo>
                    <a:pt x="40636" y="363210"/>
                  </a:lnTo>
                  <a:lnTo>
                    <a:pt x="55783" y="312796"/>
                  </a:lnTo>
                  <a:lnTo>
                    <a:pt x="72515" y="264729"/>
                  </a:lnTo>
                  <a:lnTo>
                    <a:pt x="90508" y="219082"/>
                  </a:lnTo>
                  <a:lnTo>
                    <a:pt x="109438" y="175924"/>
                  </a:lnTo>
                  <a:lnTo>
                    <a:pt x="128982" y="135329"/>
                  </a:lnTo>
                  <a:lnTo>
                    <a:pt x="148816" y="97367"/>
                  </a:lnTo>
                  <a:lnTo>
                    <a:pt x="168616" y="62110"/>
                  </a:lnTo>
                  <a:lnTo>
                    <a:pt x="188058" y="29631"/>
                  </a:lnTo>
                  <a:lnTo>
                    <a:pt x="206819" y="0"/>
                  </a:lnTo>
                </a:path>
              </a:pathLst>
            </a:custGeom>
            <a:ln w="59791">
              <a:solidFill>
                <a:srgbClr val="C399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26221" y="9641317"/>
              <a:ext cx="151765" cy="417195"/>
            </a:xfrm>
            <a:custGeom>
              <a:avLst/>
              <a:gdLst/>
              <a:ahLst/>
              <a:cxnLst/>
              <a:rect l="l" t="t" r="r" b="b"/>
              <a:pathLst>
                <a:path w="151765" h="417195">
                  <a:moveTo>
                    <a:pt x="0" y="417082"/>
                  </a:moveTo>
                  <a:lnTo>
                    <a:pt x="14174" y="379514"/>
                  </a:lnTo>
                  <a:lnTo>
                    <a:pt x="36173" y="320576"/>
                  </a:lnTo>
                  <a:lnTo>
                    <a:pt x="56868" y="264554"/>
                  </a:lnTo>
                  <a:lnTo>
                    <a:pt x="76224" y="211633"/>
                  </a:lnTo>
                  <a:lnTo>
                    <a:pt x="94208" y="161997"/>
                  </a:lnTo>
                  <a:lnTo>
                    <a:pt x="110785" y="115831"/>
                  </a:lnTo>
                  <a:lnTo>
                    <a:pt x="125922" y="73320"/>
                  </a:lnTo>
                  <a:lnTo>
                    <a:pt x="139584" y="34648"/>
                  </a:lnTo>
                  <a:lnTo>
                    <a:pt x="151738" y="0"/>
                  </a:lnTo>
                </a:path>
              </a:pathLst>
            </a:custGeom>
            <a:ln w="59791">
              <a:solidFill>
                <a:srgbClr val="C399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38103" y="2994964"/>
              <a:ext cx="5912485" cy="7063740"/>
            </a:xfrm>
            <a:custGeom>
              <a:avLst/>
              <a:gdLst/>
              <a:ahLst/>
              <a:cxnLst/>
              <a:rect l="l" t="t" r="r" b="b"/>
              <a:pathLst>
                <a:path w="5912484" h="7063740">
                  <a:moveTo>
                    <a:pt x="2316734" y="157175"/>
                  </a:moveTo>
                  <a:lnTo>
                    <a:pt x="2107171" y="157175"/>
                  </a:lnTo>
                  <a:lnTo>
                    <a:pt x="2107171" y="32740"/>
                  </a:lnTo>
                  <a:lnTo>
                    <a:pt x="1517777" y="32740"/>
                  </a:lnTo>
                  <a:lnTo>
                    <a:pt x="1426095" y="124434"/>
                  </a:lnTo>
                  <a:lnTo>
                    <a:pt x="1236192" y="124434"/>
                  </a:lnTo>
                  <a:lnTo>
                    <a:pt x="1236192" y="0"/>
                  </a:lnTo>
                  <a:lnTo>
                    <a:pt x="129451" y="0"/>
                  </a:lnTo>
                  <a:lnTo>
                    <a:pt x="129451" y="124434"/>
                  </a:lnTo>
                  <a:lnTo>
                    <a:pt x="0" y="124434"/>
                  </a:lnTo>
                  <a:lnTo>
                    <a:pt x="0" y="1480032"/>
                  </a:lnTo>
                  <a:lnTo>
                    <a:pt x="129451" y="1480032"/>
                  </a:lnTo>
                  <a:lnTo>
                    <a:pt x="129451" y="1617560"/>
                  </a:lnTo>
                  <a:lnTo>
                    <a:pt x="2146465" y="1617560"/>
                  </a:lnTo>
                  <a:lnTo>
                    <a:pt x="2146465" y="1480032"/>
                  </a:lnTo>
                  <a:lnTo>
                    <a:pt x="2236736" y="1480870"/>
                  </a:lnTo>
                  <a:lnTo>
                    <a:pt x="2236736" y="1320038"/>
                  </a:lnTo>
                  <a:lnTo>
                    <a:pt x="2142464" y="1320088"/>
                  </a:lnTo>
                  <a:lnTo>
                    <a:pt x="2139912" y="1218082"/>
                  </a:lnTo>
                  <a:lnTo>
                    <a:pt x="2316734" y="1218082"/>
                  </a:lnTo>
                  <a:lnTo>
                    <a:pt x="2316734" y="157175"/>
                  </a:lnTo>
                  <a:close/>
                </a:path>
                <a:path w="5912484" h="7063740">
                  <a:moveTo>
                    <a:pt x="3042755" y="4741240"/>
                  </a:moveTo>
                  <a:lnTo>
                    <a:pt x="2991053" y="4659350"/>
                  </a:lnTo>
                  <a:lnTo>
                    <a:pt x="2984525" y="4595634"/>
                  </a:lnTo>
                  <a:lnTo>
                    <a:pt x="2970758" y="4455109"/>
                  </a:lnTo>
                  <a:lnTo>
                    <a:pt x="2958528" y="4313733"/>
                  </a:lnTo>
                  <a:lnTo>
                    <a:pt x="2956585" y="4247439"/>
                  </a:lnTo>
                  <a:lnTo>
                    <a:pt x="2961195" y="4233202"/>
                  </a:lnTo>
                  <a:lnTo>
                    <a:pt x="2962732" y="4150664"/>
                  </a:lnTo>
                  <a:lnTo>
                    <a:pt x="2961195" y="3929824"/>
                  </a:lnTo>
                  <a:lnTo>
                    <a:pt x="2956585" y="3500666"/>
                  </a:lnTo>
                  <a:lnTo>
                    <a:pt x="2871571" y="2605659"/>
                  </a:lnTo>
                  <a:lnTo>
                    <a:pt x="2755481" y="2026856"/>
                  </a:lnTo>
                  <a:lnTo>
                    <a:pt x="2618816" y="1603819"/>
                  </a:lnTo>
                  <a:lnTo>
                    <a:pt x="2596858" y="1599793"/>
                  </a:lnTo>
                  <a:lnTo>
                    <a:pt x="2585377" y="1605749"/>
                  </a:lnTo>
                  <a:lnTo>
                    <a:pt x="2587802" y="1626793"/>
                  </a:lnTo>
                  <a:lnTo>
                    <a:pt x="2597112" y="1651241"/>
                  </a:lnTo>
                  <a:lnTo>
                    <a:pt x="2597708" y="1667294"/>
                  </a:lnTo>
                  <a:lnTo>
                    <a:pt x="2587320" y="1682051"/>
                  </a:lnTo>
                  <a:lnTo>
                    <a:pt x="2563672" y="1702625"/>
                  </a:lnTo>
                  <a:lnTo>
                    <a:pt x="2468295" y="1730197"/>
                  </a:lnTo>
                  <a:lnTo>
                    <a:pt x="2497582" y="1855266"/>
                  </a:lnTo>
                  <a:lnTo>
                    <a:pt x="2565527" y="2148255"/>
                  </a:lnTo>
                  <a:lnTo>
                    <a:pt x="2642311" y="2485834"/>
                  </a:lnTo>
                  <a:lnTo>
                    <a:pt x="2698089" y="2744673"/>
                  </a:lnTo>
                  <a:lnTo>
                    <a:pt x="2725572" y="2887395"/>
                  </a:lnTo>
                  <a:lnTo>
                    <a:pt x="2741320" y="2994571"/>
                  </a:lnTo>
                  <a:lnTo>
                    <a:pt x="2751251" y="3119831"/>
                  </a:lnTo>
                  <a:lnTo>
                    <a:pt x="2761284" y="3316833"/>
                  </a:lnTo>
                  <a:lnTo>
                    <a:pt x="2755481" y="4649330"/>
                  </a:lnTo>
                  <a:lnTo>
                    <a:pt x="2787256" y="4649851"/>
                  </a:lnTo>
                  <a:lnTo>
                    <a:pt x="2815145" y="4649914"/>
                  </a:lnTo>
                  <a:lnTo>
                    <a:pt x="2857195" y="4648835"/>
                  </a:lnTo>
                  <a:lnTo>
                    <a:pt x="2865971" y="4650486"/>
                  </a:lnTo>
                  <a:lnTo>
                    <a:pt x="2869793" y="4655934"/>
                  </a:lnTo>
                  <a:lnTo>
                    <a:pt x="2871571" y="4666805"/>
                  </a:lnTo>
                  <a:lnTo>
                    <a:pt x="2871571" y="4729988"/>
                  </a:lnTo>
                  <a:lnTo>
                    <a:pt x="2870873" y="4757801"/>
                  </a:lnTo>
                  <a:lnTo>
                    <a:pt x="2865971" y="4775809"/>
                  </a:lnTo>
                  <a:lnTo>
                    <a:pt x="2852674" y="4791875"/>
                  </a:lnTo>
                  <a:lnTo>
                    <a:pt x="2826766" y="4813859"/>
                  </a:lnTo>
                  <a:lnTo>
                    <a:pt x="2879648" y="4812804"/>
                  </a:lnTo>
                  <a:lnTo>
                    <a:pt x="2917571" y="4811306"/>
                  </a:lnTo>
                  <a:lnTo>
                    <a:pt x="2938081" y="4809020"/>
                  </a:lnTo>
                  <a:lnTo>
                    <a:pt x="2943898" y="4805908"/>
                  </a:lnTo>
                  <a:lnTo>
                    <a:pt x="2956737" y="4797818"/>
                  </a:lnTo>
                  <a:lnTo>
                    <a:pt x="3042755" y="4741240"/>
                  </a:lnTo>
                  <a:close/>
                </a:path>
                <a:path w="5912484" h="7063740">
                  <a:moveTo>
                    <a:pt x="3497148" y="1617548"/>
                  </a:moveTo>
                  <a:lnTo>
                    <a:pt x="3297415" y="1617548"/>
                  </a:lnTo>
                  <a:lnTo>
                    <a:pt x="3297415" y="2090153"/>
                  </a:lnTo>
                  <a:lnTo>
                    <a:pt x="3497148" y="2090153"/>
                  </a:lnTo>
                  <a:lnTo>
                    <a:pt x="3497148" y="1617548"/>
                  </a:lnTo>
                  <a:close/>
                </a:path>
                <a:path w="5912484" h="7063740">
                  <a:moveTo>
                    <a:pt x="4111079" y="4945964"/>
                  </a:moveTo>
                  <a:lnTo>
                    <a:pt x="3970286" y="4945964"/>
                  </a:lnTo>
                  <a:lnTo>
                    <a:pt x="4068508" y="4847742"/>
                  </a:lnTo>
                  <a:lnTo>
                    <a:pt x="3896601" y="4696498"/>
                  </a:lnTo>
                  <a:lnTo>
                    <a:pt x="3873271" y="4718291"/>
                  </a:lnTo>
                  <a:lnTo>
                    <a:pt x="3849636" y="4739157"/>
                  </a:lnTo>
                  <a:lnTo>
                    <a:pt x="3822941" y="4760963"/>
                  </a:lnTo>
                  <a:lnTo>
                    <a:pt x="3801275" y="4771161"/>
                  </a:lnTo>
                  <a:lnTo>
                    <a:pt x="3788359" y="4766488"/>
                  </a:lnTo>
                  <a:lnTo>
                    <a:pt x="3781272" y="4756582"/>
                  </a:lnTo>
                  <a:lnTo>
                    <a:pt x="3777094" y="4751133"/>
                  </a:lnTo>
                  <a:lnTo>
                    <a:pt x="3773995" y="4748454"/>
                  </a:lnTo>
                  <a:lnTo>
                    <a:pt x="3770757" y="4729645"/>
                  </a:lnTo>
                  <a:lnTo>
                    <a:pt x="3765359" y="4678616"/>
                  </a:lnTo>
                  <a:lnTo>
                    <a:pt x="3755821" y="4579251"/>
                  </a:lnTo>
                  <a:lnTo>
                    <a:pt x="3484448" y="4656671"/>
                  </a:lnTo>
                  <a:lnTo>
                    <a:pt x="3521684" y="4760963"/>
                  </a:lnTo>
                  <a:lnTo>
                    <a:pt x="3461131" y="4811725"/>
                  </a:lnTo>
                  <a:lnTo>
                    <a:pt x="3723081" y="5067122"/>
                  </a:lnTo>
                  <a:lnTo>
                    <a:pt x="3778732" y="4986896"/>
                  </a:lnTo>
                  <a:lnTo>
                    <a:pt x="3836035" y="5039271"/>
                  </a:lnTo>
                  <a:lnTo>
                    <a:pt x="3813111" y="5406021"/>
                  </a:lnTo>
                  <a:lnTo>
                    <a:pt x="3742715" y="5464949"/>
                  </a:lnTo>
                  <a:lnTo>
                    <a:pt x="3634663" y="5365102"/>
                  </a:lnTo>
                  <a:lnTo>
                    <a:pt x="3698506" y="5281600"/>
                  </a:lnTo>
                  <a:lnTo>
                    <a:pt x="3225825" y="4867999"/>
                  </a:lnTo>
                  <a:lnTo>
                    <a:pt x="3164789" y="4914849"/>
                  </a:lnTo>
                  <a:lnTo>
                    <a:pt x="3103778" y="4797196"/>
                  </a:lnTo>
                  <a:lnTo>
                    <a:pt x="2876169" y="4909236"/>
                  </a:lnTo>
                  <a:lnTo>
                    <a:pt x="2929026" y="4996713"/>
                  </a:lnTo>
                  <a:lnTo>
                    <a:pt x="2814434" y="5135880"/>
                  </a:lnTo>
                  <a:lnTo>
                    <a:pt x="2740749" y="5070399"/>
                  </a:lnTo>
                  <a:lnTo>
                    <a:pt x="2619616" y="5217744"/>
                  </a:lnTo>
                  <a:lnTo>
                    <a:pt x="2675267" y="5260302"/>
                  </a:lnTo>
                  <a:lnTo>
                    <a:pt x="2599956" y="5363464"/>
                  </a:lnTo>
                  <a:lnTo>
                    <a:pt x="3919537" y="6478384"/>
                  </a:lnTo>
                  <a:lnTo>
                    <a:pt x="4058691" y="6286830"/>
                  </a:lnTo>
                  <a:lnTo>
                    <a:pt x="3944086" y="6195136"/>
                  </a:lnTo>
                  <a:lnTo>
                    <a:pt x="3947363" y="6108370"/>
                  </a:lnTo>
                  <a:lnTo>
                    <a:pt x="4061968" y="6108370"/>
                  </a:lnTo>
                  <a:lnTo>
                    <a:pt x="4111079" y="4945964"/>
                  </a:lnTo>
                  <a:close/>
                </a:path>
                <a:path w="5912484" h="7063740">
                  <a:moveTo>
                    <a:pt x="4392688" y="3035350"/>
                  </a:moveTo>
                  <a:lnTo>
                    <a:pt x="3937546" y="3035350"/>
                  </a:lnTo>
                  <a:lnTo>
                    <a:pt x="3937546" y="3264001"/>
                  </a:lnTo>
                  <a:lnTo>
                    <a:pt x="4392688" y="3264001"/>
                  </a:lnTo>
                  <a:lnTo>
                    <a:pt x="4392688" y="3035350"/>
                  </a:lnTo>
                  <a:close/>
                </a:path>
                <a:path w="5912484" h="7063740">
                  <a:moveTo>
                    <a:pt x="4816310" y="2237917"/>
                  </a:moveTo>
                  <a:lnTo>
                    <a:pt x="4720133" y="2039950"/>
                  </a:lnTo>
                  <a:lnTo>
                    <a:pt x="4544949" y="2039950"/>
                  </a:lnTo>
                  <a:lnTo>
                    <a:pt x="4544949" y="2115261"/>
                  </a:lnTo>
                  <a:lnTo>
                    <a:pt x="4660214" y="2155304"/>
                  </a:lnTo>
                  <a:lnTo>
                    <a:pt x="4711928" y="2196096"/>
                  </a:lnTo>
                  <a:lnTo>
                    <a:pt x="4712081" y="2262378"/>
                  </a:lnTo>
                  <a:lnTo>
                    <a:pt x="4672647" y="2378849"/>
                  </a:lnTo>
                  <a:lnTo>
                    <a:pt x="4672647" y="2524556"/>
                  </a:lnTo>
                  <a:lnTo>
                    <a:pt x="4714595" y="2489593"/>
                  </a:lnTo>
                  <a:lnTo>
                    <a:pt x="4788471" y="2390914"/>
                  </a:lnTo>
                  <a:lnTo>
                    <a:pt x="4816310" y="2237917"/>
                  </a:lnTo>
                  <a:close/>
                </a:path>
                <a:path w="5912484" h="7063740">
                  <a:moveTo>
                    <a:pt x="5181816" y="3084474"/>
                  </a:moveTo>
                  <a:lnTo>
                    <a:pt x="5034470" y="3084474"/>
                  </a:lnTo>
                  <a:lnTo>
                    <a:pt x="5034470" y="3035350"/>
                  </a:lnTo>
                  <a:lnTo>
                    <a:pt x="4811814" y="3035350"/>
                  </a:lnTo>
                  <a:lnTo>
                    <a:pt x="4759426" y="3382441"/>
                  </a:lnTo>
                  <a:lnTo>
                    <a:pt x="4690669" y="3382441"/>
                  </a:lnTo>
                  <a:lnTo>
                    <a:pt x="4690669" y="3271113"/>
                  </a:lnTo>
                  <a:lnTo>
                    <a:pt x="4075074" y="3271113"/>
                  </a:lnTo>
                  <a:lnTo>
                    <a:pt x="4075074" y="3398824"/>
                  </a:lnTo>
                  <a:lnTo>
                    <a:pt x="3967010" y="3398824"/>
                  </a:lnTo>
                  <a:lnTo>
                    <a:pt x="3967010" y="3290760"/>
                  </a:lnTo>
                  <a:lnTo>
                    <a:pt x="3227019" y="3290760"/>
                  </a:lnTo>
                  <a:lnTo>
                    <a:pt x="3227019" y="3382441"/>
                  </a:lnTo>
                  <a:lnTo>
                    <a:pt x="3007626" y="3382441"/>
                  </a:lnTo>
                  <a:lnTo>
                    <a:pt x="3010992" y="3543147"/>
                  </a:lnTo>
                  <a:lnTo>
                    <a:pt x="3099308" y="3543147"/>
                  </a:lnTo>
                  <a:lnTo>
                    <a:pt x="3099308" y="3655860"/>
                  </a:lnTo>
                  <a:lnTo>
                    <a:pt x="4716729" y="3639667"/>
                  </a:lnTo>
                  <a:lnTo>
                    <a:pt x="4716729" y="3744226"/>
                  </a:lnTo>
                  <a:lnTo>
                    <a:pt x="3099308" y="3749967"/>
                  </a:lnTo>
                  <a:lnTo>
                    <a:pt x="3099308" y="3883799"/>
                  </a:lnTo>
                  <a:lnTo>
                    <a:pt x="3010992" y="3883799"/>
                  </a:lnTo>
                  <a:lnTo>
                    <a:pt x="3010992" y="3998023"/>
                  </a:lnTo>
                  <a:lnTo>
                    <a:pt x="3089478" y="3998023"/>
                  </a:lnTo>
                  <a:lnTo>
                    <a:pt x="3089478" y="4115905"/>
                  </a:lnTo>
                  <a:lnTo>
                    <a:pt x="3960469" y="4115905"/>
                  </a:lnTo>
                  <a:lnTo>
                    <a:pt x="3960469" y="4030776"/>
                  </a:lnTo>
                  <a:lnTo>
                    <a:pt x="4042321" y="4030776"/>
                  </a:lnTo>
                  <a:lnTo>
                    <a:pt x="4042321" y="4102811"/>
                  </a:lnTo>
                  <a:lnTo>
                    <a:pt x="4697209" y="4102811"/>
                  </a:lnTo>
                  <a:lnTo>
                    <a:pt x="4697209" y="3981653"/>
                  </a:lnTo>
                  <a:lnTo>
                    <a:pt x="4769243" y="3981653"/>
                  </a:lnTo>
                  <a:lnTo>
                    <a:pt x="4769243" y="4351604"/>
                  </a:lnTo>
                  <a:lnTo>
                    <a:pt x="4972253" y="4351604"/>
                  </a:lnTo>
                  <a:lnTo>
                    <a:pt x="4972253" y="3955453"/>
                  </a:lnTo>
                  <a:lnTo>
                    <a:pt x="5083594" y="3955453"/>
                  </a:lnTo>
                  <a:lnTo>
                    <a:pt x="5083594" y="3464293"/>
                  </a:lnTo>
                  <a:lnTo>
                    <a:pt x="4978806" y="3464293"/>
                  </a:lnTo>
                  <a:lnTo>
                    <a:pt x="4978806" y="3398824"/>
                  </a:lnTo>
                  <a:lnTo>
                    <a:pt x="5181816" y="3398824"/>
                  </a:lnTo>
                  <a:lnTo>
                    <a:pt x="5181816" y="3084474"/>
                  </a:lnTo>
                  <a:close/>
                </a:path>
                <a:path w="5912484" h="7063740">
                  <a:moveTo>
                    <a:pt x="5912002" y="4852644"/>
                  </a:moveTo>
                  <a:lnTo>
                    <a:pt x="5826861" y="4852644"/>
                  </a:lnTo>
                  <a:lnTo>
                    <a:pt x="5826861" y="4701514"/>
                  </a:lnTo>
                  <a:lnTo>
                    <a:pt x="5512524" y="4701514"/>
                  </a:lnTo>
                  <a:lnTo>
                    <a:pt x="5512524" y="4852644"/>
                  </a:lnTo>
                  <a:lnTo>
                    <a:pt x="5512524" y="4989804"/>
                  </a:lnTo>
                  <a:lnTo>
                    <a:pt x="5433936" y="4989804"/>
                  </a:lnTo>
                  <a:lnTo>
                    <a:pt x="5433936" y="4970754"/>
                  </a:lnTo>
                  <a:lnTo>
                    <a:pt x="5433936" y="4477994"/>
                  </a:lnTo>
                  <a:lnTo>
                    <a:pt x="5237480" y="4477994"/>
                  </a:lnTo>
                  <a:lnTo>
                    <a:pt x="5237480" y="4970754"/>
                  </a:lnTo>
                  <a:lnTo>
                    <a:pt x="5113058" y="4970754"/>
                  </a:lnTo>
                  <a:lnTo>
                    <a:pt x="5113058" y="4989804"/>
                  </a:lnTo>
                  <a:lnTo>
                    <a:pt x="5113058" y="6404584"/>
                  </a:lnTo>
                  <a:lnTo>
                    <a:pt x="5237480" y="6404584"/>
                  </a:lnTo>
                  <a:lnTo>
                    <a:pt x="5237480" y="6987514"/>
                  </a:lnTo>
                  <a:lnTo>
                    <a:pt x="5433936" y="6987514"/>
                  </a:lnTo>
                  <a:lnTo>
                    <a:pt x="5433936" y="6993864"/>
                  </a:lnTo>
                  <a:lnTo>
                    <a:pt x="5433936" y="7063702"/>
                  </a:lnTo>
                  <a:lnTo>
                    <a:pt x="5826861" y="7063702"/>
                  </a:lnTo>
                  <a:lnTo>
                    <a:pt x="5826861" y="6993864"/>
                  </a:lnTo>
                  <a:lnTo>
                    <a:pt x="5912002" y="6993864"/>
                  </a:lnTo>
                  <a:lnTo>
                    <a:pt x="5912002" y="6987514"/>
                  </a:lnTo>
                  <a:lnTo>
                    <a:pt x="5912002" y="6404584"/>
                  </a:lnTo>
                  <a:lnTo>
                    <a:pt x="5912002" y="4989804"/>
                  </a:lnTo>
                  <a:lnTo>
                    <a:pt x="5912002" y="48526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93604" y="7401781"/>
              <a:ext cx="3418840" cy="498475"/>
            </a:xfrm>
            <a:custGeom>
              <a:avLst/>
              <a:gdLst/>
              <a:ahLst/>
              <a:cxnLst/>
              <a:rect l="l" t="t" r="r" b="b"/>
              <a:pathLst>
                <a:path w="3418840" h="498475">
                  <a:moveTo>
                    <a:pt x="3418459" y="7056"/>
                  </a:moveTo>
                  <a:lnTo>
                    <a:pt x="1853298" y="7056"/>
                  </a:lnTo>
                  <a:lnTo>
                    <a:pt x="1297567" y="0"/>
                  </a:lnTo>
                  <a:lnTo>
                    <a:pt x="919272" y="48810"/>
                  </a:lnTo>
                  <a:lnTo>
                    <a:pt x="544665" y="199533"/>
                  </a:lnTo>
                  <a:lnTo>
                    <a:pt x="0" y="498215"/>
                  </a:lnTo>
                </a:path>
              </a:pathLst>
            </a:custGeom>
            <a:ln w="249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76252" y="4389851"/>
              <a:ext cx="847090" cy="3346450"/>
            </a:xfrm>
            <a:custGeom>
              <a:avLst/>
              <a:gdLst/>
              <a:ahLst/>
              <a:cxnLst/>
              <a:rect l="l" t="t" r="r" b="b"/>
              <a:pathLst>
                <a:path w="847090" h="3346450">
                  <a:moveTo>
                    <a:pt x="0" y="0"/>
                  </a:moveTo>
                  <a:lnTo>
                    <a:pt x="216715" y="22918"/>
                  </a:lnTo>
                  <a:lnTo>
                    <a:pt x="333976" y="60574"/>
                  </a:lnTo>
                  <a:lnTo>
                    <a:pt x="392304" y="139979"/>
                  </a:lnTo>
                  <a:lnTo>
                    <a:pt x="432219" y="288150"/>
                  </a:lnTo>
                  <a:lnTo>
                    <a:pt x="444448" y="342037"/>
                  </a:lnTo>
                  <a:lnTo>
                    <a:pt x="459407" y="409750"/>
                  </a:lnTo>
                  <a:lnTo>
                    <a:pt x="467770" y="448284"/>
                  </a:lnTo>
                  <a:lnTo>
                    <a:pt x="476648" y="489669"/>
                  </a:lnTo>
                  <a:lnTo>
                    <a:pt x="485986" y="533700"/>
                  </a:lnTo>
                  <a:lnTo>
                    <a:pt x="495727" y="580176"/>
                  </a:lnTo>
                  <a:lnTo>
                    <a:pt x="505815" y="628894"/>
                  </a:lnTo>
                  <a:lnTo>
                    <a:pt x="516196" y="679653"/>
                  </a:lnTo>
                  <a:lnTo>
                    <a:pt x="526812" y="732250"/>
                  </a:lnTo>
                  <a:lnTo>
                    <a:pt x="537609" y="786483"/>
                  </a:lnTo>
                  <a:lnTo>
                    <a:pt x="548531" y="842149"/>
                  </a:lnTo>
                  <a:lnTo>
                    <a:pt x="559522" y="899046"/>
                  </a:lnTo>
                  <a:lnTo>
                    <a:pt x="570525" y="956972"/>
                  </a:lnTo>
                  <a:lnTo>
                    <a:pt x="581486" y="1015724"/>
                  </a:lnTo>
                  <a:lnTo>
                    <a:pt x="592349" y="1075102"/>
                  </a:lnTo>
                  <a:lnTo>
                    <a:pt x="603057" y="1134901"/>
                  </a:lnTo>
                  <a:lnTo>
                    <a:pt x="613555" y="1194920"/>
                  </a:lnTo>
                  <a:lnTo>
                    <a:pt x="623788" y="1254956"/>
                  </a:lnTo>
                  <a:lnTo>
                    <a:pt x="633699" y="1314808"/>
                  </a:lnTo>
                  <a:lnTo>
                    <a:pt x="643233" y="1374273"/>
                  </a:lnTo>
                  <a:lnTo>
                    <a:pt x="652334" y="1433148"/>
                  </a:lnTo>
                  <a:lnTo>
                    <a:pt x="660947" y="1491232"/>
                  </a:lnTo>
                  <a:lnTo>
                    <a:pt x="669014" y="1548322"/>
                  </a:lnTo>
                  <a:lnTo>
                    <a:pt x="676482" y="1604216"/>
                  </a:lnTo>
                  <a:lnTo>
                    <a:pt x="683293" y="1658712"/>
                  </a:lnTo>
                  <a:lnTo>
                    <a:pt x="689393" y="1711606"/>
                  </a:lnTo>
                  <a:lnTo>
                    <a:pt x="694725" y="1762699"/>
                  </a:lnTo>
                  <a:lnTo>
                    <a:pt x="699234" y="1811785"/>
                  </a:lnTo>
                  <a:lnTo>
                    <a:pt x="702863" y="1858665"/>
                  </a:lnTo>
                  <a:lnTo>
                    <a:pt x="705558" y="1903134"/>
                  </a:lnTo>
                  <a:lnTo>
                    <a:pt x="707263" y="1944992"/>
                  </a:lnTo>
                  <a:lnTo>
                    <a:pt x="712786" y="2305786"/>
                  </a:lnTo>
                  <a:lnTo>
                    <a:pt x="712173" y="2665355"/>
                  </a:lnTo>
                  <a:lnTo>
                    <a:pt x="709104" y="2941427"/>
                  </a:lnTo>
                  <a:lnTo>
                    <a:pt x="707263" y="3051733"/>
                  </a:lnTo>
                  <a:lnTo>
                    <a:pt x="722686" y="3166765"/>
                  </a:lnTo>
                  <a:lnTo>
                    <a:pt x="742357" y="3235799"/>
                  </a:lnTo>
                  <a:lnTo>
                    <a:pt x="779352" y="3286457"/>
                  </a:lnTo>
                  <a:lnTo>
                    <a:pt x="846747" y="3346361"/>
                  </a:lnTo>
                </a:path>
              </a:pathLst>
            </a:custGeom>
            <a:ln w="249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47736" y="4387179"/>
              <a:ext cx="609600" cy="1072515"/>
            </a:xfrm>
            <a:custGeom>
              <a:avLst/>
              <a:gdLst/>
              <a:ahLst/>
              <a:cxnLst/>
              <a:rect l="l" t="t" r="r" b="b"/>
              <a:pathLst>
                <a:path w="609600" h="1072514">
                  <a:moveTo>
                    <a:pt x="423946" y="0"/>
                  </a:moveTo>
                  <a:lnTo>
                    <a:pt x="258503" y="0"/>
                  </a:lnTo>
                  <a:lnTo>
                    <a:pt x="258503" y="76022"/>
                  </a:lnTo>
                  <a:lnTo>
                    <a:pt x="259362" y="100783"/>
                  </a:lnTo>
                  <a:lnTo>
                    <a:pt x="252468" y="114661"/>
                  </a:lnTo>
                  <a:lnTo>
                    <a:pt x="231357" y="122720"/>
                  </a:lnTo>
                  <a:lnTo>
                    <a:pt x="189568" y="130022"/>
                  </a:lnTo>
                  <a:lnTo>
                    <a:pt x="142877" y="139269"/>
                  </a:lnTo>
                  <a:lnTo>
                    <a:pt x="110724" y="148418"/>
                  </a:lnTo>
                  <a:lnTo>
                    <a:pt x="92143" y="155415"/>
                  </a:lnTo>
                  <a:lnTo>
                    <a:pt x="59830" y="170577"/>
                  </a:lnTo>
                  <a:lnTo>
                    <a:pt x="43513" y="173323"/>
                  </a:lnTo>
                  <a:lnTo>
                    <a:pt x="30427" y="165201"/>
                  </a:lnTo>
                  <a:lnTo>
                    <a:pt x="13787" y="144970"/>
                  </a:lnTo>
                  <a:lnTo>
                    <a:pt x="1078" y="135318"/>
                  </a:lnTo>
                  <a:lnTo>
                    <a:pt x="0" y="148828"/>
                  </a:lnTo>
                  <a:lnTo>
                    <a:pt x="4091" y="169019"/>
                  </a:lnTo>
                  <a:lnTo>
                    <a:pt x="6891" y="179412"/>
                  </a:lnTo>
                  <a:lnTo>
                    <a:pt x="136723" y="400024"/>
                  </a:lnTo>
                  <a:lnTo>
                    <a:pt x="156631" y="328819"/>
                  </a:lnTo>
                  <a:lnTo>
                    <a:pt x="175355" y="291439"/>
                  </a:lnTo>
                  <a:lnTo>
                    <a:pt x="252763" y="269036"/>
                  </a:lnTo>
                  <a:lnTo>
                    <a:pt x="303039" y="264562"/>
                  </a:lnTo>
                  <a:lnTo>
                    <a:pt x="345008" y="262085"/>
                  </a:lnTo>
                  <a:lnTo>
                    <a:pt x="348114" y="262140"/>
                  </a:lnTo>
                  <a:lnTo>
                    <a:pt x="415266" y="266870"/>
                  </a:lnTo>
                  <a:lnTo>
                    <a:pt x="450746" y="282689"/>
                  </a:lnTo>
                  <a:lnTo>
                    <a:pt x="466344" y="322416"/>
                  </a:lnTo>
                  <a:lnTo>
                    <a:pt x="473844" y="398868"/>
                  </a:lnTo>
                  <a:lnTo>
                    <a:pt x="478222" y="479014"/>
                  </a:lnTo>
                  <a:lnTo>
                    <a:pt x="478245" y="526532"/>
                  </a:lnTo>
                  <a:lnTo>
                    <a:pt x="476420" y="549280"/>
                  </a:lnTo>
                  <a:lnTo>
                    <a:pt x="475254" y="555117"/>
                  </a:lnTo>
                  <a:lnTo>
                    <a:pt x="474240" y="608647"/>
                  </a:lnTo>
                  <a:lnTo>
                    <a:pt x="461376" y="638697"/>
                  </a:lnTo>
                  <a:lnTo>
                    <a:pt x="425391" y="656252"/>
                  </a:lnTo>
                  <a:lnTo>
                    <a:pt x="355011" y="672299"/>
                  </a:lnTo>
                  <a:lnTo>
                    <a:pt x="299556" y="677377"/>
                  </a:lnTo>
                  <a:lnTo>
                    <a:pt x="254503" y="669239"/>
                  </a:lnTo>
                  <a:lnTo>
                    <a:pt x="219152" y="650759"/>
                  </a:lnTo>
                  <a:lnTo>
                    <a:pt x="192801" y="624810"/>
                  </a:lnTo>
                  <a:lnTo>
                    <a:pt x="174749" y="594266"/>
                  </a:lnTo>
                  <a:lnTo>
                    <a:pt x="164295" y="562000"/>
                  </a:lnTo>
                  <a:lnTo>
                    <a:pt x="152551" y="528582"/>
                  </a:lnTo>
                  <a:lnTo>
                    <a:pt x="140161" y="517780"/>
                  </a:lnTo>
                  <a:lnTo>
                    <a:pt x="130358" y="519039"/>
                  </a:lnTo>
                  <a:lnTo>
                    <a:pt x="126372" y="521804"/>
                  </a:lnTo>
                  <a:lnTo>
                    <a:pt x="136723" y="619442"/>
                  </a:lnTo>
                  <a:lnTo>
                    <a:pt x="228633" y="1072121"/>
                  </a:lnTo>
                  <a:lnTo>
                    <a:pt x="268841" y="1054887"/>
                  </a:lnTo>
                  <a:lnTo>
                    <a:pt x="262916" y="975396"/>
                  </a:lnTo>
                  <a:lnTo>
                    <a:pt x="271495" y="927358"/>
                  </a:lnTo>
                  <a:lnTo>
                    <a:pt x="304078" y="891386"/>
                  </a:lnTo>
                  <a:lnTo>
                    <a:pt x="370162" y="848093"/>
                  </a:lnTo>
                  <a:lnTo>
                    <a:pt x="444354" y="800985"/>
                  </a:lnTo>
                  <a:lnTo>
                    <a:pt x="495776" y="766802"/>
                  </a:lnTo>
                  <a:lnTo>
                    <a:pt x="525697" y="745975"/>
                  </a:lnTo>
                  <a:lnTo>
                    <a:pt x="535389" y="738936"/>
                  </a:lnTo>
                  <a:lnTo>
                    <a:pt x="577214" y="722261"/>
                  </a:lnTo>
                  <a:lnTo>
                    <a:pt x="598574" y="700308"/>
                  </a:lnTo>
                  <a:lnTo>
                    <a:pt x="606147" y="658321"/>
                  </a:lnTo>
                  <a:lnTo>
                    <a:pt x="606610" y="581545"/>
                  </a:lnTo>
                  <a:lnTo>
                    <a:pt x="606135" y="483801"/>
                  </a:lnTo>
                  <a:lnTo>
                    <a:pt x="606193" y="397578"/>
                  </a:lnTo>
                  <a:lnTo>
                    <a:pt x="606623" y="312699"/>
                  </a:lnTo>
                  <a:lnTo>
                    <a:pt x="609371" y="245771"/>
                  </a:lnTo>
                  <a:lnTo>
                    <a:pt x="602746" y="208143"/>
                  </a:lnTo>
                  <a:lnTo>
                    <a:pt x="534233" y="165633"/>
                  </a:lnTo>
                  <a:lnTo>
                    <a:pt x="489770" y="147932"/>
                  </a:lnTo>
                  <a:lnTo>
                    <a:pt x="463581" y="138810"/>
                  </a:lnTo>
                  <a:lnTo>
                    <a:pt x="463710" y="139204"/>
                  </a:lnTo>
                  <a:lnTo>
                    <a:pt x="441364" y="125366"/>
                  </a:lnTo>
                  <a:lnTo>
                    <a:pt x="429774" y="114650"/>
                  </a:lnTo>
                  <a:lnTo>
                    <a:pt x="425210" y="101566"/>
                  </a:lnTo>
                  <a:lnTo>
                    <a:pt x="423946" y="80619"/>
                  </a:lnTo>
                  <a:lnTo>
                    <a:pt x="423464" y="52994"/>
                  </a:lnTo>
                  <a:lnTo>
                    <a:pt x="423518" y="26950"/>
                  </a:lnTo>
                  <a:lnTo>
                    <a:pt x="4239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322749" y="2216152"/>
              <a:ext cx="844550" cy="7083425"/>
            </a:xfrm>
            <a:custGeom>
              <a:avLst/>
              <a:gdLst/>
              <a:ahLst/>
              <a:cxnLst/>
              <a:rect l="l" t="t" r="r" b="b"/>
              <a:pathLst>
                <a:path w="844550" h="7083425">
                  <a:moveTo>
                    <a:pt x="844448" y="0"/>
                  </a:moveTo>
                  <a:lnTo>
                    <a:pt x="0" y="7082802"/>
                  </a:lnTo>
                </a:path>
              </a:pathLst>
            </a:custGeom>
            <a:ln w="3188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938259" y="4202817"/>
              <a:ext cx="3982720" cy="169545"/>
            </a:xfrm>
            <a:custGeom>
              <a:avLst/>
              <a:gdLst/>
              <a:ahLst/>
              <a:cxnLst/>
              <a:rect l="l" t="t" r="r" b="b"/>
              <a:pathLst>
                <a:path w="3982719" h="169545">
                  <a:moveTo>
                    <a:pt x="0" y="169392"/>
                  </a:moveTo>
                  <a:lnTo>
                    <a:pt x="3982516" y="169392"/>
                  </a:lnTo>
                  <a:lnTo>
                    <a:pt x="3982516" y="0"/>
                  </a:lnTo>
                  <a:lnTo>
                    <a:pt x="0" y="0"/>
                  </a:lnTo>
                  <a:lnTo>
                    <a:pt x="0" y="1693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920288" y="4043846"/>
              <a:ext cx="4000500" cy="6014720"/>
            </a:xfrm>
            <a:custGeom>
              <a:avLst/>
              <a:gdLst/>
              <a:ahLst/>
              <a:cxnLst/>
              <a:rect l="l" t="t" r="r" b="b"/>
              <a:pathLst>
                <a:path w="4000500" h="6014720">
                  <a:moveTo>
                    <a:pt x="4000488" y="0"/>
                  </a:moveTo>
                  <a:lnTo>
                    <a:pt x="17971" y="0"/>
                  </a:lnTo>
                  <a:lnTo>
                    <a:pt x="0" y="6014553"/>
                  </a:lnTo>
                </a:path>
              </a:pathLst>
            </a:custGeom>
            <a:ln w="1693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741143" y="6033594"/>
              <a:ext cx="0" cy="1558925"/>
            </a:xfrm>
            <a:custGeom>
              <a:avLst/>
              <a:gdLst/>
              <a:ahLst/>
              <a:cxnLst/>
              <a:rect l="l" t="t" r="r" b="b"/>
              <a:pathLst>
                <a:path h="1558925">
                  <a:moveTo>
                    <a:pt x="0" y="1558607"/>
                  </a:moveTo>
                  <a:lnTo>
                    <a:pt x="0" y="0"/>
                  </a:lnTo>
                </a:path>
              </a:pathLst>
            </a:custGeom>
            <a:ln w="498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59182" y="6236613"/>
              <a:ext cx="1713864" cy="0"/>
            </a:xfrm>
            <a:custGeom>
              <a:avLst/>
              <a:gdLst/>
              <a:ahLst/>
              <a:cxnLst/>
              <a:rect l="l" t="t" r="r" b="b"/>
              <a:pathLst>
                <a:path w="1713865">
                  <a:moveTo>
                    <a:pt x="0" y="0"/>
                  </a:moveTo>
                  <a:lnTo>
                    <a:pt x="1672844" y="0"/>
                  </a:lnTo>
                  <a:lnTo>
                    <a:pt x="1713471" y="0"/>
                  </a:lnTo>
                </a:path>
              </a:pathLst>
            </a:custGeom>
            <a:ln w="498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784708" y="3800464"/>
              <a:ext cx="14604" cy="6258560"/>
            </a:xfrm>
            <a:custGeom>
              <a:avLst/>
              <a:gdLst/>
              <a:ahLst/>
              <a:cxnLst/>
              <a:rect l="l" t="t" r="r" b="b"/>
              <a:pathLst>
                <a:path w="14604" h="6258559">
                  <a:moveTo>
                    <a:pt x="14609" y="0"/>
                  </a:moveTo>
                  <a:lnTo>
                    <a:pt x="0" y="6257935"/>
                  </a:lnTo>
                </a:path>
              </a:pathLst>
            </a:custGeom>
            <a:ln w="498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071553" y="3926016"/>
              <a:ext cx="7620" cy="6132830"/>
            </a:xfrm>
            <a:custGeom>
              <a:avLst/>
              <a:gdLst/>
              <a:ahLst/>
              <a:cxnLst/>
              <a:rect l="l" t="t" r="r" b="b"/>
              <a:pathLst>
                <a:path w="7620" h="6132830">
                  <a:moveTo>
                    <a:pt x="0" y="0"/>
                  </a:moveTo>
                  <a:lnTo>
                    <a:pt x="7219" y="6132383"/>
                  </a:lnTo>
                </a:path>
              </a:pathLst>
            </a:custGeom>
            <a:ln w="498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491108" y="7022463"/>
              <a:ext cx="1564005" cy="275590"/>
            </a:xfrm>
            <a:custGeom>
              <a:avLst/>
              <a:gdLst/>
              <a:ahLst/>
              <a:cxnLst/>
              <a:rect l="l" t="t" r="r" b="b"/>
              <a:pathLst>
                <a:path w="1564004" h="275590">
                  <a:moveTo>
                    <a:pt x="1564004" y="275043"/>
                  </a:moveTo>
                  <a:lnTo>
                    <a:pt x="441921" y="275043"/>
                  </a:lnTo>
                  <a:lnTo>
                    <a:pt x="342660" y="232068"/>
                  </a:lnTo>
                  <a:lnTo>
                    <a:pt x="283921" y="137521"/>
                  </a:lnTo>
                  <a:lnTo>
                    <a:pt x="255880" y="42975"/>
                  </a:lnTo>
                  <a:lnTo>
                    <a:pt x="248716" y="0"/>
                  </a:lnTo>
                  <a:lnTo>
                    <a:pt x="0" y="0"/>
                  </a:lnTo>
                </a:path>
              </a:pathLst>
            </a:custGeom>
            <a:ln w="498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71470" y="4507730"/>
              <a:ext cx="383540" cy="134620"/>
            </a:xfrm>
            <a:custGeom>
              <a:avLst/>
              <a:gdLst/>
              <a:ahLst/>
              <a:cxnLst/>
              <a:rect l="l" t="t" r="r" b="b"/>
              <a:pathLst>
                <a:path w="383540" h="134620">
                  <a:moveTo>
                    <a:pt x="0" y="0"/>
                  </a:moveTo>
                  <a:lnTo>
                    <a:pt x="216103" y="0"/>
                  </a:lnTo>
                  <a:lnTo>
                    <a:pt x="294236" y="2097"/>
                  </a:lnTo>
                  <a:lnTo>
                    <a:pt x="337677" y="16781"/>
                  </a:lnTo>
                  <a:lnTo>
                    <a:pt x="362082" y="56637"/>
                  </a:lnTo>
                  <a:lnTo>
                    <a:pt x="383108" y="134251"/>
                  </a:lnTo>
                </a:path>
              </a:pathLst>
            </a:custGeom>
            <a:ln w="498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42056" y="4356243"/>
              <a:ext cx="765810" cy="993140"/>
            </a:xfrm>
            <a:custGeom>
              <a:avLst/>
              <a:gdLst/>
              <a:ahLst/>
              <a:cxnLst/>
              <a:rect l="l" t="t" r="r" b="b"/>
              <a:pathLst>
                <a:path w="765809" h="993139">
                  <a:moveTo>
                    <a:pt x="434911" y="993007"/>
                  </a:moveTo>
                  <a:lnTo>
                    <a:pt x="485202" y="951565"/>
                  </a:lnTo>
                  <a:lnTo>
                    <a:pt x="599036" y="860393"/>
                  </a:lnTo>
                  <a:lnTo>
                    <a:pt x="713485" y="769221"/>
                  </a:lnTo>
                  <a:lnTo>
                    <a:pt x="765619" y="727780"/>
                  </a:lnTo>
                  <a:lnTo>
                    <a:pt x="739432" y="167862"/>
                  </a:lnTo>
                  <a:lnTo>
                    <a:pt x="735400" y="78736"/>
                  </a:lnTo>
                  <a:lnTo>
                    <a:pt x="719558" y="31974"/>
                  </a:lnTo>
                  <a:lnTo>
                    <a:pt x="678858" y="12227"/>
                  </a:lnTo>
                  <a:lnTo>
                    <a:pt x="600252" y="4146"/>
                  </a:lnTo>
                  <a:lnTo>
                    <a:pt x="504305" y="0"/>
                  </a:lnTo>
                  <a:lnTo>
                    <a:pt x="425702" y="460"/>
                  </a:lnTo>
                  <a:lnTo>
                    <a:pt x="372576" y="2764"/>
                  </a:lnTo>
                  <a:lnTo>
                    <a:pt x="353060" y="4146"/>
                  </a:lnTo>
                  <a:lnTo>
                    <a:pt x="303019" y="6640"/>
                  </a:lnTo>
                  <a:lnTo>
                    <a:pt x="247143" y="23935"/>
                  </a:lnTo>
                  <a:lnTo>
                    <a:pt x="215519" y="46717"/>
                  </a:lnTo>
                  <a:lnTo>
                    <a:pt x="159743" y="94995"/>
                  </a:lnTo>
                  <a:lnTo>
                    <a:pt x="88114" y="162908"/>
                  </a:lnTo>
                  <a:lnTo>
                    <a:pt x="26307" y="223455"/>
                  </a:lnTo>
                  <a:lnTo>
                    <a:pt x="0" y="249637"/>
                  </a:lnTo>
                </a:path>
              </a:pathLst>
            </a:custGeom>
            <a:ln w="498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70415" y="5375449"/>
              <a:ext cx="1809114" cy="2195830"/>
            </a:xfrm>
            <a:custGeom>
              <a:avLst/>
              <a:gdLst/>
              <a:ahLst/>
              <a:cxnLst/>
              <a:rect l="l" t="t" r="r" b="b"/>
              <a:pathLst>
                <a:path w="1809115" h="2195829">
                  <a:moveTo>
                    <a:pt x="1801774" y="667969"/>
                  </a:moveTo>
                  <a:lnTo>
                    <a:pt x="1804263" y="1704314"/>
                  </a:lnTo>
                  <a:lnTo>
                    <a:pt x="1808718" y="1830196"/>
                  </a:lnTo>
                  <a:lnTo>
                    <a:pt x="1787610" y="1894838"/>
                  </a:lnTo>
                  <a:lnTo>
                    <a:pt x="1720606" y="1918653"/>
                  </a:lnTo>
                  <a:lnTo>
                    <a:pt x="1587373" y="1922056"/>
                  </a:lnTo>
                  <a:lnTo>
                    <a:pt x="1520296" y="1922951"/>
                  </a:lnTo>
                  <a:lnTo>
                    <a:pt x="1453652" y="1925556"/>
                  </a:lnTo>
                  <a:lnTo>
                    <a:pt x="1387562" y="1929750"/>
                  </a:lnTo>
                  <a:lnTo>
                    <a:pt x="1322146" y="1935410"/>
                  </a:lnTo>
                  <a:lnTo>
                    <a:pt x="1257524" y="1942417"/>
                  </a:lnTo>
                  <a:lnTo>
                    <a:pt x="1193818" y="1950648"/>
                  </a:lnTo>
                  <a:lnTo>
                    <a:pt x="1131149" y="1959983"/>
                  </a:lnTo>
                  <a:lnTo>
                    <a:pt x="1069636" y="1970299"/>
                  </a:lnTo>
                  <a:lnTo>
                    <a:pt x="1009402" y="1981476"/>
                  </a:lnTo>
                  <a:lnTo>
                    <a:pt x="950566" y="1993393"/>
                  </a:lnTo>
                  <a:lnTo>
                    <a:pt x="893250" y="2005928"/>
                  </a:lnTo>
                  <a:lnTo>
                    <a:pt x="837574" y="2018959"/>
                  </a:lnTo>
                  <a:lnTo>
                    <a:pt x="783659" y="2032366"/>
                  </a:lnTo>
                  <a:lnTo>
                    <a:pt x="731626" y="2046028"/>
                  </a:lnTo>
                  <a:lnTo>
                    <a:pt x="681596" y="2059822"/>
                  </a:lnTo>
                  <a:lnTo>
                    <a:pt x="633688" y="2073628"/>
                  </a:lnTo>
                  <a:lnTo>
                    <a:pt x="588025" y="2087324"/>
                  </a:lnTo>
                  <a:lnTo>
                    <a:pt x="544727" y="2100790"/>
                  </a:lnTo>
                  <a:lnTo>
                    <a:pt x="503914" y="2113903"/>
                  </a:lnTo>
                  <a:lnTo>
                    <a:pt x="465708" y="2126542"/>
                  </a:lnTo>
                  <a:lnTo>
                    <a:pt x="397597" y="2149916"/>
                  </a:lnTo>
                  <a:lnTo>
                    <a:pt x="341362" y="2169940"/>
                  </a:lnTo>
                  <a:lnTo>
                    <a:pt x="297967" y="2185644"/>
                  </a:lnTo>
                  <a:lnTo>
                    <a:pt x="202324" y="2195493"/>
                  </a:lnTo>
                  <a:lnTo>
                    <a:pt x="146742" y="2161292"/>
                  </a:lnTo>
                  <a:lnTo>
                    <a:pt x="120934" y="2116346"/>
                  </a:lnTo>
                  <a:lnTo>
                    <a:pt x="114617" y="2093963"/>
                  </a:lnTo>
                  <a:lnTo>
                    <a:pt x="99872" y="833323"/>
                  </a:lnTo>
                  <a:lnTo>
                    <a:pt x="0" y="0"/>
                  </a:lnTo>
                </a:path>
              </a:pathLst>
            </a:custGeom>
            <a:ln w="498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93927" y="7539492"/>
              <a:ext cx="2538095" cy="105410"/>
            </a:xfrm>
            <a:custGeom>
              <a:avLst/>
              <a:gdLst/>
              <a:ahLst/>
              <a:cxnLst/>
              <a:rect l="l" t="t" r="r" b="b"/>
              <a:pathLst>
                <a:path w="2538095" h="105409">
                  <a:moveTo>
                    <a:pt x="2537472" y="0"/>
                  </a:moveTo>
                  <a:lnTo>
                    <a:pt x="618858" y="0"/>
                  </a:lnTo>
                  <a:lnTo>
                    <a:pt x="385403" y="6245"/>
                  </a:lnTo>
                  <a:lnTo>
                    <a:pt x="243120" y="19243"/>
                  </a:lnTo>
                  <a:lnTo>
                    <a:pt x="133992" y="48820"/>
                  </a:lnTo>
                  <a:lnTo>
                    <a:pt x="0" y="104800"/>
                  </a:lnTo>
                </a:path>
              </a:pathLst>
            </a:custGeom>
            <a:ln w="498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799317" y="3905911"/>
              <a:ext cx="3835400" cy="0"/>
            </a:xfrm>
            <a:custGeom>
              <a:avLst/>
              <a:gdLst/>
              <a:ahLst/>
              <a:cxnLst/>
              <a:rect l="l" t="t" r="r" b="b"/>
              <a:pathLst>
                <a:path w="3835400">
                  <a:moveTo>
                    <a:pt x="3834790" y="0"/>
                  </a:moveTo>
                  <a:lnTo>
                    <a:pt x="0" y="0"/>
                  </a:lnTo>
                </a:path>
              </a:pathLst>
            </a:custGeom>
            <a:ln w="498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800092" y="4435309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30">
                  <a:moveTo>
                    <a:pt x="3834015" y="0"/>
                  </a:moveTo>
                  <a:lnTo>
                    <a:pt x="0" y="0"/>
                  </a:lnTo>
                </a:path>
              </a:pathLst>
            </a:custGeom>
            <a:ln w="498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864633" y="4808969"/>
              <a:ext cx="631825" cy="340995"/>
            </a:xfrm>
            <a:custGeom>
              <a:avLst/>
              <a:gdLst/>
              <a:ahLst/>
              <a:cxnLst/>
              <a:rect l="l" t="t" r="r" b="b"/>
              <a:pathLst>
                <a:path w="631825" h="340995">
                  <a:moveTo>
                    <a:pt x="631596" y="0"/>
                  </a:moveTo>
                  <a:lnTo>
                    <a:pt x="0" y="0"/>
                  </a:lnTo>
                  <a:lnTo>
                    <a:pt x="0" y="340537"/>
                  </a:lnTo>
                  <a:lnTo>
                    <a:pt x="631596" y="340537"/>
                  </a:lnTo>
                  <a:lnTo>
                    <a:pt x="631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9619" y="1705538"/>
              <a:ext cx="5740640" cy="837777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73368" y="9679673"/>
              <a:ext cx="106934" cy="10695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73368" y="9289041"/>
              <a:ext cx="106934" cy="10695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73555" y="8829478"/>
              <a:ext cx="106959" cy="10697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85673" y="8374594"/>
              <a:ext cx="106934" cy="10697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73555" y="7979369"/>
              <a:ext cx="106959" cy="10697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73555" y="7590811"/>
              <a:ext cx="106959" cy="10695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85673" y="7053022"/>
              <a:ext cx="106934" cy="10695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85673" y="6732511"/>
              <a:ext cx="106934" cy="10697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985673" y="6354413"/>
              <a:ext cx="106934" cy="10695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85673" y="5885323"/>
              <a:ext cx="106934" cy="10697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85673" y="5540649"/>
              <a:ext cx="106934" cy="10697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85673" y="5133939"/>
              <a:ext cx="106934" cy="10697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85673" y="4722629"/>
              <a:ext cx="106934" cy="106972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 rot="5820000">
            <a:off x="14686680" y="5663423"/>
            <a:ext cx="196684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sz="750" b="1" spc="30" dirty="0">
                <a:solidFill>
                  <a:srgbClr val="445363"/>
                </a:solidFill>
                <a:latin typeface="Calibri"/>
                <a:cs typeface="Calibri"/>
              </a:rPr>
              <a:t>I-44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848406" y="6974594"/>
            <a:ext cx="161925" cy="815340"/>
          </a:xfrm>
          <a:prstGeom prst="rect">
            <a:avLst/>
          </a:prstGeom>
        </p:spPr>
        <p:txBody>
          <a:bodyPr vert="vert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b="1" dirty="0">
                <a:solidFill>
                  <a:srgbClr val="445363"/>
                </a:solidFill>
                <a:latin typeface="Calibri"/>
                <a:cs typeface="Calibri"/>
              </a:rPr>
              <a:t>Gene</a:t>
            </a:r>
            <a:r>
              <a:rPr sz="750" b="1" spc="-25" dirty="0">
                <a:solidFill>
                  <a:srgbClr val="445363"/>
                </a:solidFill>
                <a:latin typeface="Calibri"/>
                <a:cs typeface="Calibri"/>
              </a:rPr>
              <a:t>r</a:t>
            </a:r>
            <a:r>
              <a:rPr sz="750" b="1" dirty="0">
                <a:solidFill>
                  <a:srgbClr val="445363"/>
                </a:solidFill>
                <a:latin typeface="Calibri"/>
                <a:cs typeface="Calibri"/>
              </a:rPr>
              <a:t>ations</a:t>
            </a:r>
            <a:r>
              <a:rPr sz="750" b="1" spc="-10" dirty="0">
                <a:solidFill>
                  <a:srgbClr val="445363"/>
                </a:solidFill>
                <a:latin typeface="Calibri"/>
                <a:cs typeface="Calibri"/>
              </a:rPr>
              <a:t> </a:t>
            </a:r>
            <a:r>
              <a:rPr sz="750" b="1" dirty="0">
                <a:solidFill>
                  <a:srgbClr val="445363"/>
                </a:solidFill>
                <a:latin typeface="Calibri"/>
                <a:cs typeface="Calibri"/>
              </a:rPr>
              <a:t>Dri</a:t>
            </a:r>
            <a:r>
              <a:rPr sz="750" b="1" spc="-10" dirty="0">
                <a:solidFill>
                  <a:srgbClr val="445363"/>
                </a:solidFill>
                <a:latin typeface="Calibri"/>
                <a:cs typeface="Calibri"/>
              </a:rPr>
              <a:t>v</a:t>
            </a:r>
            <a:r>
              <a:rPr sz="750" b="1" dirty="0">
                <a:solidFill>
                  <a:srgbClr val="445363"/>
                </a:solidFill>
                <a:latin typeface="Calibri"/>
                <a:cs typeface="Calibri"/>
              </a:rPr>
              <a:t>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 rot="5820000">
            <a:off x="14699607" y="3922453"/>
            <a:ext cx="574501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5"/>
              </a:lnSpc>
            </a:pPr>
            <a:r>
              <a:rPr sz="750" b="1" spc="40" dirty="0">
                <a:solidFill>
                  <a:srgbClr val="445363"/>
                </a:solidFill>
                <a:latin typeface="Calibri"/>
                <a:cs typeface="Calibri"/>
              </a:rPr>
              <a:t>High</a:t>
            </a:r>
            <a:r>
              <a:rPr sz="750" b="1" spc="50" dirty="0">
                <a:solidFill>
                  <a:srgbClr val="445363"/>
                </a:solidFill>
                <a:latin typeface="Calibri"/>
                <a:cs typeface="Calibri"/>
              </a:rPr>
              <a:t>way</a:t>
            </a:r>
            <a:r>
              <a:rPr sz="750" b="1" spc="-15" dirty="0">
                <a:solidFill>
                  <a:srgbClr val="445363"/>
                </a:solidFill>
                <a:latin typeface="Calibri"/>
                <a:cs typeface="Calibri"/>
              </a:rPr>
              <a:t> </a:t>
            </a:r>
            <a:r>
              <a:rPr sz="750" b="1" spc="30" dirty="0">
                <a:solidFill>
                  <a:srgbClr val="445363"/>
                </a:solidFill>
                <a:latin typeface="Calibri"/>
                <a:cs typeface="Calibri"/>
              </a:rPr>
              <a:t>109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239696" y="3954390"/>
            <a:ext cx="908685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b="1" spc="30" dirty="0">
                <a:solidFill>
                  <a:srgbClr val="445363"/>
                </a:solidFill>
                <a:latin typeface="Calibri"/>
                <a:cs typeface="Calibri"/>
              </a:rPr>
              <a:t>New</a:t>
            </a:r>
            <a:r>
              <a:rPr sz="750" b="1" spc="-35" dirty="0">
                <a:solidFill>
                  <a:srgbClr val="445363"/>
                </a:solidFill>
                <a:latin typeface="Calibri"/>
                <a:cs typeface="Calibri"/>
              </a:rPr>
              <a:t> </a:t>
            </a:r>
            <a:r>
              <a:rPr sz="750" b="1" spc="35" dirty="0">
                <a:solidFill>
                  <a:srgbClr val="445363"/>
                </a:solidFill>
                <a:latin typeface="Calibri"/>
                <a:cs typeface="Calibri"/>
              </a:rPr>
              <a:t>College</a:t>
            </a:r>
            <a:r>
              <a:rPr sz="750" b="1" spc="-30" dirty="0">
                <a:solidFill>
                  <a:srgbClr val="445363"/>
                </a:solidFill>
                <a:latin typeface="Calibri"/>
                <a:cs typeface="Calibri"/>
              </a:rPr>
              <a:t> </a:t>
            </a:r>
            <a:r>
              <a:rPr sz="750" b="1" spc="25" dirty="0">
                <a:solidFill>
                  <a:srgbClr val="445363"/>
                </a:solidFill>
                <a:latin typeface="Calibri"/>
                <a:cs typeface="Calibri"/>
              </a:rPr>
              <a:t>Avenue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882343" y="5036458"/>
            <a:ext cx="154940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b="1" spc="5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1023343" y="1095375"/>
            <a:ext cx="4504055" cy="3887470"/>
            <a:chOff x="11023343" y="1095375"/>
            <a:chExt cx="4504055" cy="3887470"/>
          </a:xfrm>
        </p:grpSpPr>
        <p:sp>
          <p:nvSpPr>
            <p:cNvPr id="54" name="object 54"/>
            <p:cNvSpPr/>
            <p:nvPr/>
          </p:nvSpPr>
          <p:spPr>
            <a:xfrm>
              <a:off x="11023343" y="4978488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29" h="4445">
                  <a:moveTo>
                    <a:pt x="9182" y="0"/>
                  </a:moveTo>
                  <a:lnTo>
                    <a:pt x="0" y="3276"/>
                  </a:lnTo>
                  <a:lnTo>
                    <a:pt x="2082" y="4025"/>
                  </a:lnTo>
                  <a:lnTo>
                    <a:pt x="11252" y="749"/>
                  </a:lnTo>
                  <a:lnTo>
                    <a:pt x="9182" y="0"/>
                  </a:lnTo>
                  <a:close/>
                </a:path>
              </a:pathLst>
            </a:custGeom>
            <a:solidFill>
              <a:srgbClr val="E23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5279331" y="1095375"/>
              <a:ext cx="247650" cy="440055"/>
            </a:xfrm>
            <a:custGeom>
              <a:avLst/>
              <a:gdLst/>
              <a:ahLst/>
              <a:cxnLst/>
              <a:rect l="l" t="t" r="r" b="b"/>
              <a:pathLst>
                <a:path w="247650" h="440055">
                  <a:moveTo>
                    <a:pt x="247497" y="0"/>
                  </a:moveTo>
                  <a:lnTo>
                    <a:pt x="0" y="0"/>
                  </a:lnTo>
                  <a:lnTo>
                    <a:pt x="0" y="440004"/>
                  </a:lnTo>
                  <a:lnTo>
                    <a:pt x="247497" y="440004"/>
                  </a:lnTo>
                  <a:lnTo>
                    <a:pt x="247497" y="0"/>
                  </a:lnTo>
                  <a:close/>
                </a:path>
              </a:pathLst>
            </a:custGeom>
            <a:solidFill>
              <a:srgbClr val="C3D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5308109" y="1163124"/>
            <a:ext cx="205104" cy="29210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150" b="0" spc="95" dirty="0">
                <a:solidFill>
                  <a:srgbClr val="FFFFFF"/>
                </a:solidFill>
                <a:latin typeface="Myriad Pro Light"/>
                <a:cs typeface="Myriad Pro Light"/>
              </a:rPr>
              <a:t>WW</a:t>
            </a:r>
            <a:endParaRPr sz="1150">
              <a:latin typeface="Myriad Pro Light"/>
              <a:cs typeface="Myriad Pro Light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14901057" y="9703818"/>
            <a:ext cx="264795" cy="264795"/>
            <a:chOff x="14901057" y="9703818"/>
            <a:chExt cx="264795" cy="264795"/>
          </a:xfrm>
        </p:grpSpPr>
        <p:sp>
          <p:nvSpPr>
            <p:cNvPr id="58" name="object 58"/>
            <p:cNvSpPr/>
            <p:nvPr/>
          </p:nvSpPr>
          <p:spPr>
            <a:xfrm>
              <a:off x="14913281" y="9716042"/>
              <a:ext cx="240665" cy="240665"/>
            </a:xfrm>
            <a:custGeom>
              <a:avLst/>
              <a:gdLst/>
              <a:ahLst/>
              <a:cxnLst/>
              <a:rect l="l" t="t" r="r" b="b"/>
              <a:pathLst>
                <a:path w="240665" h="240665">
                  <a:moveTo>
                    <a:pt x="120116" y="240233"/>
                  </a:moveTo>
                  <a:lnTo>
                    <a:pt x="166874" y="230794"/>
                  </a:lnTo>
                  <a:lnTo>
                    <a:pt x="205054" y="205054"/>
                  </a:lnTo>
                  <a:lnTo>
                    <a:pt x="230794" y="166874"/>
                  </a:lnTo>
                  <a:lnTo>
                    <a:pt x="240233" y="120116"/>
                  </a:lnTo>
                  <a:lnTo>
                    <a:pt x="230794" y="73359"/>
                  </a:lnTo>
                  <a:lnTo>
                    <a:pt x="205054" y="35179"/>
                  </a:lnTo>
                  <a:lnTo>
                    <a:pt x="166874" y="9438"/>
                  </a:lnTo>
                  <a:lnTo>
                    <a:pt x="120116" y="0"/>
                  </a:lnTo>
                  <a:lnTo>
                    <a:pt x="73359" y="9438"/>
                  </a:lnTo>
                  <a:lnTo>
                    <a:pt x="35179" y="35179"/>
                  </a:lnTo>
                  <a:lnTo>
                    <a:pt x="9438" y="73359"/>
                  </a:lnTo>
                  <a:lnTo>
                    <a:pt x="0" y="120116"/>
                  </a:lnTo>
                  <a:lnTo>
                    <a:pt x="9438" y="166874"/>
                  </a:lnTo>
                  <a:lnTo>
                    <a:pt x="35179" y="205054"/>
                  </a:lnTo>
                  <a:lnTo>
                    <a:pt x="73359" y="230794"/>
                  </a:lnTo>
                  <a:lnTo>
                    <a:pt x="120116" y="240233"/>
                  </a:lnTo>
                  <a:close/>
                </a:path>
              </a:pathLst>
            </a:custGeom>
            <a:ln w="2444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5032353" y="9704537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5">
                  <a:moveTo>
                    <a:pt x="0" y="0"/>
                  </a:moveTo>
                  <a:lnTo>
                    <a:pt x="0" y="139052"/>
                  </a:lnTo>
                </a:path>
              </a:pathLst>
            </a:custGeom>
            <a:ln w="2444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14967753" y="9509680"/>
            <a:ext cx="123189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2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61" name="object 6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06796" y="3465269"/>
            <a:ext cx="88773" cy="88785"/>
          </a:xfrm>
          <a:prstGeom prst="rect">
            <a:avLst/>
          </a:prstGeom>
        </p:spPr>
      </p:pic>
      <p:sp>
        <p:nvSpPr>
          <p:cNvPr id="62" name="object 62"/>
          <p:cNvSpPr txBox="1"/>
          <p:nvPr/>
        </p:nvSpPr>
        <p:spPr>
          <a:xfrm>
            <a:off x="994091" y="2867125"/>
            <a:ext cx="2058670" cy="739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spc="245" dirty="0">
                <a:solidFill>
                  <a:srgbClr val="231F20"/>
                </a:solidFill>
                <a:latin typeface="Calibri"/>
                <a:cs typeface="Calibri"/>
              </a:rPr>
              <a:t>Campus</a:t>
            </a:r>
            <a:r>
              <a:rPr sz="23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300" spc="160" dirty="0">
                <a:solidFill>
                  <a:srgbClr val="231F20"/>
                </a:solidFill>
                <a:latin typeface="Calibri"/>
                <a:cs typeface="Calibri"/>
              </a:rPr>
              <a:t>Map</a:t>
            </a:r>
            <a:endParaRPr sz="2300">
              <a:latin typeface="Calibri"/>
              <a:cs typeface="Calibri"/>
            </a:endParaRPr>
          </a:p>
          <a:p>
            <a:pPr marL="342265">
              <a:lnSpc>
                <a:spcPct val="100000"/>
              </a:lnSpc>
              <a:spcBef>
                <a:spcPts val="1580"/>
              </a:spcBef>
            </a:pP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Wildwood </a:t>
            </a:r>
            <a:r>
              <a:rPr sz="1050" spc="80" dirty="0">
                <a:solidFill>
                  <a:srgbClr val="231F20"/>
                </a:solidFill>
                <a:latin typeface="Calibri"/>
                <a:cs typeface="Calibri"/>
              </a:rPr>
              <a:t>Campus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950" y="117033"/>
            <a:ext cx="1346200" cy="1346200"/>
          </a:xfrm>
          <a:custGeom>
            <a:avLst/>
            <a:gdLst/>
            <a:ahLst/>
            <a:cxnLst/>
            <a:rect l="l" t="t" r="r" b="b"/>
            <a:pathLst>
              <a:path w="1346200" h="1346200">
                <a:moveTo>
                  <a:pt x="672998" y="0"/>
                </a:moveTo>
                <a:lnTo>
                  <a:pt x="624935" y="1689"/>
                </a:lnTo>
                <a:lnTo>
                  <a:pt x="577783" y="6683"/>
                </a:lnTo>
                <a:lnTo>
                  <a:pt x="531658" y="14866"/>
                </a:lnTo>
                <a:lnTo>
                  <a:pt x="486673" y="26126"/>
                </a:lnTo>
                <a:lnTo>
                  <a:pt x="442942" y="40347"/>
                </a:lnTo>
                <a:lnTo>
                  <a:pt x="400578" y="57416"/>
                </a:lnTo>
                <a:lnTo>
                  <a:pt x="359696" y="77220"/>
                </a:lnTo>
                <a:lnTo>
                  <a:pt x="320410" y="99644"/>
                </a:lnTo>
                <a:lnTo>
                  <a:pt x="282832" y="124575"/>
                </a:lnTo>
                <a:lnTo>
                  <a:pt x="247078" y="151898"/>
                </a:lnTo>
                <a:lnTo>
                  <a:pt x="213261" y="181500"/>
                </a:lnTo>
                <a:lnTo>
                  <a:pt x="181495" y="213266"/>
                </a:lnTo>
                <a:lnTo>
                  <a:pt x="151894" y="247083"/>
                </a:lnTo>
                <a:lnTo>
                  <a:pt x="124571" y="282838"/>
                </a:lnTo>
                <a:lnTo>
                  <a:pt x="99641" y="320415"/>
                </a:lnTo>
                <a:lnTo>
                  <a:pt x="77218" y="359702"/>
                </a:lnTo>
                <a:lnTo>
                  <a:pt x="57414" y="400584"/>
                </a:lnTo>
                <a:lnTo>
                  <a:pt x="40346" y="442947"/>
                </a:lnTo>
                <a:lnTo>
                  <a:pt x="26125" y="486678"/>
                </a:lnTo>
                <a:lnTo>
                  <a:pt x="14866" y="531662"/>
                </a:lnTo>
                <a:lnTo>
                  <a:pt x="6683" y="577786"/>
                </a:lnTo>
                <a:lnTo>
                  <a:pt x="1689" y="624936"/>
                </a:lnTo>
                <a:lnTo>
                  <a:pt x="0" y="672998"/>
                </a:lnTo>
                <a:lnTo>
                  <a:pt x="1689" y="721061"/>
                </a:lnTo>
                <a:lnTo>
                  <a:pt x="6683" y="768212"/>
                </a:lnTo>
                <a:lnTo>
                  <a:pt x="14866" y="814337"/>
                </a:lnTo>
                <a:lnTo>
                  <a:pt x="26125" y="859323"/>
                </a:lnTo>
                <a:lnTo>
                  <a:pt x="40346" y="903054"/>
                </a:lnTo>
                <a:lnTo>
                  <a:pt x="57414" y="945417"/>
                </a:lnTo>
                <a:lnTo>
                  <a:pt x="77218" y="986300"/>
                </a:lnTo>
                <a:lnTo>
                  <a:pt x="99641" y="1025586"/>
                </a:lnTo>
                <a:lnTo>
                  <a:pt x="124571" y="1063163"/>
                </a:lnTo>
                <a:lnTo>
                  <a:pt x="151894" y="1098918"/>
                </a:lnTo>
                <a:lnTo>
                  <a:pt x="181495" y="1132735"/>
                </a:lnTo>
                <a:lnTo>
                  <a:pt x="213261" y="1164501"/>
                </a:lnTo>
                <a:lnTo>
                  <a:pt x="247078" y="1194102"/>
                </a:lnTo>
                <a:lnTo>
                  <a:pt x="282832" y="1221425"/>
                </a:lnTo>
                <a:lnTo>
                  <a:pt x="320410" y="1246355"/>
                </a:lnTo>
                <a:lnTo>
                  <a:pt x="359696" y="1268778"/>
                </a:lnTo>
                <a:lnTo>
                  <a:pt x="400578" y="1288581"/>
                </a:lnTo>
                <a:lnTo>
                  <a:pt x="442942" y="1305650"/>
                </a:lnTo>
                <a:lnTo>
                  <a:pt x="486673" y="1319871"/>
                </a:lnTo>
                <a:lnTo>
                  <a:pt x="531658" y="1331130"/>
                </a:lnTo>
                <a:lnTo>
                  <a:pt x="577783" y="1339313"/>
                </a:lnTo>
                <a:lnTo>
                  <a:pt x="624935" y="1344307"/>
                </a:lnTo>
                <a:lnTo>
                  <a:pt x="672998" y="1345996"/>
                </a:lnTo>
                <a:lnTo>
                  <a:pt x="721061" y="1344307"/>
                </a:lnTo>
                <a:lnTo>
                  <a:pt x="768212" y="1339313"/>
                </a:lnTo>
                <a:lnTo>
                  <a:pt x="814337" y="1331130"/>
                </a:lnTo>
                <a:lnTo>
                  <a:pt x="859323" y="1319871"/>
                </a:lnTo>
                <a:lnTo>
                  <a:pt x="903054" y="1305650"/>
                </a:lnTo>
                <a:lnTo>
                  <a:pt x="945417" y="1288581"/>
                </a:lnTo>
                <a:lnTo>
                  <a:pt x="986300" y="1268778"/>
                </a:lnTo>
                <a:lnTo>
                  <a:pt x="1025586" y="1246355"/>
                </a:lnTo>
                <a:lnTo>
                  <a:pt x="1063163" y="1221425"/>
                </a:lnTo>
                <a:lnTo>
                  <a:pt x="1098918" y="1194102"/>
                </a:lnTo>
                <a:lnTo>
                  <a:pt x="1132735" y="1164501"/>
                </a:lnTo>
                <a:lnTo>
                  <a:pt x="1164501" y="1132735"/>
                </a:lnTo>
                <a:lnTo>
                  <a:pt x="1194102" y="1098918"/>
                </a:lnTo>
                <a:lnTo>
                  <a:pt x="1221425" y="1063163"/>
                </a:lnTo>
                <a:lnTo>
                  <a:pt x="1246355" y="1025586"/>
                </a:lnTo>
                <a:lnTo>
                  <a:pt x="1268778" y="986300"/>
                </a:lnTo>
                <a:lnTo>
                  <a:pt x="1288581" y="945417"/>
                </a:lnTo>
                <a:lnTo>
                  <a:pt x="1305650" y="903054"/>
                </a:lnTo>
                <a:lnTo>
                  <a:pt x="1319871" y="859323"/>
                </a:lnTo>
                <a:lnTo>
                  <a:pt x="1331130" y="814337"/>
                </a:lnTo>
                <a:lnTo>
                  <a:pt x="1339313" y="768212"/>
                </a:lnTo>
                <a:lnTo>
                  <a:pt x="1344307" y="721061"/>
                </a:lnTo>
                <a:lnTo>
                  <a:pt x="1345996" y="672998"/>
                </a:lnTo>
                <a:lnTo>
                  <a:pt x="1344307" y="624936"/>
                </a:lnTo>
                <a:lnTo>
                  <a:pt x="1339313" y="577786"/>
                </a:lnTo>
                <a:lnTo>
                  <a:pt x="1331130" y="531662"/>
                </a:lnTo>
                <a:lnTo>
                  <a:pt x="1319871" y="486678"/>
                </a:lnTo>
                <a:lnTo>
                  <a:pt x="1305650" y="442947"/>
                </a:lnTo>
                <a:lnTo>
                  <a:pt x="1288581" y="400584"/>
                </a:lnTo>
                <a:lnTo>
                  <a:pt x="1268778" y="359702"/>
                </a:lnTo>
                <a:lnTo>
                  <a:pt x="1246355" y="320415"/>
                </a:lnTo>
                <a:lnTo>
                  <a:pt x="1221425" y="282838"/>
                </a:lnTo>
                <a:lnTo>
                  <a:pt x="1194102" y="247083"/>
                </a:lnTo>
                <a:lnTo>
                  <a:pt x="1164501" y="213266"/>
                </a:lnTo>
                <a:lnTo>
                  <a:pt x="1132735" y="181500"/>
                </a:lnTo>
                <a:lnTo>
                  <a:pt x="1098918" y="151898"/>
                </a:lnTo>
                <a:lnTo>
                  <a:pt x="1063163" y="124575"/>
                </a:lnTo>
                <a:lnTo>
                  <a:pt x="1025586" y="99644"/>
                </a:lnTo>
                <a:lnTo>
                  <a:pt x="986300" y="77220"/>
                </a:lnTo>
                <a:lnTo>
                  <a:pt x="945417" y="57416"/>
                </a:lnTo>
                <a:lnTo>
                  <a:pt x="903054" y="40347"/>
                </a:lnTo>
                <a:lnTo>
                  <a:pt x="859323" y="26126"/>
                </a:lnTo>
                <a:lnTo>
                  <a:pt x="814337" y="14866"/>
                </a:lnTo>
                <a:lnTo>
                  <a:pt x="768212" y="6683"/>
                </a:lnTo>
                <a:lnTo>
                  <a:pt x="721061" y="1689"/>
                </a:lnTo>
                <a:lnTo>
                  <a:pt x="672998" y="0"/>
                </a:lnTo>
                <a:close/>
              </a:path>
            </a:pathLst>
          </a:custGeom>
          <a:solidFill>
            <a:srgbClr val="C3D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3621" y="416452"/>
            <a:ext cx="5768340" cy="68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204595" algn="l"/>
              </a:tabLst>
            </a:pPr>
            <a:r>
              <a:rPr sz="6450" b="0" spc="-217" baseline="-1937" dirty="0">
                <a:solidFill>
                  <a:srgbClr val="FFFFFF"/>
                </a:solidFill>
                <a:latin typeface="Calibri"/>
                <a:cs typeface="Calibri"/>
              </a:rPr>
              <a:t>WW	</a:t>
            </a:r>
            <a:r>
              <a:rPr sz="3600" spc="-204" dirty="0"/>
              <a:t>Long-range</a:t>
            </a:r>
            <a:r>
              <a:rPr sz="3600" spc="-50" dirty="0"/>
              <a:t> </a:t>
            </a:r>
            <a:r>
              <a:rPr sz="3600" spc="-135" dirty="0"/>
              <a:t>Master</a:t>
            </a:r>
            <a:r>
              <a:rPr sz="3600" spc="-45" dirty="0"/>
              <a:t> </a:t>
            </a:r>
            <a:r>
              <a:rPr sz="3600" spc="-165" dirty="0"/>
              <a:t>Plan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0765" y="1298041"/>
            <a:ext cx="11284035" cy="87603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9984" y="3451702"/>
            <a:ext cx="83261" cy="8326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27286" y="2889986"/>
            <a:ext cx="1924685" cy="6946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spc="229" dirty="0">
                <a:solidFill>
                  <a:srgbClr val="231F20"/>
                </a:solidFill>
                <a:latin typeface="Calibri"/>
                <a:cs typeface="Calibri"/>
              </a:rPr>
              <a:t>Campus</a:t>
            </a:r>
            <a:r>
              <a:rPr sz="215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150" spc="150" dirty="0">
                <a:solidFill>
                  <a:srgbClr val="231F20"/>
                </a:solidFill>
                <a:latin typeface="Calibri"/>
                <a:cs typeface="Calibri"/>
              </a:rPr>
              <a:t>Map</a:t>
            </a:r>
            <a:endParaRPr sz="2150">
              <a:latin typeface="Calibri"/>
              <a:cs typeface="Calibri"/>
            </a:endParaRPr>
          </a:p>
          <a:p>
            <a:pPr marL="316230">
              <a:lnSpc>
                <a:spcPct val="100000"/>
              </a:lnSpc>
              <a:spcBef>
                <a:spcPts val="1470"/>
              </a:spcBef>
            </a:pPr>
            <a:r>
              <a:rPr sz="1000" spc="40" dirty="0">
                <a:solidFill>
                  <a:srgbClr val="231F20"/>
                </a:solidFill>
                <a:latin typeface="Calibri"/>
                <a:cs typeface="Calibri"/>
              </a:rPr>
              <a:t>Wildwood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65" dirty="0">
                <a:solidFill>
                  <a:srgbClr val="231F20"/>
                </a:solidFill>
                <a:latin typeface="Calibri"/>
                <a:cs typeface="Calibri"/>
              </a:rPr>
              <a:t>Campus</a:t>
            </a:r>
            <a:r>
              <a:rPr sz="10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70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15549" y="4656662"/>
            <a:ext cx="993775" cy="327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2710">
              <a:lnSpc>
                <a:spcPct val="141400"/>
              </a:lnSpc>
              <a:spcBef>
                <a:spcPts val="95"/>
              </a:spcBef>
            </a:pPr>
            <a:r>
              <a:rPr sz="700" spc="15" dirty="0">
                <a:solidFill>
                  <a:srgbClr val="231F20"/>
                </a:solidFill>
                <a:latin typeface="Arial Black"/>
                <a:cs typeface="Arial Black"/>
              </a:rPr>
              <a:t>CENTER FOR </a:t>
            </a:r>
            <a:r>
              <a:rPr sz="700" spc="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Arial Black"/>
                <a:cs typeface="Arial Black"/>
              </a:rPr>
              <a:t>HEALTH</a:t>
            </a:r>
            <a:r>
              <a:rPr sz="70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Arial Black"/>
                <a:cs typeface="Arial Black"/>
              </a:rPr>
              <a:t>SCIENCES</a:t>
            </a:r>
            <a:endParaRPr sz="7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62468" y="7357306"/>
            <a:ext cx="688340" cy="2501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118745">
              <a:lnSpc>
                <a:spcPct val="107400"/>
              </a:lnSpc>
              <a:spcBef>
                <a:spcPts val="60"/>
              </a:spcBef>
            </a:pPr>
            <a:r>
              <a:rPr sz="700" b="1" spc="10" dirty="0">
                <a:solidFill>
                  <a:srgbClr val="231F20"/>
                </a:solidFill>
                <a:latin typeface="Arial"/>
                <a:cs typeface="Arial"/>
              </a:rPr>
              <a:t>SIGNAGE </a:t>
            </a:r>
            <a:r>
              <a:rPr sz="70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10" dirty="0">
                <a:solidFill>
                  <a:srgbClr val="231F20"/>
                </a:solidFill>
                <a:latin typeface="Arial"/>
                <a:cs typeface="Arial"/>
              </a:rPr>
              <a:t>OPPORTUNITY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09822" y="5984922"/>
            <a:ext cx="759460" cy="23876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60960" marR="5080" indent="-48895">
              <a:lnSpc>
                <a:spcPts val="810"/>
              </a:lnSpc>
              <a:spcBef>
                <a:spcPts val="175"/>
              </a:spcBef>
            </a:pPr>
            <a:r>
              <a:rPr sz="700" b="1" spc="10" dirty="0">
                <a:solidFill>
                  <a:srgbClr val="231F20"/>
                </a:solidFill>
                <a:latin typeface="Arial"/>
                <a:cs typeface="Arial"/>
              </a:rPr>
              <a:t>QUAD/CENTRAL  </a:t>
            </a:r>
            <a:r>
              <a:rPr sz="700" b="1" spc="5" dirty="0">
                <a:solidFill>
                  <a:srgbClr val="231F20"/>
                </a:solidFill>
                <a:latin typeface="Arial"/>
                <a:cs typeface="Arial"/>
              </a:rPr>
              <a:t>GREENSPACE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28936" y="7148932"/>
            <a:ext cx="52641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ARRIVAL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68371" y="6431959"/>
            <a:ext cx="917575" cy="4806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065" marR="5080" indent="2540" algn="ctr">
              <a:lnSpc>
                <a:spcPct val="107800"/>
              </a:lnSpc>
              <a:spcBef>
                <a:spcPts val="55"/>
              </a:spcBef>
            </a:pPr>
            <a:r>
              <a:rPr sz="700" b="1" spc="10" dirty="0">
                <a:solidFill>
                  <a:srgbClr val="231F20"/>
                </a:solidFill>
                <a:latin typeface="Arial"/>
                <a:cs typeface="Arial"/>
              </a:rPr>
              <a:t>LANDSCAPE/ </a:t>
            </a:r>
            <a:r>
              <a:rPr sz="70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10" dirty="0">
                <a:solidFill>
                  <a:srgbClr val="231F20"/>
                </a:solidFill>
                <a:latin typeface="Arial"/>
                <a:cs typeface="Arial"/>
              </a:rPr>
              <a:t>PLACEMAKING </a:t>
            </a:r>
            <a:r>
              <a:rPr sz="70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10" dirty="0">
                <a:solidFill>
                  <a:srgbClr val="231F20"/>
                </a:solidFill>
                <a:latin typeface="Arial"/>
                <a:cs typeface="Arial"/>
              </a:rPr>
              <a:t>OPPORTUNITY </a:t>
            </a:r>
            <a:r>
              <a:rPr sz="70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10" dirty="0">
                <a:solidFill>
                  <a:srgbClr val="231F20"/>
                </a:solidFill>
                <a:latin typeface="Arial"/>
                <a:cs typeface="Arial"/>
              </a:rPr>
              <a:t>(SCREEN</a:t>
            </a:r>
            <a:r>
              <a:rPr sz="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10" dirty="0">
                <a:solidFill>
                  <a:srgbClr val="231F20"/>
                </a:solidFill>
                <a:latin typeface="Arial"/>
                <a:cs typeface="Arial"/>
              </a:rPr>
              <a:t>LOADING)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36778" y="1673644"/>
            <a:ext cx="985519" cy="27432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86995" marR="5080" indent="-74930">
              <a:lnSpc>
                <a:spcPts val="880"/>
              </a:lnSpc>
              <a:spcBef>
                <a:spcPts val="295"/>
              </a:spcBef>
            </a:pPr>
            <a:r>
              <a:rPr sz="1350" b="1" spc="-7" baseline="3086" dirty="0">
                <a:solidFill>
                  <a:srgbClr val="231F20"/>
                </a:solidFill>
                <a:latin typeface="Arial"/>
                <a:cs typeface="Arial"/>
              </a:rPr>
              <a:t>CONNECTIO</a:t>
            </a:r>
            <a:r>
              <a:rPr sz="1350" b="1" baseline="3086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350" b="1" spc="-7" baseline="308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O  MANCHESTER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60728" y="6343196"/>
            <a:ext cx="362585" cy="528320"/>
          </a:xfrm>
          <a:prstGeom prst="rect">
            <a:avLst/>
          </a:prstGeom>
        </p:spPr>
        <p:txBody>
          <a:bodyPr vert="vert270" wrap="square" lIns="0" tIns="31115" rIns="0" bIns="0" rtlCol="0">
            <a:spAutoFit/>
          </a:bodyPr>
          <a:lstStyle/>
          <a:p>
            <a:pPr marL="12700" marR="5080" indent="635" algn="ctr">
              <a:lnSpc>
                <a:spcPts val="810"/>
              </a:lnSpc>
              <a:spcBef>
                <a:spcPts val="245"/>
              </a:spcBef>
            </a:pPr>
            <a:r>
              <a:rPr sz="700" spc="15" dirty="0">
                <a:solidFill>
                  <a:srgbClr val="231F20"/>
                </a:solidFill>
                <a:latin typeface="Arial Black"/>
                <a:cs typeface="Arial Black"/>
              </a:rPr>
              <a:t>FUTURE </a:t>
            </a:r>
            <a:r>
              <a:rPr sz="700" spc="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Arial Black"/>
                <a:cs typeface="Arial Black"/>
              </a:rPr>
              <a:t>B</a:t>
            </a:r>
            <a:r>
              <a:rPr sz="700" dirty="0">
                <a:solidFill>
                  <a:srgbClr val="231F20"/>
                </a:solidFill>
                <a:latin typeface="Arial Black"/>
                <a:cs typeface="Arial Black"/>
              </a:rPr>
              <a:t>UILDING  </a:t>
            </a:r>
            <a:r>
              <a:rPr sz="700" spc="5" dirty="0">
                <a:solidFill>
                  <a:srgbClr val="231F20"/>
                </a:solidFill>
                <a:latin typeface="Arial Black"/>
                <a:cs typeface="Arial Black"/>
              </a:rPr>
              <a:t>SITE</a:t>
            </a:r>
            <a:endParaRPr sz="7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4531" y="6217701"/>
            <a:ext cx="364490" cy="744220"/>
          </a:xfrm>
          <a:prstGeom prst="rect">
            <a:avLst/>
          </a:prstGeom>
        </p:spPr>
        <p:txBody>
          <a:bodyPr vert="vert270" wrap="square" lIns="0" tIns="30480" rIns="0" bIns="0" rtlCol="0">
            <a:spAutoFit/>
          </a:bodyPr>
          <a:lstStyle/>
          <a:p>
            <a:pPr marL="12700" marR="5080" indent="1270" algn="ctr">
              <a:lnSpc>
                <a:spcPct val="96400"/>
              </a:lnSpc>
              <a:spcBef>
                <a:spcPts val="240"/>
              </a:spcBef>
            </a:pPr>
            <a:r>
              <a:rPr sz="700" spc="15" dirty="0">
                <a:solidFill>
                  <a:srgbClr val="231F20"/>
                </a:solidFill>
                <a:latin typeface="Arial Black"/>
                <a:cs typeface="Arial Black"/>
              </a:rPr>
              <a:t>CENTER FOR </a:t>
            </a:r>
            <a:r>
              <a:rPr sz="700" spc="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Arial Black"/>
                <a:cs typeface="Arial Black"/>
              </a:rPr>
              <a:t>TECHNOLOGY  </a:t>
            </a:r>
            <a:r>
              <a:rPr sz="700" spc="10" dirty="0">
                <a:solidFill>
                  <a:srgbClr val="231F20"/>
                </a:solidFill>
                <a:latin typeface="Arial Black"/>
                <a:cs typeface="Arial Black"/>
              </a:rPr>
              <a:t>STUDIES</a:t>
            </a:r>
            <a:endParaRPr sz="7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39136" y="7625229"/>
            <a:ext cx="362585" cy="528320"/>
          </a:xfrm>
          <a:prstGeom prst="rect">
            <a:avLst/>
          </a:prstGeom>
        </p:spPr>
        <p:txBody>
          <a:bodyPr vert="vert270" wrap="square" lIns="0" tIns="31115" rIns="0" bIns="0" rtlCol="0">
            <a:spAutoFit/>
          </a:bodyPr>
          <a:lstStyle/>
          <a:p>
            <a:pPr marL="12700" marR="5080" indent="635" algn="ctr">
              <a:lnSpc>
                <a:spcPts val="810"/>
              </a:lnSpc>
              <a:spcBef>
                <a:spcPts val="245"/>
              </a:spcBef>
            </a:pPr>
            <a:r>
              <a:rPr sz="700" spc="15" dirty="0">
                <a:solidFill>
                  <a:srgbClr val="231F20"/>
                </a:solidFill>
                <a:latin typeface="Arial Black"/>
                <a:cs typeface="Arial Black"/>
              </a:rPr>
              <a:t>FUTURE </a:t>
            </a:r>
            <a:r>
              <a:rPr sz="700" spc="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Arial Black"/>
                <a:cs typeface="Arial Black"/>
              </a:rPr>
              <a:t>B</a:t>
            </a:r>
            <a:r>
              <a:rPr sz="700" dirty="0">
                <a:solidFill>
                  <a:srgbClr val="231F20"/>
                </a:solidFill>
                <a:latin typeface="Arial Black"/>
                <a:cs typeface="Arial Black"/>
              </a:rPr>
              <a:t>UILDING  </a:t>
            </a:r>
            <a:r>
              <a:rPr sz="700" spc="5" dirty="0">
                <a:solidFill>
                  <a:srgbClr val="231F20"/>
                </a:solidFill>
                <a:latin typeface="Arial Black"/>
                <a:cs typeface="Arial Black"/>
              </a:rPr>
              <a:t>SITE</a:t>
            </a:r>
            <a:endParaRPr sz="7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49434" y="7625234"/>
            <a:ext cx="362585" cy="528320"/>
          </a:xfrm>
          <a:prstGeom prst="rect">
            <a:avLst/>
          </a:prstGeom>
        </p:spPr>
        <p:txBody>
          <a:bodyPr vert="vert270" wrap="square" lIns="0" tIns="31115" rIns="0" bIns="0" rtlCol="0">
            <a:spAutoFit/>
          </a:bodyPr>
          <a:lstStyle/>
          <a:p>
            <a:pPr marL="12700" marR="5080" indent="635" algn="ctr">
              <a:lnSpc>
                <a:spcPts val="810"/>
              </a:lnSpc>
              <a:spcBef>
                <a:spcPts val="245"/>
              </a:spcBef>
            </a:pPr>
            <a:r>
              <a:rPr sz="700" spc="15" dirty="0">
                <a:solidFill>
                  <a:srgbClr val="231F20"/>
                </a:solidFill>
                <a:latin typeface="Arial Black"/>
                <a:cs typeface="Arial Black"/>
              </a:rPr>
              <a:t>FUTURE </a:t>
            </a:r>
            <a:r>
              <a:rPr sz="700" spc="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Arial Black"/>
                <a:cs typeface="Arial Black"/>
              </a:rPr>
              <a:t>B</a:t>
            </a:r>
            <a:r>
              <a:rPr sz="700" dirty="0">
                <a:solidFill>
                  <a:srgbClr val="231F20"/>
                </a:solidFill>
                <a:latin typeface="Arial Black"/>
                <a:cs typeface="Arial Black"/>
              </a:rPr>
              <a:t>UILDING  </a:t>
            </a:r>
            <a:r>
              <a:rPr sz="700" spc="5" dirty="0">
                <a:solidFill>
                  <a:srgbClr val="231F20"/>
                </a:solidFill>
                <a:latin typeface="Arial Black"/>
                <a:cs typeface="Arial Black"/>
              </a:rPr>
              <a:t>SITE</a:t>
            </a:r>
            <a:endParaRPr sz="7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17226" y="8605806"/>
            <a:ext cx="528320" cy="34226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635" algn="ctr">
              <a:lnSpc>
                <a:spcPts val="810"/>
              </a:lnSpc>
              <a:spcBef>
                <a:spcPts val="170"/>
              </a:spcBef>
            </a:pPr>
            <a:r>
              <a:rPr sz="700" spc="15" dirty="0">
                <a:solidFill>
                  <a:srgbClr val="231F20"/>
                </a:solidFill>
                <a:latin typeface="Arial Black"/>
                <a:cs typeface="Arial Black"/>
              </a:rPr>
              <a:t>FUTURE </a:t>
            </a:r>
            <a:r>
              <a:rPr sz="700" spc="2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Arial Black"/>
                <a:cs typeface="Arial Black"/>
              </a:rPr>
              <a:t>B</a:t>
            </a:r>
            <a:r>
              <a:rPr sz="700" spc="10" dirty="0">
                <a:solidFill>
                  <a:srgbClr val="231F20"/>
                </a:solidFill>
                <a:latin typeface="Arial Black"/>
                <a:cs typeface="Arial Black"/>
              </a:rPr>
              <a:t>UILDING  </a:t>
            </a:r>
            <a:r>
              <a:rPr sz="700" spc="5" dirty="0">
                <a:solidFill>
                  <a:srgbClr val="231F20"/>
                </a:solidFill>
                <a:latin typeface="Arial Black"/>
                <a:cs typeface="Arial Black"/>
              </a:rPr>
              <a:t>SITE</a:t>
            </a:r>
            <a:endParaRPr sz="7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29091" y="5986159"/>
            <a:ext cx="448945" cy="1358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b="1" spc="10" dirty="0">
                <a:solidFill>
                  <a:srgbClr val="231F20"/>
                </a:solidFill>
                <a:latin typeface="Arial"/>
                <a:cs typeface="Arial"/>
              </a:rPr>
              <a:t>LOADING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451403" y="5366508"/>
            <a:ext cx="130810" cy="571500"/>
          </a:xfrm>
          <a:prstGeom prst="rect">
            <a:avLst/>
          </a:prstGeom>
        </p:spPr>
        <p:txBody>
          <a:bodyPr vert="vert270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00" b="1" spc="10" dirty="0">
                <a:solidFill>
                  <a:srgbClr val="231F20"/>
                </a:solidFill>
                <a:latin typeface="Arial"/>
                <a:cs typeface="Arial"/>
              </a:rPr>
              <a:t>SCREENING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987892" y="7408072"/>
            <a:ext cx="551180" cy="46355"/>
            <a:chOff x="10987892" y="7408072"/>
            <a:chExt cx="551180" cy="46355"/>
          </a:xfrm>
        </p:grpSpPr>
        <p:sp>
          <p:nvSpPr>
            <p:cNvPr id="21" name="object 21"/>
            <p:cNvSpPr/>
            <p:nvPr/>
          </p:nvSpPr>
          <p:spPr>
            <a:xfrm>
              <a:off x="11010813" y="7430996"/>
              <a:ext cx="521970" cy="0"/>
            </a:xfrm>
            <a:custGeom>
              <a:avLst/>
              <a:gdLst/>
              <a:ahLst/>
              <a:cxnLst/>
              <a:rect l="l" t="t" r="r" b="b"/>
              <a:pathLst>
                <a:path w="521970">
                  <a:moveTo>
                    <a:pt x="521741" y="0"/>
                  </a:moveTo>
                  <a:lnTo>
                    <a:pt x="0" y="0"/>
                  </a:lnTo>
                </a:path>
              </a:pathLst>
            </a:custGeom>
            <a:ln w="1145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987892" y="7408072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4">
                  <a:moveTo>
                    <a:pt x="22923" y="0"/>
                  </a:moveTo>
                  <a:lnTo>
                    <a:pt x="13999" y="1803"/>
                  </a:lnTo>
                  <a:lnTo>
                    <a:pt x="6713" y="6718"/>
                  </a:lnTo>
                  <a:lnTo>
                    <a:pt x="1801" y="14005"/>
                  </a:lnTo>
                  <a:lnTo>
                    <a:pt x="0" y="22923"/>
                  </a:lnTo>
                  <a:lnTo>
                    <a:pt x="1801" y="31841"/>
                  </a:lnTo>
                  <a:lnTo>
                    <a:pt x="6713" y="39128"/>
                  </a:lnTo>
                  <a:lnTo>
                    <a:pt x="13999" y="44043"/>
                  </a:lnTo>
                  <a:lnTo>
                    <a:pt x="22923" y="45847"/>
                  </a:lnTo>
                  <a:lnTo>
                    <a:pt x="31847" y="44043"/>
                  </a:lnTo>
                  <a:lnTo>
                    <a:pt x="39133" y="39128"/>
                  </a:lnTo>
                  <a:lnTo>
                    <a:pt x="44045" y="31841"/>
                  </a:lnTo>
                  <a:lnTo>
                    <a:pt x="45846" y="22923"/>
                  </a:lnTo>
                  <a:lnTo>
                    <a:pt x="44045" y="14005"/>
                  </a:lnTo>
                  <a:lnTo>
                    <a:pt x="39133" y="6718"/>
                  </a:lnTo>
                  <a:lnTo>
                    <a:pt x="31847" y="1803"/>
                  </a:lnTo>
                  <a:lnTo>
                    <a:pt x="2292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444783" y="3659434"/>
            <a:ext cx="233679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b="1" spc="2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360795" y="3686181"/>
            <a:ext cx="370205" cy="370205"/>
          </a:xfrm>
          <a:custGeom>
            <a:avLst/>
            <a:gdLst/>
            <a:ahLst/>
            <a:cxnLst/>
            <a:rect l="l" t="t" r="r" b="b"/>
            <a:pathLst>
              <a:path w="370204" h="370204">
                <a:moveTo>
                  <a:pt x="201155" y="369950"/>
                </a:moveTo>
                <a:lnTo>
                  <a:pt x="249750" y="359040"/>
                </a:lnTo>
                <a:lnTo>
                  <a:pt x="292304" y="336527"/>
                </a:lnTo>
                <a:lnTo>
                  <a:pt x="327209" y="304330"/>
                </a:lnTo>
                <a:lnTo>
                  <a:pt x="352855" y="264364"/>
                </a:lnTo>
                <a:lnTo>
                  <a:pt x="367634" y="218547"/>
                </a:lnTo>
                <a:lnTo>
                  <a:pt x="369938" y="168795"/>
                </a:lnTo>
                <a:lnTo>
                  <a:pt x="359032" y="120199"/>
                </a:lnTo>
                <a:lnTo>
                  <a:pt x="336520" y="77643"/>
                </a:lnTo>
                <a:lnTo>
                  <a:pt x="304322" y="42735"/>
                </a:lnTo>
                <a:lnTo>
                  <a:pt x="264354" y="17086"/>
                </a:lnTo>
                <a:lnTo>
                  <a:pt x="218535" y="2304"/>
                </a:lnTo>
                <a:lnTo>
                  <a:pt x="168783" y="0"/>
                </a:lnTo>
                <a:lnTo>
                  <a:pt x="120187" y="10911"/>
                </a:lnTo>
                <a:lnTo>
                  <a:pt x="77633" y="33426"/>
                </a:lnTo>
                <a:lnTo>
                  <a:pt x="42729" y="65627"/>
                </a:lnTo>
                <a:lnTo>
                  <a:pt x="17082" y="105596"/>
                </a:lnTo>
                <a:lnTo>
                  <a:pt x="2303" y="151415"/>
                </a:lnTo>
                <a:lnTo>
                  <a:pt x="0" y="201167"/>
                </a:lnTo>
                <a:lnTo>
                  <a:pt x="10910" y="249763"/>
                </a:lnTo>
                <a:lnTo>
                  <a:pt x="33423" y="292317"/>
                </a:lnTo>
                <a:lnTo>
                  <a:pt x="65620" y="327221"/>
                </a:lnTo>
                <a:lnTo>
                  <a:pt x="105586" y="352868"/>
                </a:lnTo>
                <a:lnTo>
                  <a:pt x="151403" y="367647"/>
                </a:lnTo>
                <a:lnTo>
                  <a:pt x="201155" y="369950"/>
                </a:lnTo>
                <a:close/>
              </a:path>
            </a:pathLst>
          </a:custGeom>
          <a:ln w="2579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546681" y="8391119"/>
            <a:ext cx="233679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b="1" spc="2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462694" y="8417867"/>
            <a:ext cx="370205" cy="370205"/>
          </a:xfrm>
          <a:custGeom>
            <a:avLst/>
            <a:gdLst/>
            <a:ahLst/>
            <a:cxnLst/>
            <a:rect l="l" t="t" r="r" b="b"/>
            <a:pathLst>
              <a:path w="370204" h="370204">
                <a:moveTo>
                  <a:pt x="201155" y="369950"/>
                </a:moveTo>
                <a:lnTo>
                  <a:pt x="249750" y="359040"/>
                </a:lnTo>
                <a:lnTo>
                  <a:pt x="292304" y="336527"/>
                </a:lnTo>
                <a:lnTo>
                  <a:pt x="327209" y="304330"/>
                </a:lnTo>
                <a:lnTo>
                  <a:pt x="352855" y="264364"/>
                </a:lnTo>
                <a:lnTo>
                  <a:pt x="367634" y="218547"/>
                </a:lnTo>
                <a:lnTo>
                  <a:pt x="369938" y="168795"/>
                </a:lnTo>
                <a:lnTo>
                  <a:pt x="359032" y="120199"/>
                </a:lnTo>
                <a:lnTo>
                  <a:pt x="336520" y="77643"/>
                </a:lnTo>
                <a:lnTo>
                  <a:pt x="304322" y="42735"/>
                </a:lnTo>
                <a:lnTo>
                  <a:pt x="264354" y="17086"/>
                </a:lnTo>
                <a:lnTo>
                  <a:pt x="218535" y="2304"/>
                </a:lnTo>
                <a:lnTo>
                  <a:pt x="168783" y="0"/>
                </a:lnTo>
                <a:lnTo>
                  <a:pt x="120187" y="10911"/>
                </a:lnTo>
                <a:lnTo>
                  <a:pt x="77633" y="33426"/>
                </a:lnTo>
                <a:lnTo>
                  <a:pt x="42729" y="65627"/>
                </a:lnTo>
                <a:lnTo>
                  <a:pt x="17082" y="105596"/>
                </a:lnTo>
                <a:lnTo>
                  <a:pt x="2303" y="151415"/>
                </a:lnTo>
                <a:lnTo>
                  <a:pt x="0" y="201167"/>
                </a:lnTo>
                <a:lnTo>
                  <a:pt x="10910" y="249763"/>
                </a:lnTo>
                <a:lnTo>
                  <a:pt x="33423" y="292317"/>
                </a:lnTo>
                <a:lnTo>
                  <a:pt x="65620" y="327221"/>
                </a:lnTo>
                <a:lnTo>
                  <a:pt x="105586" y="352868"/>
                </a:lnTo>
                <a:lnTo>
                  <a:pt x="151403" y="367647"/>
                </a:lnTo>
                <a:lnTo>
                  <a:pt x="201155" y="369950"/>
                </a:lnTo>
                <a:close/>
              </a:path>
            </a:pathLst>
          </a:custGeom>
          <a:ln w="2579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334290" y="6298666"/>
            <a:ext cx="233679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b="1" spc="2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250303" y="6325415"/>
            <a:ext cx="370205" cy="370205"/>
          </a:xfrm>
          <a:custGeom>
            <a:avLst/>
            <a:gdLst/>
            <a:ahLst/>
            <a:cxnLst/>
            <a:rect l="l" t="t" r="r" b="b"/>
            <a:pathLst>
              <a:path w="370204" h="370204">
                <a:moveTo>
                  <a:pt x="201155" y="369950"/>
                </a:moveTo>
                <a:lnTo>
                  <a:pt x="249750" y="359040"/>
                </a:lnTo>
                <a:lnTo>
                  <a:pt x="292304" y="336527"/>
                </a:lnTo>
                <a:lnTo>
                  <a:pt x="327209" y="304330"/>
                </a:lnTo>
                <a:lnTo>
                  <a:pt x="352855" y="264364"/>
                </a:lnTo>
                <a:lnTo>
                  <a:pt x="367634" y="218547"/>
                </a:lnTo>
                <a:lnTo>
                  <a:pt x="369938" y="168795"/>
                </a:lnTo>
                <a:lnTo>
                  <a:pt x="359032" y="120199"/>
                </a:lnTo>
                <a:lnTo>
                  <a:pt x="336520" y="77643"/>
                </a:lnTo>
                <a:lnTo>
                  <a:pt x="304322" y="42735"/>
                </a:lnTo>
                <a:lnTo>
                  <a:pt x="264354" y="17086"/>
                </a:lnTo>
                <a:lnTo>
                  <a:pt x="218535" y="2304"/>
                </a:lnTo>
                <a:lnTo>
                  <a:pt x="168783" y="0"/>
                </a:lnTo>
                <a:lnTo>
                  <a:pt x="120187" y="10911"/>
                </a:lnTo>
                <a:lnTo>
                  <a:pt x="77633" y="33426"/>
                </a:lnTo>
                <a:lnTo>
                  <a:pt x="42729" y="65627"/>
                </a:lnTo>
                <a:lnTo>
                  <a:pt x="17082" y="105596"/>
                </a:lnTo>
                <a:lnTo>
                  <a:pt x="2303" y="151415"/>
                </a:lnTo>
                <a:lnTo>
                  <a:pt x="0" y="201167"/>
                </a:lnTo>
                <a:lnTo>
                  <a:pt x="10910" y="249763"/>
                </a:lnTo>
                <a:lnTo>
                  <a:pt x="33423" y="292317"/>
                </a:lnTo>
                <a:lnTo>
                  <a:pt x="65620" y="327221"/>
                </a:lnTo>
                <a:lnTo>
                  <a:pt x="105586" y="352868"/>
                </a:lnTo>
                <a:lnTo>
                  <a:pt x="151403" y="367647"/>
                </a:lnTo>
                <a:lnTo>
                  <a:pt x="201155" y="369950"/>
                </a:lnTo>
                <a:close/>
              </a:path>
            </a:pathLst>
          </a:custGeom>
          <a:ln w="2579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544961" y="9516731"/>
            <a:ext cx="233679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b="1" spc="2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460973" y="9543479"/>
            <a:ext cx="370205" cy="370205"/>
          </a:xfrm>
          <a:custGeom>
            <a:avLst/>
            <a:gdLst/>
            <a:ahLst/>
            <a:cxnLst/>
            <a:rect l="l" t="t" r="r" b="b"/>
            <a:pathLst>
              <a:path w="370204" h="370204">
                <a:moveTo>
                  <a:pt x="201155" y="369950"/>
                </a:moveTo>
                <a:lnTo>
                  <a:pt x="249750" y="359040"/>
                </a:lnTo>
                <a:lnTo>
                  <a:pt x="292304" y="336527"/>
                </a:lnTo>
                <a:lnTo>
                  <a:pt x="327209" y="304330"/>
                </a:lnTo>
                <a:lnTo>
                  <a:pt x="352855" y="264364"/>
                </a:lnTo>
                <a:lnTo>
                  <a:pt x="367634" y="218547"/>
                </a:lnTo>
                <a:lnTo>
                  <a:pt x="369938" y="168795"/>
                </a:lnTo>
                <a:lnTo>
                  <a:pt x="359032" y="120199"/>
                </a:lnTo>
                <a:lnTo>
                  <a:pt x="336520" y="77643"/>
                </a:lnTo>
                <a:lnTo>
                  <a:pt x="304322" y="42735"/>
                </a:lnTo>
                <a:lnTo>
                  <a:pt x="264354" y="17086"/>
                </a:lnTo>
                <a:lnTo>
                  <a:pt x="218535" y="2304"/>
                </a:lnTo>
                <a:lnTo>
                  <a:pt x="168783" y="0"/>
                </a:lnTo>
                <a:lnTo>
                  <a:pt x="120187" y="10911"/>
                </a:lnTo>
                <a:lnTo>
                  <a:pt x="77633" y="33426"/>
                </a:lnTo>
                <a:lnTo>
                  <a:pt x="42729" y="65627"/>
                </a:lnTo>
                <a:lnTo>
                  <a:pt x="17082" y="105596"/>
                </a:lnTo>
                <a:lnTo>
                  <a:pt x="2303" y="151415"/>
                </a:lnTo>
                <a:lnTo>
                  <a:pt x="0" y="201167"/>
                </a:lnTo>
                <a:lnTo>
                  <a:pt x="10906" y="249763"/>
                </a:lnTo>
                <a:lnTo>
                  <a:pt x="33417" y="292317"/>
                </a:lnTo>
                <a:lnTo>
                  <a:pt x="65616" y="327221"/>
                </a:lnTo>
                <a:lnTo>
                  <a:pt x="105584" y="352868"/>
                </a:lnTo>
                <a:lnTo>
                  <a:pt x="151403" y="367647"/>
                </a:lnTo>
                <a:lnTo>
                  <a:pt x="201155" y="369950"/>
                </a:lnTo>
                <a:close/>
              </a:path>
            </a:pathLst>
          </a:custGeom>
          <a:ln w="2579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867808" y="8124326"/>
            <a:ext cx="233679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b="1" spc="2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783820" y="8151074"/>
            <a:ext cx="370205" cy="370205"/>
          </a:xfrm>
          <a:custGeom>
            <a:avLst/>
            <a:gdLst/>
            <a:ahLst/>
            <a:cxnLst/>
            <a:rect l="l" t="t" r="r" b="b"/>
            <a:pathLst>
              <a:path w="370204" h="370204">
                <a:moveTo>
                  <a:pt x="201155" y="369950"/>
                </a:moveTo>
                <a:lnTo>
                  <a:pt x="249750" y="359040"/>
                </a:lnTo>
                <a:lnTo>
                  <a:pt x="292304" y="336527"/>
                </a:lnTo>
                <a:lnTo>
                  <a:pt x="327209" y="304330"/>
                </a:lnTo>
                <a:lnTo>
                  <a:pt x="352855" y="264364"/>
                </a:lnTo>
                <a:lnTo>
                  <a:pt x="367634" y="218547"/>
                </a:lnTo>
                <a:lnTo>
                  <a:pt x="369938" y="168795"/>
                </a:lnTo>
                <a:lnTo>
                  <a:pt x="359032" y="120199"/>
                </a:lnTo>
                <a:lnTo>
                  <a:pt x="336520" y="77643"/>
                </a:lnTo>
                <a:lnTo>
                  <a:pt x="304322" y="42735"/>
                </a:lnTo>
                <a:lnTo>
                  <a:pt x="264354" y="17086"/>
                </a:lnTo>
                <a:lnTo>
                  <a:pt x="218535" y="2304"/>
                </a:lnTo>
                <a:lnTo>
                  <a:pt x="168783" y="0"/>
                </a:lnTo>
                <a:lnTo>
                  <a:pt x="120187" y="10911"/>
                </a:lnTo>
                <a:lnTo>
                  <a:pt x="77633" y="33426"/>
                </a:lnTo>
                <a:lnTo>
                  <a:pt x="42729" y="65627"/>
                </a:lnTo>
                <a:lnTo>
                  <a:pt x="17082" y="105596"/>
                </a:lnTo>
                <a:lnTo>
                  <a:pt x="2303" y="151415"/>
                </a:lnTo>
                <a:lnTo>
                  <a:pt x="0" y="201167"/>
                </a:lnTo>
                <a:lnTo>
                  <a:pt x="10910" y="249763"/>
                </a:lnTo>
                <a:lnTo>
                  <a:pt x="33423" y="292317"/>
                </a:lnTo>
                <a:lnTo>
                  <a:pt x="65620" y="327221"/>
                </a:lnTo>
                <a:lnTo>
                  <a:pt x="105586" y="352868"/>
                </a:lnTo>
                <a:lnTo>
                  <a:pt x="151403" y="367647"/>
                </a:lnTo>
                <a:lnTo>
                  <a:pt x="201155" y="369950"/>
                </a:lnTo>
                <a:close/>
              </a:path>
            </a:pathLst>
          </a:custGeom>
          <a:ln w="2579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39E53A5-0D5F-447B-A098-B6AD83AFE0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Phase 1 Priority Projects</a:t>
            </a:r>
          </a:p>
        </p:txBody>
      </p:sp>
    </p:spTree>
    <p:extLst>
      <p:ext uri="{BB962C8B-B14F-4D97-AF65-F5344CB8AC3E}">
        <p14:creationId xmlns:p14="http://schemas.microsoft.com/office/powerpoint/2010/main" val="3446227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43" y="0"/>
            <a:ext cx="15540913" cy="1005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04179" cy="100584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87522" cy="100584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DA60D-0EC9-4D5F-9301-C11B03AE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56" y="938783"/>
            <a:ext cx="4185438" cy="77114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Florissant Valley – Phase 1 Priority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C8872-38D2-4672-B1BA-AD326C1D1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939" y="938785"/>
            <a:ext cx="7681434" cy="7711440"/>
          </a:xfrm>
        </p:spPr>
        <p:txBody>
          <a:bodyPr anchor="ctr">
            <a:normAutofit/>
          </a:bodyPr>
          <a:lstStyle/>
          <a:p>
            <a:r>
              <a:rPr lang="en-US" sz="3300" dirty="0"/>
              <a:t>New Construction</a:t>
            </a:r>
          </a:p>
          <a:p>
            <a:pPr lvl="1"/>
            <a:r>
              <a:rPr lang="en-US" sz="3300" dirty="0"/>
              <a:t>Center for Health Sciences</a:t>
            </a:r>
          </a:p>
          <a:p>
            <a:pPr lvl="1"/>
            <a:r>
              <a:rPr lang="en-US" sz="3300" dirty="0"/>
              <a:t>Advanced Manufacturing Center</a:t>
            </a:r>
          </a:p>
          <a:p>
            <a:pPr marL="582930" lvl="1" indent="0">
              <a:buNone/>
            </a:pPr>
            <a:endParaRPr lang="en-US" sz="3300" dirty="0"/>
          </a:p>
          <a:p>
            <a:r>
              <a:rPr lang="en-US" sz="3300" dirty="0"/>
              <a:t>Renovation</a:t>
            </a:r>
          </a:p>
          <a:p>
            <a:pPr lvl="1"/>
            <a:r>
              <a:rPr lang="en-US" sz="3300" dirty="0"/>
              <a:t>Relocate existing programming &amp; radio station</a:t>
            </a:r>
          </a:p>
          <a:p>
            <a:pPr marL="582930" lvl="1" indent="0">
              <a:buNone/>
            </a:pPr>
            <a:endParaRPr lang="en-US" sz="3300" dirty="0"/>
          </a:p>
          <a:p>
            <a:r>
              <a:rPr lang="en-US" sz="3300" dirty="0"/>
              <a:t>Demolish Antiquated Facilities</a:t>
            </a:r>
          </a:p>
          <a:p>
            <a:pPr lvl="1"/>
            <a:r>
              <a:rPr lang="en-US" sz="3300" dirty="0"/>
              <a:t>Communications</a:t>
            </a:r>
          </a:p>
          <a:p>
            <a:pPr lvl="1"/>
            <a:r>
              <a:rPr lang="en-US" sz="3300" dirty="0"/>
              <a:t>Emerson Center for Engineering</a:t>
            </a:r>
          </a:p>
          <a:p>
            <a:pPr marL="582930" lvl="1" indent="0">
              <a:buNone/>
            </a:pPr>
            <a:endParaRPr lang="en-US" sz="3300" dirty="0"/>
          </a:p>
          <a:p>
            <a:r>
              <a:rPr lang="en-US" sz="3300" dirty="0"/>
              <a:t>Vacate Decentralized Properties</a:t>
            </a:r>
          </a:p>
          <a:p>
            <a:pPr lvl="1"/>
            <a:r>
              <a:rPr lang="en-US" sz="3300" dirty="0"/>
              <a:t>Center for Workforce Innovation</a:t>
            </a:r>
          </a:p>
        </p:txBody>
      </p:sp>
    </p:spTree>
    <p:extLst>
      <p:ext uri="{BB962C8B-B14F-4D97-AF65-F5344CB8AC3E}">
        <p14:creationId xmlns:p14="http://schemas.microsoft.com/office/powerpoint/2010/main" val="1884927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376" y="122019"/>
            <a:ext cx="1346200" cy="1346200"/>
          </a:xfrm>
          <a:custGeom>
            <a:avLst/>
            <a:gdLst/>
            <a:ahLst/>
            <a:cxnLst/>
            <a:rect l="l" t="t" r="r" b="b"/>
            <a:pathLst>
              <a:path w="1346200" h="1346200">
                <a:moveTo>
                  <a:pt x="672998" y="0"/>
                </a:moveTo>
                <a:lnTo>
                  <a:pt x="624935" y="1689"/>
                </a:lnTo>
                <a:lnTo>
                  <a:pt x="577783" y="6683"/>
                </a:lnTo>
                <a:lnTo>
                  <a:pt x="531658" y="14866"/>
                </a:lnTo>
                <a:lnTo>
                  <a:pt x="486673" y="26126"/>
                </a:lnTo>
                <a:lnTo>
                  <a:pt x="442942" y="40347"/>
                </a:lnTo>
                <a:lnTo>
                  <a:pt x="400578" y="57416"/>
                </a:lnTo>
                <a:lnTo>
                  <a:pt x="359696" y="77220"/>
                </a:lnTo>
                <a:lnTo>
                  <a:pt x="320410" y="99644"/>
                </a:lnTo>
                <a:lnTo>
                  <a:pt x="282832" y="124575"/>
                </a:lnTo>
                <a:lnTo>
                  <a:pt x="247078" y="151898"/>
                </a:lnTo>
                <a:lnTo>
                  <a:pt x="213261" y="181500"/>
                </a:lnTo>
                <a:lnTo>
                  <a:pt x="181495" y="213266"/>
                </a:lnTo>
                <a:lnTo>
                  <a:pt x="151894" y="247083"/>
                </a:lnTo>
                <a:lnTo>
                  <a:pt x="124571" y="282838"/>
                </a:lnTo>
                <a:lnTo>
                  <a:pt x="99641" y="320415"/>
                </a:lnTo>
                <a:lnTo>
                  <a:pt x="77218" y="359702"/>
                </a:lnTo>
                <a:lnTo>
                  <a:pt x="57414" y="400584"/>
                </a:lnTo>
                <a:lnTo>
                  <a:pt x="40346" y="442947"/>
                </a:lnTo>
                <a:lnTo>
                  <a:pt x="26125" y="486678"/>
                </a:lnTo>
                <a:lnTo>
                  <a:pt x="14866" y="531662"/>
                </a:lnTo>
                <a:lnTo>
                  <a:pt x="6683" y="577786"/>
                </a:lnTo>
                <a:lnTo>
                  <a:pt x="1689" y="624936"/>
                </a:lnTo>
                <a:lnTo>
                  <a:pt x="0" y="672998"/>
                </a:lnTo>
                <a:lnTo>
                  <a:pt x="1689" y="721061"/>
                </a:lnTo>
                <a:lnTo>
                  <a:pt x="6683" y="768212"/>
                </a:lnTo>
                <a:lnTo>
                  <a:pt x="14866" y="814337"/>
                </a:lnTo>
                <a:lnTo>
                  <a:pt x="26125" y="859323"/>
                </a:lnTo>
                <a:lnTo>
                  <a:pt x="40346" y="903054"/>
                </a:lnTo>
                <a:lnTo>
                  <a:pt x="57414" y="945417"/>
                </a:lnTo>
                <a:lnTo>
                  <a:pt x="77218" y="986300"/>
                </a:lnTo>
                <a:lnTo>
                  <a:pt x="99641" y="1025586"/>
                </a:lnTo>
                <a:lnTo>
                  <a:pt x="124571" y="1063163"/>
                </a:lnTo>
                <a:lnTo>
                  <a:pt x="151894" y="1098918"/>
                </a:lnTo>
                <a:lnTo>
                  <a:pt x="181495" y="1132735"/>
                </a:lnTo>
                <a:lnTo>
                  <a:pt x="213261" y="1164501"/>
                </a:lnTo>
                <a:lnTo>
                  <a:pt x="247078" y="1194102"/>
                </a:lnTo>
                <a:lnTo>
                  <a:pt x="282832" y="1221425"/>
                </a:lnTo>
                <a:lnTo>
                  <a:pt x="320410" y="1246355"/>
                </a:lnTo>
                <a:lnTo>
                  <a:pt x="359696" y="1268778"/>
                </a:lnTo>
                <a:lnTo>
                  <a:pt x="400578" y="1288581"/>
                </a:lnTo>
                <a:lnTo>
                  <a:pt x="442942" y="1305650"/>
                </a:lnTo>
                <a:lnTo>
                  <a:pt x="486673" y="1319871"/>
                </a:lnTo>
                <a:lnTo>
                  <a:pt x="531658" y="1331130"/>
                </a:lnTo>
                <a:lnTo>
                  <a:pt x="577783" y="1339313"/>
                </a:lnTo>
                <a:lnTo>
                  <a:pt x="624935" y="1344307"/>
                </a:lnTo>
                <a:lnTo>
                  <a:pt x="672998" y="1345996"/>
                </a:lnTo>
                <a:lnTo>
                  <a:pt x="721061" y="1344307"/>
                </a:lnTo>
                <a:lnTo>
                  <a:pt x="768212" y="1339313"/>
                </a:lnTo>
                <a:lnTo>
                  <a:pt x="814337" y="1331130"/>
                </a:lnTo>
                <a:lnTo>
                  <a:pt x="859323" y="1319871"/>
                </a:lnTo>
                <a:lnTo>
                  <a:pt x="903054" y="1305650"/>
                </a:lnTo>
                <a:lnTo>
                  <a:pt x="945417" y="1288581"/>
                </a:lnTo>
                <a:lnTo>
                  <a:pt x="986300" y="1268778"/>
                </a:lnTo>
                <a:lnTo>
                  <a:pt x="1025586" y="1246355"/>
                </a:lnTo>
                <a:lnTo>
                  <a:pt x="1063163" y="1221425"/>
                </a:lnTo>
                <a:lnTo>
                  <a:pt x="1098918" y="1194102"/>
                </a:lnTo>
                <a:lnTo>
                  <a:pt x="1132735" y="1164501"/>
                </a:lnTo>
                <a:lnTo>
                  <a:pt x="1164501" y="1132735"/>
                </a:lnTo>
                <a:lnTo>
                  <a:pt x="1194102" y="1098918"/>
                </a:lnTo>
                <a:lnTo>
                  <a:pt x="1221425" y="1063163"/>
                </a:lnTo>
                <a:lnTo>
                  <a:pt x="1246355" y="1025586"/>
                </a:lnTo>
                <a:lnTo>
                  <a:pt x="1268778" y="986300"/>
                </a:lnTo>
                <a:lnTo>
                  <a:pt x="1288581" y="945417"/>
                </a:lnTo>
                <a:lnTo>
                  <a:pt x="1305650" y="903054"/>
                </a:lnTo>
                <a:lnTo>
                  <a:pt x="1319871" y="859323"/>
                </a:lnTo>
                <a:lnTo>
                  <a:pt x="1331130" y="814337"/>
                </a:lnTo>
                <a:lnTo>
                  <a:pt x="1339313" y="768212"/>
                </a:lnTo>
                <a:lnTo>
                  <a:pt x="1344307" y="721061"/>
                </a:lnTo>
                <a:lnTo>
                  <a:pt x="1345996" y="672998"/>
                </a:lnTo>
                <a:lnTo>
                  <a:pt x="1344307" y="624936"/>
                </a:lnTo>
                <a:lnTo>
                  <a:pt x="1339313" y="577786"/>
                </a:lnTo>
                <a:lnTo>
                  <a:pt x="1331130" y="531662"/>
                </a:lnTo>
                <a:lnTo>
                  <a:pt x="1319871" y="486678"/>
                </a:lnTo>
                <a:lnTo>
                  <a:pt x="1305650" y="442947"/>
                </a:lnTo>
                <a:lnTo>
                  <a:pt x="1288581" y="400584"/>
                </a:lnTo>
                <a:lnTo>
                  <a:pt x="1268778" y="359702"/>
                </a:lnTo>
                <a:lnTo>
                  <a:pt x="1246355" y="320415"/>
                </a:lnTo>
                <a:lnTo>
                  <a:pt x="1221425" y="282838"/>
                </a:lnTo>
                <a:lnTo>
                  <a:pt x="1194102" y="247083"/>
                </a:lnTo>
                <a:lnTo>
                  <a:pt x="1164501" y="213266"/>
                </a:lnTo>
                <a:lnTo>
                  <a:pt x="1132735" y="181500"/>
                </a:lnTo>
                <a:lnTo>
                  <a:pt x="1098918" y="151898"/>
                </a:lnTo>
                <a:lnTo>
                  <a:pt x="1063163" y="124575"/>
                </a:lnTo>
                <a:lnTo>
                  <a:pt x="1025586" y="99644"/>
                </a:lnTo>
                <a:lnTo>
                  <a:pt x="986300" y="77220"/>
                </a:lnTo>
                <a:lnTo>
                  <a:pt x="945417" y="57416"/>
                </a:lnTo>
                <a:lnTo>
                  <a:pt x="903054" y="40347"/>
                </a:lnTo>
                <a:lnTo>
                  <a:pt x="859323" y="26126"/>
                </a:lnTo>
                <a:lnTo>
                  <a:pt x="814337" y="14866"/>
                </a:lnTo>
                <a:lnTo>
                  <a:pt x="768212" y="6683"/>
                </a:lnTo>
                <a:lnTo>
                  <a:pt x="721061" y="1689"/>
                </a:lnTo>
                <a:lnTo>
                  <a:pt x="672998" y="0"/>
                </a:lnTo>
                <a:close/>
              </a:path>
            </a:pathLst>
          </a:custGeom>
          <a:solidFill>
            <a:srgbClr val="8BD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0302" y="439419"/>
            <a:ext cx="685165" cy="68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00" spc="385" dirty="0">
                <a:solidFill>
                  <a:srgbClr val="FFFFFF"/>
                </a:solidFill>
                <a:latin typeface="Calibri"/>
                <a:cs typeface="Calibri"/>
              </a:rPr>
              <a:t>FV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33220" y="500271"/>
            <a:ext cx="4815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Phase</a:t>
            </a:r>
            <a:r>
              <a:rPr spc="-25" dirty="0"/>
              <a:t> </a:t>
            </a:r>
            <a:r>
              <a:rPr spc="-110" dirty="0"/>
              <a:t>1</a:t>
            </a:r>
            <a:r>
              <a:rPr spc="-25" dirty="0"/>
              <a:t> </a:t>
            </a:r>
            <a:r>
              <a:rPr spc="-220" dirty="0"/>
              <a:t>Priority</a:t>
            </a:r>
            <a:r>
              <a:rPr spc="-25" dirty="0"/>
              <a:t> </a:t>
            </a:r>
            <a:r>
              <a:rPr spc="-195" dirty="0"/>
              <a:t>Projects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13027" y="2615850"/>
            <a:ext cx="2000250" cy="251460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250" spc="254" dirty="0">
                <a:solidFill>
                  <a:srgbClr val="231F20"/>
                </a:solidFill>
                <a:latin typeface="Calibri"/>
                <a:cs typeface="Calibri"/>
              </a:rPr>
              <a:t>Campus</a:t>
            </a:r>
            <a:r>
              <a:rPr sz="225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170" dirty="0">
                <a:solidFill>
                  <a:srgbClr val="231F20"/>
                </a:solidFill>
                <a:latin typeface="Calibri"/>
                <a:cs typeface="Calibri"/>
              </a:rPr>
              <a:t>Map</a:t>
            </a:r>
            <a:endParaRPr sz="2250">
              <a:latin typeface="Calibri"/>
              <a:cs typeface="Calibri"/>
            </a:endParaRPr>
          </a:p>
          <a:p>
            <a:pPr marL="338455" marR="29845">
              <a:lnSpc>
                <a:spcPct val="113100"/>
              </a:lnSpc>
              <a:spcBef>
                <a:spcPts val="260"/>
              </a:spcBef>
            </a:pP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Administration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Facilities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Student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38455">
              <a:lnSpc>
                <a:spcPct val="100000"/>
              </a:lnSpc>
              <a:spcBef>
                <a:spcPts val="165"/>
              </a:spcBef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Library</a:t>
            </a:r>
            <a:endParaRPr sz="1050">
              <a:latin typeface="Calibri"/>
              <a:cs typeface="Calibri"/>
            </a:endParaRPr>
          </a:p>
          <a:p>
            <a:pPr marL="338455" marR="5080">
              <a:lnSpc>
                <a:spcPct val="113100"/>
              </a:lnSpc>
            </a:pPr>
            <a:r>
              <a:rPr sz="1050" spc="35" dirty="0">
                <a:solidFill>
                  <a:srgbClr val="231F20"/>
                </a:solidFill>
                <a:latin typeface="Calibri"/>
                <a:cs typeface="Calibri"/>
              </a:rPr>
              <a:t>Arts,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 Humanities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Theatre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Communications</a:t>
            </a:r>
            <a:endParaRPr sz="1050">
              <a:latin typeface="Calibri"/>
              <a:cs typeface="Calibri"/>
            </a:endParaRPr>
          </a:p>
          <a:p>
            <a:pPr marL="338455">
              <a:lnSpc>
                <a:spcPct val="100000"/>
              </a:lnSpc>
              <a:spcBef>
                <a:spcPts val="165"/>
              </a:spcBef>
            </a:pP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Social</a:t>
            </a:r>
            <a:r>
              <a:rPr sz="10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Sciences</a:t>
            </a:r>
            <a:endParaRPr sz="1050">
              <a:latin typeface="Calibri"/>
              <a:cs typeface="Calibri"/>
            </a:endParaRPr>
          </a:p>
          <a:p>
            <a:pPr marL="338455" marR="485775">
              <a:lnSpc>
                <a:spcPct val="113100"/>
              </a:lnSpc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Physical Education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Science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Math</a:t>
            </a:r>
            <a:endParaRPr sz="1050">
              <a:latin typeface="Calibri"/>
              <a:cs typeface="Calibri"/>
            </a:endParaRPr>
          </a:p>
          <a:p>
            <a:pPr marL="338455">
              <a:lnSpc>
                <a:spcPct val="100000"/>
              </a:lnSpc>
              <a:spcBef>
                <a:spcPts val="165"/>
              </a:spcBef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Business</a:t>
            </a:r>
            <a:r>
              <a:rPr sz="105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endParaRPr sz="1050">
              <a:latin typeface="Calibri"/>
              <a:cs typeface="Calibri"/>
            </a:endParaRPr>
          </a:p>
          <a:p>
            <a:pPr marL="338455" marR="162560">
              <a:lnSpc>
                <a:spcPct val="113100"/>
              </a:lnSpc>
              <a:spcBef>
                <a:spcPts val="5"/>
              </a:spcBef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Business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Administration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Engineering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2967" y="5752674"/>
            <a:ext cx="1992630" cy="328295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38455" indent="-32639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Child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 Development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Service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Social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Sciences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trike="sngStrike" spc="65" dirty="0">
                <a:solidFill>
                  <a:srgbClr val="E6EAEA"/>
                </a:solidFill>
                <a:latin typeface="Calibri"/>
                <a:cs typeface="Calibri"/>
              </a:rPr>
              <a:t>Communications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Theatre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Humanities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Student</a:t>
            </a:r>
            <a:r>
              <a:rPr sz="105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trike="sngStrike" spc="90" dirty="0">
                <a:solidFill>
                  <a:srgbClr val="E6EAEA"/>
                </a:solidFill>
                <a:latin typeface="Calibri"/>
                <a:cs typeface="Calibri"/>
              </a:rPr>
              <a:t>Administration</a:t>
            </a:r>
            <a:endParaRPr sz="1050">
              <a:latin typeface="Calibri"/>
              <a:cs typeface="Calibri"/>
            </a:endParaRPr>
          </a:p>
          <a:p>
            <a:pPr marL="338455" marR="73025" indent="-325755">
              <a:lnSpc>
                <a:spcPts val="1430"/>
              </a:lnSpc>
              <a:spcBef>
                <a:spcPts val="70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trike="sngStrike" spc="90" dirty="0">
                <a:solidFill>
                  <a:srgbClr val="E6EAEA"/>
                </a:solidFill>
                <a:latin typeface="Calibri"/>
                <a:cs typeface="Calibri"/>
              </a:rPr>
              <a:t>Instructional </a:t>
            </a:r>
            <a:r>
              <a:rPr sz="1050" strike="sngStrike" spc="80" dirty="0">
                <a:solidFill>
                  <a:srgbClr val="E6EAEA"/>
                </a:solidFill>
                <a:latin typeface="Calibri"/>
                <a:cs typeface="Calibri"/>
              </a:rPr>
              <a:t>Resources </a:t>
            </a:r>
            <a:r>
              <a:rPr sz="1050" strike="noStrike" spc="85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100" dirty="0">
                <a:solidFill>
                  <a:srgbClr val="E6EAEA"/>
                </a:solidFill>
                <a:latin typeface="Calibri"/>
                <a:cs typeface="Calibri"/>
              </a:rPr>
              <a:t>Library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8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Physical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Education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Business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Training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38455" marR="179070" indent="-325755">
              <a:lnSpc>
                <a:spcPct val="113100"/>
              </a:lnSpc>
              <a:buAutoNum type="arabicPeriod"/>
              <a:tabLst>
                <a:tab pos="338455" algn="l"/>
                <a:tab pos="339090" algn="l"/>
              </a:tabLst>
            </a:pPr>
            <a:r>
              <a:rPr sz="1050" strike="sngStrike" spc="60" dirty="0">
                <a:solidFill>
                  <a:srgbClr val="E6EAEA"/>
                </a:solidFill>
                <a:latin typeface="Calibri"/>
                <a:cs typeface="Calibri"/>
              </a:rPr>
              <a:t>Engineering </a:t>
            </a:r>
            <a:r>
              <a:rPr sz="1050" strike="sngStrike" spc="-80" dirty="0">
                <a:solidFill>
                  <a:srgbClr val="E6EAEA"/>
                </a:solidFill>
                <a:latin typeface="Calibri"/>
                <a:cs typeface="Calibri"/>
              </a:rPr>
              <a:t>&amp;</a:t>
            </a:r>
            <a:r>
              <a:rPr sz="1050" strike="sngStrike" spc="-75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60" dirty="0">
                <a:solidFill>
                  <a:srgbClr val="E6EAEA"/>
                </a:solidFill>
                <a:latin typeface="Calibri"/>
                <a:cs typeface="Calibri"/>
              </a:rPr>
              <a:t>Emerson </a:t>
            </a:r>
            <a:r>
              <a:rPr sz="1050" strike="noStrike" spc="65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45" dirty="0">
                <a:solidFill>
                  <a:srgbClr val="E6EAEA"/>
                </a:solidFill>
                <a:latin typeface="Calibri"/>
                <a:cs typeface="Calibri"/>
              </a:rPr>
              <a:t>Center </a:t>
            </a:r>
            <a:r>
              <a:rPr sz="1050" strike="sngStrike" spc="25" dirty="0">
                <a:solidFill>
                  <a:srgbClr val="E6EAEA"/>
                </a:solidFill>
                <a:latin typeface="Calibri"/>
                <a:cs typeface="Calibri"/>
              </a:rPr>
              <a:t>for  </a:t>
            </a:r>
            <a:r>
              <a:rPr sz="1050" strike="sngStrike" spc="60" dirty="0">
                <a:solidFill>
                  <a:srgbClr val="E6EAEA"/>
                </a:solidFill>
                <a:latin typeface="Calibri"/>
                <a:cs typeface="Calibri"/>
              </a:rPr>
              <a:t>Engineering </a:t>
            </a:r>
            <a:r>
              <a:rPr sz="1050" strike="noStrike" spc="65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-80" dirty="0">
                <a:solidFill>
                  <a:srgbClr val="E6EAEA"/>
                </a:solidFill>
                <a:latin typeface="Calibri"/>
                <a:cs typeface="Calibri"/>
              </a:rPr>
              <a:t>&amp;</a:t>
            </a:r>
            <a:r>
              <a:rPr sz="1050" strike="sngStrike" spc="70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50" dirty="0">
                <a:solidFill>
                  <a:srgbClr val="E6EAEA"/>
                </a:solidFill>
                <a:latin typeface="Calibri"/>
                <a:cs typeface="Calibri"/>
              </a:rPr>
              <a:t>Manufacturing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Science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Math</a:t>
            </a:r>
            <a:endParaRPr sz="1050">
              <a:latin typeface="Calibri"/>
              <a:cs typeface="Calibri"/>
            </a:endParaRPr>
          </a:p>
          <a:p>
            <a:pPr marL="338455" marR="342265" indent="-325755">
              <a:lnSpc>
                <a:spcPct val="113100"/>
              </a:lnSpc>
              <a:buAutoNum type="arabicPeriod"/>
              <a:tabLst>
                <a:tab pos="338455" algn="l"/>
                <a:tab pos="339090" algn="l"/>
              </a:tabLst>
            </a:pPr>
            <a:r>
              <a:rPr sz="1050" strike="sngStrike" spc="45" dirty="0">
                <a:solidFill>
                  <a:srgbClr val="E6EAEA"/>
                </a:solidFill>
                <a:latin typeface="Calibri"/>
                <a:cs typeface="Calibri"/>
              </a:rPr>
              <a:t>Center</a:t>
            </a:r>
            <a:r>
              <a:rPr sz="1050" strike="sngStrike" spc="35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25" dirty="0">
                <a:solidFill>
                  <a:srgbClr val="E6EAEA"/>
                </a:solidFill>
                <a:latin typeface="Calibri"/>
                <a:cs typeface="Calibri"/>
              </a:rPr>
              <a:t>for</a:t>
            </a:r>
            <a:r>
              <a:rPr sz="1050" strike="sngStrike" spc="35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30" dirty="0">
                <a:solidFill>
                  <a:srgbClr val="E6EAEA"/>
                </a:solidFill>
                <a:latin typeface="Calibri"/>
                <a:cs typeface="Calibri"/>
              </a:rPr>
              <a:t>Workforce </a:t>
            </a:r>
            <a:r>
              <a:rPr sz="1050" strike="noStrike" spc="35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60" dirty="0">
                <a:solidFill>
                  <a:srgbClr val="E6EAEA"/>
                </a:solidFill>
                <a:latin typeface="Calibri"/>
                <a:cs typeface="Calibri"/>
              </a:rPr>
              <a:t>Innovation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3027" y="5257165"/>
            <a:ext cx="1839595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260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r>
              <a:rPr sz="2250" spc="1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245" dirty="0">
                <a:solidFill>
                  <a:srgbClr val="231F20"/>
                </a:solidFill>
                <a:latin typeface="Calibri"/>
                <a:cs typeface="Calibri"/>
              </a:rPr>
              <a:t>Key</a:t>
            </a:r>
            <a:endParaRPr sz="225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5732" y="3928004"/>
            <a:ext cx="87630" cy="8764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5732" y="4652257"/>
            <a:ext cx="87630" cy="8764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5732" y="4474652"/>
            <a:ext cx="87630" cy="8764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5732" y="5011191"/>
            <a:ext cx="87630" cy="8764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5732" y="4098469"/>
            <a:ext cx="87630" cy="8764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25732" y="3193477"/>
            <a:ext cx="87630" cy="8764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5732" y="4282954"/>
            <a:ext cx="87630" cy="8764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5732" y="3377985"/>
            <a:ext cx="87630" cy="8764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25732" y="3749574"/>
            <a:ext cx="87630" cy="8764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25732" y="3559103"/>
            <a:ext cx="87630" cy="8764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04463" y="998855"/>
            <a:ext cx="11940336" cy="905954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790802" y="2182946"/>
            <a:ext cx="718185" cy="3568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ct val="94200"/>
              </a:lnSpc>
              <a:spcBef>
                <a:spcPts val="160"/>
              </a:spcBef>
            </a:pP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CENTER</a:t>
            </a:r>
            <a:r>
              <a:rPr sz="750" spc="-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FOR  </a:t>
            </a:r>
            <a:r>
              <a:rPr sz="750" spc="-5" dirty="0">
                <a:solidFill>
                  <a:srgbClr val="231F20"/>
                </a:solidFill>
                <a:latin typeface="Arial Black"/>
                <a:cs typeface="Arial Black"/>
              </a:rPr>
              <a:t>HEALTH </a:t>
            </a:r>
            <a:r>
              <a:rPr sz="750" dirty="0">
                <a:solidFill>
                  <a:srgbClr val="231F20"/>
                </a:solidFill>
                <a:latin typeface="Arial Black"/>
                <a:cs typeface="Arial Black"/>
              </a:rPr>
              <a:t> SCIENCES</a:t>
            </a:r>
            <a:endParaRPr sz="75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02064" y="2695610"/>
            <a:ext cx="1007110" cy="91630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  <a:p>
            <a:pPr marL="39370" marR="5080" indent="181610">
              <a:lnSpc>
                <a:spcPts val="860"/>
              </a:lnSpc>
              <a:spcBef>
                <a:spcPts val="2240"/>
              </a:spcBef>
            </a:pPr>
            <a:r>
              <a:rPr sz="750" spc="-5" dirty="0">
                <a:solidFill>
                  <a:srgbClr val="231F20"/>
                </a:solidFill>
                <a:latin typeface="Arial Black"/>
                <a:cs typeface="Arial Black"/>
              </a:rPr>
              <a:t>ADVANCED </a:t>
            </a:r>
            <a:r>
              <a:rPr sz="7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MANU</a:t>
            </a:r>
            <a:r>
              <a:rPr sz="750" spc="-75" dirty="0">
                <a:solidFill>
                  <a:srgbClr val="231F20"/>
                </a:solidFill>
                <a:latin typeface="Arial Black"/>
                <a:cs typeface="Arial Black"/>
              </a:rPr>
              <a:t>F</a:t>
            </a:r>
            <a:r>
              <a:rPr sz="750" spc="-15" dirty="0">
                <a:solidFill>
                  <a:srgbClr val="231F20"/>
                </a:solidFill>
                <a:latin typeface="Arial Black"/>
                <a:cs typeface="Arial Black"/>
              </a:rPr>
              <a:t>A</a:t>
            </a: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CTURING</a:t>
            </a:r>
            <a:endParaRPr sz="750">
              <a:latin typeface="Arial Black"/>
              <a:cs typeface="Arial Blac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812981" y="2723101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90" h="389889">
                <a:moveTo>
                  <a:pt x="211747" y="389420"/>
                </a:moveTo>
                <a:lnTo>
                  <a:pt x="255941" y="380371"/>
                </a:lnTo>
                <a:lnTo>
                  <a:pt x="295642" y="362138"/>
                </a:lnTo>
                <a:lnTo>
                  <a:pt x="329784" y="335991"/>
                </a:lnTo>
                <a:lnTo>
                  <a:pt x="357299" y="303202"/>
                </a:lnTo>
                <a:lnTo>
                  <a:pt x="377121" y="265041"/>
                </a:lnTo>
                <a:lnTo>
                  <a:pt x="388184" y="222778"/>
                </a:lnTo>
                <a:lnTo>
                  <a:pt x="389420" y="177685"/>
                </a:lnTo>
                <a:lnTo>
                  <a:pt x="380375" y="133487"/>
                </a:lnTo>
                <a:lnTo>
                  <a:pt x="362143" y="93782"/>
                </a:lnTo>
                <a:lnTo>
                  <a:pt x="335996" y="59638"/>
                </a:lnTo>
                <a:lnTo>
                  <a:pt x="303204" y="32121"/>
                </a:lnTo>
                <a:lnTo>
                  <a:pt x="265038" y="12298"/>
                </a:lnTo>
                <a:lnTo>
                  <a:pt x="222771" y="1235"/>
                </a:lnTo>
                <a:lnTo>
                  <a:pt x="177673" y="0"/>
                </a:lnTo>
                <a:lnTo>
                  <a:pt x="133479" y="9049"/>
                </a:lnTo>
                <a:lnTo>
                  <a:pt x="93777" y="27284"/>
                </a:lnTo>
                <a:lnTo>
                  <a:pt x="59636" y="53433"/>
                </a:lnTo>
                <a:lnTo>
                  <a:pt x="32120" y="86225"/>
                </a:lnTo>
                <a:lnTo>
                  <a:pt x="12298" y="124389"/>
                </a:lnTo>
                <a:lnTo>
                  <a:pt x="1235" y="166653"/>
                </a:lnTo>
                <a:lnTo>
                  <a:pt x="0" y="211747"/>
                </a:lnTo>
                <a:lnTo>
                  <a:pt x="9049" y="255945"/>
                </a:lnTo>
                <a:lnTo>
                  <a:pt x="27284" y="295647"/>
                </a:lnTo>
                <a:lnTo>
                  <a:pt x="53433" y="329789"/>
                </a:lnTo>
                <a:lnTo>
                  <a:pt x="86225" y="357303"/>
                </a:lnTo>
                <a:lnTo>
                  <a:pt x="124389" y="377124"/>
                </a:lnTo>
                <a:lnTo>
                  <a:pt x="166653" y="388184"/>
                </a:lnTo>
                <a:lnTo>
                  <a:pt x="211747" y="389420"/>
                </a:lnTo>
                <a:close/>
              </a:path>
            </a:pathLst>
          </a:custGeom>
          <a:ln w="2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041871" y="5888473"/>
            <a:ext cx="244475" cy="41655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952790" y="5915962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90" h="389889">
                <a:moveTo>
                  <a:pt x="211747" y="389420"/>
                </a:moveTo>
                <a:lnTo>
                  <a:pt x="255941" y="380371"/>
                </a:lnTo>
                <a:lnTo>
                  <a:pt x="295642" y="362138"/>
                </a:lnTo>
                <a:lnTo>
                  <a:pt x="329784" y="335991"/>
                </a:lnTo>
                <a:lnTo>
                  <a:pt x="357299" y="303202"/>
                </a:lnTo>
                <a:lnTo>
                  <a:pt x="377121" y="265041"/>
                </a:lnTo>
                <a:lnTo>
                  <a:pt x="388184" y="222778"/>
                </a:lnTo>
                <a:lnTo>
                  <a:pt x="389420" y="177685"/>
                </a:lnTo>
                <a:lnTo>
                  <a:pt x="380375" y="133487"/>
                </a:lnTo>
                <a:lnTo>
                  <a:pt x="362143" y="93782"/>
                </a:lnTo>
                <a:lnTo>
                  <a:pt x="335996" y="59638"/>
                </a:lnTo>
                <a:lnTo>
                  <a:pt x="303204" y="32121"/>
                </a:lnTo>
                <a:lnTo>
                  <a:pt x="265038" y="12298"/>
                </a:lnTo>
                <a:lnTo>
                  <a:pt x="222771" y="1235"/>
                </a:lnTo>
                <a:lnTo>
                  <a:pt x="177673" y="0"/>
                </a:lnTo>
                <a:lnTo>
                  <a:pt x="133479" y="9049"/>
                </a:lnTo>
                <a:lnTo>
                  <a:pt x="93777" y="27284"/>
                </a:lnTo>
                <a:lnTo>
                  <a:pt x="59636" y="53433"/>
                </a:lnTo>
                <a:lnTo>
                  <a:pt x="32120" y="86225"/>
                </a:lnTo>
                <a:lnTo>
                  <a:pt x="12298" y="124389"/>
                </a:lnTo>
                <a:lnTo>
                  <a:pt x="1235" y="166653"/>
                </a:lnTo>
                <a:lnTo>
                  <a:pt x="0" y="211747"/>
                </a:lnTo>
                <a:lnTo>
                  <a:pt x="9049" y="255945"/>
                </a:lnTo>
                <a:lnTo>
                  <a:pt x="27284" y="295647"/>
                </a:lnTo>
                <a:lnTo>
                  <a:pt x="53433" y="329789"/>
                </a:lnTo>
                <a:lnTo>
                  <a:pt x="86225" y="357303"/>
                </a:lnTo>
                <a:lnTo>
                  <a:pt x="124389" y="377124"/>
                </a:lnTo>
                <a:lnTo>
                  <a:pt x="166653" y="388184"/>
                </a:lnTo>
                <a:lnTo>
                  <a:pt x="211747" y="389420"/>
                </a:lnTo>
                <a:close/>
              </a:path>
            </a:pathLst>
          </a:custGeom>
          <a:ln w="2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272007" y="6575988"/>
            <a:ext cx="244475" cy="41655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182924" y="6603476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90" h="389890">
                <a:moveTo>
                  <a:pt x="211747" y="389420"/>
                </a:moveTo>
                <a:lnTo>
                  <a:pt x="255941" y="380371"/>
                </a:lnTo>
                <a:lnTo>
                  <a:pt x="295642" y="362138"/>
                </a:lnTo>
                <a:lnTo>
                  <a:pt x="329784" y="335991"/>
                </a:lnTo>
                <a:lnTo>
                  <a:pt x="357299" y="303202"/>
                </a:lnTo>
                <a:lnTo>
                  <a:pt x="377121" y="265041"/>
                </a:lnTo>
                <a:lnTo>
                  <a:pt x="388184" y="222778"/>
                </a:lnTo>
                <a:lnTo>
                  <a:pt x="389420" y="177685"/>
                </a:lnTo>
                <a:lnTo>
                  <a:pt x="380375" y="133487"/>
                </a:lnTo>
                <a:lnTo>
                  <a:pt x="362143" y="93782"/>
                </a:lnTo>
                <a:lnTo>
                  <a:pt x="335996" y="59638"/>
                </a:lnTo>
                <a:lnTo>
                  <a:pt x="303204" y="32121"/>
                </a:lnTo>
                <a:lnTo>
                  <a:pt x="265038" y="12298"/>
                </a:lnTo>
                <a:lnTo>
                  <a:pt x="222771" y="1235"/>
                </a:lnTo>
                <a:lnTo>
                  <a:pt x="177673" y="0"/>
                </a:lnTo>
                <a:lnTo>
                  <a:pt x="133479" y="9049"/>
                </a:lnTo>
                <a:lnTo>
                  <a:pt x="93777" y="27284"/>
                </a:lnTo>
                <a:lnTo>
                  <a:pt x="59636" y="53433"/>
                </a:lnTo>
                <a:lnTo>
                  <a:pt x="32120" y="86225"/>
                </a:lnTo>
                <a:lnTo>
                  <a:pt x="12298" y="124389"/>
                </a:lnTo>
                <a:lnTo>
                  <a:pt x="1235" y="166653"/>
                </a:lnTo>
                <a:lnTo>
                  <a:pt x="0" y="211747"/>
                </a:lnTo>
                <a:lnTo>
                  <a:pt x="9049" y="255945"/>
                </a:lnTo>
                <a:lnTo>
                  <a:pt x="27284" y="295647"/>
                </a:lnTo>
                <a:lnTo>
                  <a:pt x="53433" y="329789"/>
                </a:lnTo>
                <a:lnTo>
                  <a:pt x="86225" y="357303"/>
                </a:lnTo>
                <a:lnTo>
                  <a:pt x="124389" y="377124"/>
                </a:lnTo>
                <a:lnTo>
                  <a:pt x="166653" y="388184"/>
                </a:lnTo>
                <a:lnTo>
                  <a:pt x="211747" y="389420"/>
                </a:lnTo>
                <a:close/>
              </a:path>
            </a:pathLst>
          </a:custGeom>
          <a:ln w="2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233815" y="4177971"/>
            <a:ext cx="447675" cy="2489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62865" marR="5080" indent="-50800">
              <a:lnSpc>
                <a:spcPts val="850"/>
              </a:lnSpc>
              <a:spcBef>
                <a:spcPts val="180"/>
              </a:spcBef>
            </a:pPr>
            <a:r>
              <a:rPr sz="750" b="1" dirty="0">
                <a:solidFill>
                  <a:srgbClr val="231F20"/>
                </a:solidFill>
                <a:latin typeface="Arial"/>
                <a:cs typeface="Arial"/>
              </a:rPr>
              <a:t>ARRI</a:t>
            </a:r>
            <a:r>
              <a:rPr sz="750" b="1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750" b="1" spc="-5" dirty="0">
                <a:solidFill>
                  <a:srgbClr val="231F20"/>
                </a:solidFill>
                <a:latin typeface="Arial"/>
                <a:cs typeface="Arial"/>
              </a:rPr>
              <a:t>AL  </a:t>
            </a: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PLAZA</a:t>
            </a:r>
            <a:endParaRPr sz="7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14959" y="2646359"/>
            <a:ext cx="136525" cy="694690"/>
          </a:xfrm>
          <a:prstGeom prst="rect">
            <a:avLst/>
          </a:prstGeom>
        </p:spPr>
        <p:txBody>
          <a:bodyPr vert="vert270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750" b="1" spc="-5" dirty="0">
                <a:solidFill>
                  <a:srgbClr val="231F20"/>
                </a:solidFill>
                <a:latin typeface="Arial"/>
                <a:cs typeface="Arial"/>
              </a:rPr>
              <a:t>GREENSPACE</a:t>
            </a:r>
            <a:endParaRPr sz="7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332228" y="2653292"/>
            <a:ext cx="245110" cy="68389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 marR="5080" indent="17780">
              <a:lnSpc>
                <a:spcPts val="869"/>
              </a:lnSpc>
              <a:spcBef>
                <a:spcPts val="90"/>
              </a:spcBef>
            </a:pP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PEDESTRIAN </a:t>
            </a:r>
            <a:r>
              <a:rPr sz="75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b="1" spc="-5" dirty="0">
                <a:solidFill>
                  <a:srgbClr val="231F20"/>
                </a:solidFill>
                <a:latin typeface="Arial"/>
                <a:cs typeface="Arial"/>
              </a:rPr>
              <a:t>CIRCUL</a:t>
            </a:r>
            <a:r>
              <a:rPr sz="750" b="1" spc="-6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750" b="1" dirty="0">
                <a:solidFill>
                  <a:srgbClr val="231F20"/>
                </a:solidFill>
                <a:latin typeface="Arial"/>
                <a:cs typeface="Arial"/>
              </a:rPr>
              <a:t>TION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7225"/>
            <a:ext cx="8536686" cy="87439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36000"/>
                </a:schemeClr>
              </a:gs>
              <a:gs pos="100000">
                <a:schemeClr val="bg2">
                  <a:lumMod val="75000"/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7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95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43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90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38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861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1338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81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084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88" y="552242"/>
            <a:ext cx="8763512" cy="2007011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7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95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43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90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38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861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1338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81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bg1"/>
                </a:solidFill>
              </a:rPr>
              <a:t>STLCC Transformed – District Wide Master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6688" y="2559253"/>
            <a:ext cx="8915914" cy="5289347"/>
          </a:xfrm>
        </p:spPr>
        <p:txBody>
          <a:bodyPr/>
          <a:lstStyle>
            <a:defPPr>
              <a:defRPr lang="en-US"/>
            </a:defPPr>
            <a:lvl1pPr marL="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7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95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43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90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38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861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1338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81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The Plan includes the long-range vision for Florissant Valley, Forest Park, Meramec and the Wildwood Campuses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Each Campus Plan considers new construction, renovation and demolition</a:t>
            </a:r>
          </a:p>
        </p:txBody>
      </p:sp>
      <p:pic>
        <p:nvPicPr>
          <p:cNvPr id="6" name="Picture 5" descr="stlcc_logo_l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12" y="8115020"/>
            <a:ext cx="5010447" cy="5567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3551806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376" y="122019"/>
            <a:ext cx="1346200" cy="1346200"/>
          </a:xfrm>
          <a:custGeom>
            <a:avLst/>
            <a:gdLst/>
            <a:ahLst/>
            <a:cxnLst/>
            <a:rect l="l" t="t" r="r" b="b"/>
            <a:pathLst>
              <a:path w="1346200" h="1346200">
                <a:moveTo>
                  <a:pt x="672998" y="0"/>
                </a:moveTo>
                <a:lnTo>
                  <a:pt x="624935" y="1689"/>
                </a:lnTo>
                <a:lnTo>
                  <a:pt x="577783" y="6683"/>
                </a:lnTo>
                <a:lnTo>
                  <a:pt x="531658" y="14866"/>
                </a:lnTo>
                <a:lnTo>
                  <a:pt x="486673" y="26126"/>
                </a:lnTo>
                <a:lnTo>
                  <a:pt x="442942" y="40347"/>
                </a:lnTo>
                <a:lnTo>
                  <a:pt x="400578" y="57416"/>
                </a:lnTo>
                <a:lnTo>
                  <a:pt x="359696" y="77220"/>
                </a:lnTo>
                <a:lnTo>
                  <a:pt x="320410" y="99644"/>
                </a:lnTo>
                <a:lnTo>
                  <a:pt x="282832" y="124575"/>
                </a:lnTo>
                <a:lnTo>
                  <a:pt x="247078" y="151898"/>
                </a:lnTo>
                <a:lnTo>
                  <a:pt x="213261" y="181500"/>
                </a:lnTo>
                <a:lnTo>
                  <a:pt x="181495" y="213266"/>
                </a:lnTo>
                <a:lnTo>
                  <a:pt x="151894" y="247083"/>
                </a:lnTo>
                <a:lnTo>
                  <a:pt x="124571" y="282838"/>
                </a:lnTo>
                <a:lnTo>
                  <a:pt x="99641" y="320415"/>
                </a:lnTo>
                <a:lnTo>
                  <a:pt x="77218" y="359702"/>
                </a:lnTo>
                <a:lnTo>
                  <a:pt x="57414" y="400584"/>
                </a:lnTo>
                <a:lnTo>
                  <a:pt x="40346" y="442947"/>
                </a:lnTo>
                <a:lnTo>
                  <a:pt x="26125" y="486678"/>
                </a:lnTo>
                <a:lnTo>
                  <a:pt x="14866" y="531662"/>
                </a:lnTo>
                <a:lnTo>
                  <a:pt x="6683" y="577786"/>
                </a:lnTo>
                <a:lnTo>
                  <a:pt x="1689" y="624936"/>
                </a:lnTo>
                <a:lnTo>
                  <a:pt x="0" y="672998"/>
                </a:lnTo>
                <a:lnTo>
                  <a:pt x="1689" y="721061"/>
                </a:lnTo>
                <a:lnTo>
                  <a:pt x="6683" y="768212"/>
                </a:lnTo>
                <a:lnTo>
                  <a:pt x="14866" y="814337"/>
                </a:lnTo>
                <a:lnTo>
                  <a:pt x="26125" y="859323"/>
                </a:lnTo>
                <a:lnTo>
                  <a:pt x="40346" y="903054"/>
                </a:lnTo>
                <a:lnTo>
                  <a:pt x="57414" y="945417"/>
                </a:lnTo>
                <a:lnTo>
                  <a:pt x="77218" y="986300"/>
                </a:lnTo>
                <a:lnTo>
                  <a:pt x="99641" y="1025586"/>
                </a:lnTo>
                <a:lnTo>
                  <a:pt x="124571" y="1063163"/>
                </a:lnTo>
                <a:lnTo>
                  <a:pt x="151894" y="1098918"/>
                </a:lnTo>
                <a:lnTo>
                  <a:pt x="181495" y="1132735"/>
                </a:lnTo>
                <a:lnTo>
                  <a:pt x="213261" y="1164501"/>
                </a:lnTo>
                <a:lnTo>
                  <a:pt x="247078" y="1194102"/>
                </a:lnTo>
                <a:lnTo>
                  <a:pt x="282832" y="1221425"/>
                </a:lnTo>
                <a:lnTo>
                  <a:pt x="320410" y="1246355"/>
                </a:lnTo>
                <a:lnTo>
                  <a:pt x="359696" y="1268778"/>
                </a:lnTo>
                <a:lnTo>
                  <a:pt x="400578" y="1288581"/>
                </a:lnTo>
                <a:lnTo>
                  <a:pt x="442942" y="1305650"/>
                </a:lnTo>
                <a:lnTo>
                  <a:pt x="486673" y="1319871"/>
                </a:lnTo>
                <a:lnTo>
                  <a:pt x="531658" y="1331130"/>
                </a:lnTo>
                <a:lnTo>
                  <a:pt x="577783" y="1339313"/>
                </a:lnTo>
                <a:lnTo>
                  <a:pt x="624935" y="1344307"/>
                </a:lnTo>
                <a:lnTo>
                  <a:pt x="672998" y="1345996"/>
                </a:lnTo>
                <a:lnTo>
                  <a:pt x="721061" y="1344307"/>
                </a:lnTo>
                <a:lnTo>
                  <a:pt x="768212" y="1339313"/>
                </a:lnTo>
                <a:lnTo>
                  <a:pt x="814337" y="1331130"/>
                </a:lnTo>
                <a:lnTo>
                  <a:pt x="859323" y="1319871"/>
                </a:lnTo>
                <a:lnTo>
                  <a:pt x="903054" y="1305650"/>
                </a:lnTo>
                <a:lnTo>
                  <a:pt x="945417" y="1288581"/>
                </a:lnTo>
                <a:lnTo>
                  <a:pt x="986300" y="1268778"/>
                </a:lnTo>
                <a:lnTo>
                  <a:pt x="1025586" y="1246355"/>
                </a:lnTo>
                <a:lnTo>
                  <a:pt x="1063163" y="1221425"/>
                </a:lnTo>
                <a:lnTo>
                  <a:pt x="1098918" y="1194102"/>
                </a:lnTo>
                <a:lnTo>
                  <a:pt x="1132735" y="1164501"/>
                </a:lnTo>
                <a:lnTo>
                  <a:pt x="1164501" y="1132735"/>
                </a:lnTo>
                <a:lnTo>
                  <a:pt x="1194102" y="1098918"/>
                </a:lnTo>
                <a:lnTo>
                  <a:pt x="1221425" y="1063163"/>
                </a:lnTo>
                <a:lnTo>
                  <a:pt x="1246355" y="1025586"/>
                </a:lnTo>
                <a:lnTo>
                  <a:pt x="1268778" y="986300"/>
                </a:lnTo>
                <a:lnTo>
                  <a:pt x="1288581" y="945417"/>
                </a:lnTo>
                <a:lnTo>
                  <a:pt x="1305650" y="903054"/>
                </a:lnTo>
                <a:lnTo>
                  <a:pt x="1319871" y="859323"/>
                </a:lnTo>
                <a:lnTo>
                  <a:pt x="1331130" y="814337"/>
                </a:lnTo>
                <a:lnTo>
                  <a:pt x="1339313" y="768212"/>
                </a:lnTo>
                <a:lnTo>
                  <a:pt x="1344307" y="721061"/>
                </a:lnTo>
                <a:lnTo>
                  <a:pt x="1345996" y="672998"/>
                </a:lnTo>
                <a:lnTo>
                  <a:pt x="1344307" y="624936"/>
                </a:lnTo>
                <a:lnTo>
                  <a:pt x="1339313" y="577786"/>
                </a:lnTo>
                <a:lnTo>
                  <a:pt x="1331130" y="531662"/>
                </a:lnTo>
                <a:lnTo>
                  <a:pt x="1319871" y="486678"/>
                </a:lnTo>
                <a:lnTo>
                  <a:pt x="1305650" y="442947"/>
                </a:lnTo>
                <a:lnTo>
                  <a:pt x="1288581" y="400584"/>
                </a:lnTo>
                <a:lnTo>
                  <a:pt x="1268778" y="359702"/>
                </a:lnTo>
                <a:lnTo>
                  <a:pt x="1246355" y="320415"/>
                </a:lnTo>
                <a:lnTo>
                  <a:pt x="1221425" y="282838"/>
                </a:lnTo>
                <a:lnTo>
                  <a:pt x="1194102" y="247083"/>
                </a:lnTo>
                <a:lnTo>
                  <a:pt x="1164501" y="213266"/>
                </a:lnTo>
                <a:lnTo>
                  <a:pt x="1132735" y="181500"/>
                </a:lnTo>
                <a:lnTo>
                  <a:pt x="1098918" y="151898"/>
                </a:lnTo>
                <a:lnTo>
                  <a:pt x="1063163" y="124575"/>
                </a:lnTo>
                <a:lnTo>
                  <a:pt x="1025586" y="99644"/>
                </a:lnTo>
                <a:lnTo>
                  <a:pt x="986300" y="77220"/>
                </a:lnTo>
                <a:lnTo>
                  <a:pt x="945417" y="57416"/>
                </a:lnTo>
                <a:lnTo>
                  <a:pt x="903054" y="40347"/>
                </a:lnTo>
                <a:lnTo>
                  <a:pt x="859323" y="26126"/>
                </a:lnTo>
                <a:lnTo>
                  <a:pt x="814337" y="14866"/>
                </a:lnTo>
                <a:lnTo>
                  <a:pt x="768212" y="6683"/>
                </a:lnTo>
                <a:lnTo>
                  <a:pt x="721061" y="1689"/>
                </a:lnTo>
                <a:lnTo>
                  <a:pt x="672998" y="0"/>
                </a:lnTo>
                <a:close/>
              </a:path>
            </a:pathLst>
          </a:custGeom>
          <a:solidFill>
            <a:srgbClr val="8BD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0302" y="439419"/>
            <a:ext cx="685165" cy="68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00" spc="385" dirty="0">
                <a:solidFill>
                  <a:srgbClr val="FFFFFF"/>
                </a:solidFill>
                <a:latin typeface="Calibri"/>
                <a:cs typeface="Calibri"/>
              </a:rPr>
              <a:t>FV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33220" y="500271"/>
            <a:ext cx="72586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Phase</a:t>
            </a:r>
            <a:r>
              <a:rPr spc="-20" dirty="0"/>
              <a:t> </a:t>
            </a:r>
            <a:r>
              <a:rPr spc="-110" dirty="0"/>
              <a:t>1</a:t>
            </a:r>
            <a:r>
              <a:rPr spc="-15" dirty="0"/>
              <a:t> </a:t>
            </a:r>
            <a:r>
              <a:rPr spc="-220" dirty="0"/>
              <a:t>Priority</a:t>
            </a:r>
            <a:r>
              <a:rPr spc="-20" dirty="0"/>
              <a:t> </a:t>
            </a:r>
            <a:r>
              <a:rPr spc="-195" dirty="0"/>
              <a:t>Projects</a:t>
            </a:r>
            <a:r>
              <a:rPr spc="-15" dirty="0"/>
              <a:t> </a:t>
            </a:r>
            <a:r>
              <a:rPr spc="-125" dirty="0"/>
              <a:t>-</a:t>
            </a:r>
            <a:r>
              <a:rPr spc="-20" dirty="0"/>
              <a:t> </a:t>
            </a:r>
            <a:r>
              <a:rPr spc="-165" dirty="0"/>
              <a:t>PROGRESS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9347" y="1729739"/>
            <a:ext cx="11329415" cy="664082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43" y="0"/>
            <a:ext cx="15540913" cy="1005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04179" cy="100584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87522" cy="100584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DA60D-0EC9-4D5F-9301-C11B03AE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56" y="938783"/>
            <a:ext cx="4185438" cy="77114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Forest Park– Phase 1 Priority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C8872-38D2-4672-B1BA-AD326C1D1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939" y="938785"/>
            <a:ext cx="7681434" cy="7711440"/>
          </a:xfrm>
        </p:spPr>
        <p:txBody>
          <a:bodyPr anchor="ctr">
            <a:normAutofit/>
          </a:bodyPr>
          <a:lstStyle/>
          <a:p>
            <a:r>
              <a:rPr lang="en-US" sz="3300"/>
              <a:t>New Construction</a:t>
            </a:r>
          </a:p>
          <a:p>
            <a:pPr lvl="1"/>
            <a:r>
              <a:rPr lang="en-US" sz="3300"/>
              <a:t>Transportation Center</a:t>
            </a:r>
          </a:p>
          <a:p>
            <a:pPr lvl="1"/>
            <a:r>
              <a:rPr lang="en-US" sz="3300"/>
              <a:t>Hospitality Management &amp; Business Center</a:t>
            </a:r>
          </a:p>
          <a:p>
            <a:pPr marL="582930" lvl="1" indent="0">
              <a:buNone/>
            </a:pPr>
            <a:endParaRPr lang="en-US" sz="3300"/>
          </a:p>
          <a:p>
            <a:r>
              <a:rPr lang="en-US" sz="3300"/>
              <a:t>Renovation</a:t>
            </a:r>
          </a:p>
          <a:p>
            <a:pPr lvl="1"/>
            <a:r>
              <a:rPr lang="en-US" sz="3300"/>
              <a:t>Relocate existing programming</a:t>
            </a:r>
          </a:p>
          <a:p>
            <a:pPr marL="582930" lvl="1" indent="0">
              <a:buNone/>
            </a:pPr>
            <a:endParaRPr lang="en-US" sz="3300"/>
          </a:p>
          <a:p>
            <a:r>
              <a:rPr lang="en-US" sz="3300"/>
              <a:t>Demolish Antiquated Facilities</a:t>
            </a:r>
          </a:p>
          <a:p>
            <a:pPr lvl="1"/>
            <a:r>
              <a:rPr lang="en-US" sz="3300"/>
              <a:t>Hospitality Studies Facility</a:t>
            </a:r>
          </a:p>
          <a:p>
            <a:pPr marL="582930" lvl="1" indent="0">
              <a:buNone/>
            </a:pPr>
            <a:endParaRPr lang="en-US" sz="3300"/>
          </a:p>
          <a:p>
            <a:r>
              <a:rPr lang="en-US" sz="3300"/>
              <a:t>Vacate Decentralized Properties</a:t>
            </a:r>
          </a:p>
          <a:p>
            <a:pPr lvl="1"/>
            <a:r>
              <a:rPr lang="en-US" sz="3300"/>
              <a:t>Art Annex</a:t>
            </a:r>
          </a:p>
          <a:p>
            <a:pPr lvl="1"/>
            <a:r>
              <a:rPr lang="en-US" sz="3300"/>
              <a:t>Highland Park Building</a:t>
            </a:r>
          </a:p>
        </p:txBody>
      </p:sp>
    </p:spTree>
    <p:extLst>
      <p:ext uri="{BB962C8B-B14F-4D97-AF65-F5344CB8AC3E}">
        <p14:creationId xmlns:p14="http://schemas.microsoft.com/office/powerpoint/2010/main" val="2017704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3220" y="500271"/>
            <a:ext cx="4815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Phase</a:t>
            </a:r>
            <a:r>
              <a:rPr spc="-25" dirty="0"/>
              <a:t> </a:t>
            </a:r>
            <a:r>
              <a:rPr spc="-110" dirty="0"/>
              <a:t>1</a:t>
            </a:r>
            <a:r>
              <a:rPr spc="-25" dirty="0"/>
              <a:t> </a:t>
            </a:r>
            <a:r>
              <a:rPr spc="-220" dirty="0"/>
              <a:t>Priority</a:t>
            </a:r>
            <a:r>
              <a:rPr spc="-25" dirty="0"/>
              <a:t> </a:t>
            </a:r>
            <a:r>
              <a:rPr spc="-195" dirty="0"/>
              <a:t>Projects</a:t>
            </a:r>
          </a:p>
        </p:txBody>
      </p:sp>
      <p:sp>
        <p:nvSpPr>
          <p:cNvPr id="3" name="object 3"/>
          <p:cNvSpPr/>
          <p:nvPr/>
        </p:nvSpPr>
        <p:spPr>
          <a:xfrm>
            <a:off x="215901" y="179491"/>
            <a:ext cx="1346200" cy="1346200"/>
          </a:xfrm>
          <a:custGeom>
            <a:avLst/>
            <a:gdLst/>
            <a:ahLst/>
            <a:cxnLst/>
            <a:rect l="l" t="t" r="r" b="b"/>
            <a:pathLst>
              <a:path w="1346200" h="1346200">
                <a:moveTo>
                  <a:pt x="672998" y="0"/>
                </a:moveTo>
                <a:lnTo>
                  <a:pt x="624935" y="1689"/>
                </a:lnTo>
                <a:lnTo>
                  <a:pt x="577783" y="6683"/>
                </a:lnTo>
                <a:lnTo>
                  <a:pt x="531658" y="14866"/>
                </a:lnTo>
                <a:lnTo>
                  <a:pt x="486673" y="26126"/>
                </a:lnTo>
                <a:lnTo>
                  <a:pt x="442942" y="40347"/>
                </a:lnTo>
                <a:lnTo>
                  <a:pt x="400578" y="57416"/>
                </a:lnTo>
                <a:lnTo>
                  <a:pt x="359696" y="77220"/>
                </a:lnTo>
                <a:lnTo>
                  <a:pt x="320410" y="99644"/>
                </a:lnTo>
                <a:lnTo>
                  <a:pt x="282832" y="124575"/>
                </a:lnTo>
                <a:lnTo>
                  <a:pt x="247078" y="151898"/>
                </a:lnTo>
                <a:lnTo>
                  <a:pt x="213261" y="181500"/>
                </a:lnTo>
                <a:lnTo>
                  <a:pt x="181495" y="213266"/>
                </a:lnTo>
                <a:lnTo>
                  <a:pt x="151894" y="247083"/>
                </a:lnTo>
                <a:lnTo>
                  <a:pt x="124571" y="282838"/>
                </a:lnTo>
                <a:lnTo>
                  <a:pt x="99641" y="320415"/>
                </a:lnTo>
                <a:lnTo>
                  <a:pt x="77218" y="359702"/>
                </a:lnTo>
                <a:lnTo>
                  <a:pt x="57414" y="400584"/>
                </a:lnTo>
                <a:lnTo>
                  <a:pt x="40346" y="442947"/>
                </a:lnTo>
                <a:lnTo>
                  <a:pt x="26125" y="486678"/>
                </a:lnTo>
                <a:lnTo>
                  <a:pt x="14866" y="531662"/>
                </a:lnTo>
                <a:lnTo>
                  <a:pt x="6683" y="577786"/>
                </a:lnTo>
                <a:lnTo>
                  <a:pt x="1689" y="624936"/>
                </a:lnTo>
                <a:lnTo>
                  <a:pt x="0" y="672998"/>
                </a:lnTo>
                <a:lnTo>
                  <a:pt x="1689" y="721061"/>
                </a:lnTo>
                <a:lnTo>
                  <a:pt x="6683" y="768212"/>
                </a:lnTo>
                <a:lnTo>
                  <a:pt x="14866" y="814337"/>
                </a:lnTo>
                <a:lnTo>
                  <a:pt x="26125" y="859323"/>
                </a:lnTo>
                <a:lnTo>
                  <a:pt x="40346" y="903054"/>
                </a:lnTo>
                <a:lnTo>
                  <a:pt x="57414" y="945417"/>
                </a:lnTo>
                <a:lnTo>
                  <a:pt x="77218" y="986300"/>
                </a:lnTo>
                <a:lnTo>
                  <a:pt x="99641" y="1025586"/>
                </a:lnTo>
                <a:lnTo>
                  <a:pt x="124571" y="1063163"/>
                </a:lnTo>
                <a:lnTo>
                  <a:pt x="151894" y="1098918"/>
                </a:lnTo>
                <a:lnTo>
                  <a:pt x="181495" y="1132735"/>
                </a:lnTo>
                <a:lnTo>
                  <a:pt x="213261" y="1164501"/>
                </a:lnTo>
                <a:lnTo>
                  <a:pt x="247078" y="1194102"/>
                </a:lnTo>
                <a:lnTo>
                  <a:pt x="282832" y="1221425"/>
                </a:lnTo>
                <a:lnTo>
                  <a:pt x="320410" y="1246355"/>
                </a:lnTo>
                <a:lnTo>
                  <a:pt x="359696" y="1268778"/>
                </a:lnTo>
                <a:lnTo>
                  <a:pt x="400578" y="1288581"/>
                </a:lnTo>
                <a:lnTo>
                  <a:pt x="442942" y="1305650"/>
                </a:lnTo>
                <a:lnTo>
                  <a:pt x="486673" y="1319871"/>
                </a:lnTo>
                <a:lnTo>
                  <a:pt x="531658" y="1331130"/>
                </a:lnTo>
                <a:lnTo>
                  <a:pt x="577783" y="1339313"/>
                </a:lnTo>
                <a:lnTo>
                  <a:pt x="624935" y="1344307"/>
                </a:lnTo>
                <a:lnTo>
                  <a:pt x="672998" y="1345996"/>
                </a:lnTo>
                <a:lnTo>
                  <a:pt x="721061" y="1344307"/>
                </a:lnTo>
                <a:lnTo>
                  <a:pt x="768212" y="1339313"/>
                </a:lnTo>
                <a:lnTo>
                  <a:pt x="814337" y="1331130"/>
                </a:lnTo>
                <a:lnTo>
                  <a:pt x="859323" y="1319871"/>
                </a:lnTo>
                <a:lnTo>
                  <a:pt x="903054" y="1305650"/>
                </a:lnTo>
                <a:lnTo>
                  <a:pt x="945417" y="1288581"/>
                </a:lnTo>
                <a:lnTo>
                  <a:pt x="986300" y="1268778"/>
                </a:lnTo>
                <a:lnTo>
                  <a:pt x="1025586" y="1246355"/>
                </a:lnTo>
                <a:lnTo>
                  <a:pt x="1063163" y="1221425"/>
                </a:lnTo>
                <a:lnTo>
                  <a:pt x="1098918" y="1194102"/>
                </a:lnTo>
                <a:lnTo>
                  <a:pt x="1132735" y="1164501"/>
                </a:lnTo>
                <a:lnTo>
                  <a:pt x="1164501" y="1132735"/>
                </a:lnTo>
                <a:lnTo>
                  <a:pt x="1194102" y="1098918"/>
                </a:lnTo>
                <a:lnTo>
                  <a:pt x="1221425" y="1063163"/>
                </a:lnTo>
                <a:lnTo>
                  <a:pt x="1246355" y="1025586"/>
                </a:lnTo>
                <a:lnTo>
                  <a:pt x="1268778" y="986300"/>
                </a:lnTo>
                <a:lnTo>
                  <a:pt x="1288581" y="945417"/>
                </a:lnTo>
                <a:lnTo>
                  <a:pt x="1305650" y="903054"/>
                </a:lnTo>
                <a:lnTo>
                  <a:pt x="1319871" y="859323"/>
                </a:lnTo>
                <a:lnTo>
                  <a:pt x="1331130" y="814337"/>
                </a:lnTo>
                <a:lnTo>
                  <a:pt x="1339313" y="768212"/>
                </a:lnTo>
                <a:lnTo>
                  <a:pt x="1344307" y="721061"/>
                </a:lnTo>
                <a:lnTo>
                  <a:pt x="1345996" y="672998"/>
                </a:lnTo>
                <a:lnTo>
                  <a:pt x="1344307" y="624936"/>
                </a:lnTo>
                <a:lnTo>
                  <a:pt x="1339313" y="577786"/>
                </a:lnTo>
                <a:lnTo>
                  <a:pt x="1331130" y="531662"/>
                </a:lnTo>
                <a:lnTo>
                  <a:pt x="1319871" y="486678"/>
                </a:lnTo>
                <a:lnTo>
                  <a:pt x="1305650" y="442947"/>
                </a:lnTo>
                <a:lnTo>
                  <a:pt x="1288581" y="400584"/>
                </a:lnTo>
                <a:lnTo>
                  <a:pt x="1268778" y="359702"/>
                </a:lnTo>
                <a:lnTo>
                  <a:pt x="1246355" y="320415"/>
                </a:lnTo>
                <a:lnTo>
                  <a:pt x="1221425" y="282838"/>
                </a:lnTo>
                <a:lnTo>
                  <a:pt x="1194102" y="247083"/>
                </a:lnTo>
                <a:lnTo>
                  <a:pt x="1164501" y="213266"/>
                </a:lnTo>
                <a:lnTo>
                  <a:pt x="1132735" y="181500"/>
                </a:lnTo>
                <a:lnTo>
                  <a:pt x="1098918" y="151898"/>
                </a:lnTo>
                <a:lnTo>
                  <a:pt x="1063163" y="124575"/>
                </a:lnTo>
                <a:lnTo>
                  <a:pt x="1025586" y="99644"/>
                </a:lnTo>
                <a:lnTo>
                  <a:pt x="986300" y="77220"/>
                </a:lnTo>
                <a:lnTo>
                  <a:pt x="945417" y="57416"/>
                </a:lnTo>
                <a:lnTo>
                  <a:pt x="903054" y="40347"/>
                </a:lnTo>
                <a:lnTo>
                  <a:pt x="859323" y="26126"/>
                </a:lnTo>
                <a:lnTo>
                  <a:pt x="814337" y="14866"/>
                </a:lnTo>
                <a:lnTo>
                  <a:pt x="768212" y="6683"/>
                </a:lnTo>
                <a:lnTo>
                  <a:pt x="721061" y="1689"/>
                </a:lnTo>
                <a:lnTo>
                  <a:pt x="672998" y="0"/>
                </a:lnTo>
                <a:close/>
              </a:path>
            </a:pathLst>
          </a:custGeom>
          <a:solidFill>
            <a:srgbClr val="FDC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6827" y="496887"/>
            <a:ext cx="715645" cy="68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00" spc="615" dirty="0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6769" y="2531345"/>
            <a:ext cx="2058035" cy="555053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2250" spc="254" dirty="0">
                <a:solidFill>
                  <a:srgbClr val="231F20"/>
                </a:solidFill>
                <a:latin typeface="Calibri"/>
                <a:cs typeface="Calibri"/>
              </a:rPr>
              <a:t>Campus</a:t>
            </a:r>
            <a:r>
              <a:rPr sz="225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170" dirty="0">
                <a:solidFill>
                  <a:srgbClr val="231F20"/>
                </a:solidFill>
                <a:latin typeface="Calibri"/>
                <a:cs typeface="Calibri"/>
              </a:rPr>
              <a:t>Map</a:t>
            </a:r>
            <a:endParaRPr sz="2250">
              <a:latin typeface="Calibri"/>
              <a:cs typeface="Calibri"/>
            </a:endParaRPr>
          </a:p>
          <a:p>
            <a:pPr marL="338455">
              <a:lnSpc>
                <a:spcPct val="100000"/>
              </a:lnSpc>
              <a:spcBef>
                <a:spcPts val="415"/>
              </a:spcBef>
            </a:pP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Administration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endParaRPr sz="1050">
              <a:latin typeface="Calibri"/>
              <a:cs typeface="Calibri"/>
            </a:endParaRPr>
          </a:p>
          <a:p>
            <a:pPr marL="338455" marR="477520">
              <a:lnSpc>
                <a:spcPct val="113100"/>
              </a:lnSpc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Classroom Facilities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Student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38455" marR="469900">
              <a:lnSpc>
                <a:spcPct val="113100"/>
              </a:lnSpc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Library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20" dirty="0">
                <a:solidFill>
                  <a:srgbClr val="231F20"/>
                </a:solidFill>
                <a:latin typeface="Calibri"/>
                <a:cs typeface="Calibri"/>
              </a:rPr>
              <a:t>Art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Gallery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35" dirty="0">
                <a:solidFill>
                  <a:srgbClr val="231F20"/>
                </a:solidFill>
                <a:latin typeface="Calibri"/>
                <a:cs typeface="Calibri"/>
              </a:rPr>
              <a:t>Arts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 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Theatre</a:t>
            </a:r>
            <a:endParaRPr sz="1050">
              <a:latin typeface="Calibri"/>
              <a:cs typeface="Calibri"/>
            </a:endParaRPr>
          </a:p>
          <a:p>
            <a:pPr marL="338455" marR="105410">
              <a:lnSpc>
                <a:spcPct val="113100"/>
              </a:lnSpc>
            </a:pP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Nursing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Health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Sciences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Physical</a:t>
            </a: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Education</a:t>
            </a:r>
            <a:endParaRPr sz="1050">
              <a:latin typeface="Calibri"/>
              <a:cs typeface="Calibri"/>
            </a:endParaRPr>
          </a:p>
          <a:p>
            <a:pPr marL="338455">
              <a:lnSpc>
                <a:spcPct val="100000"/>
              </a:lnSpc>
              <a:spcBef>
                <a:spcPts val="165"/>
              </a:spcBef>
            </a:pP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Water</a:t>
            </a:r>
            <a:r>
              <a:rPr sz="105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Feature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2250" spc="260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r>
              <a:rPr sz="2250" spc="20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245" dirty="0">
                <a:solidFill>
                  <a:srgbClr val="231F20"/>
                </a:solidFill>
                <a:latin typeface="Calibri"/>
                <a:cs typeface="Calibri"/>
              </a:rPr>
              <a:t>Key</a:t>
            </a:r>
            <a:endParaRPr sz="22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Theatre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Library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20" dirty="0">
                <a:solidFill>
                  <a:srgbClr val="231F20"/>
                </a:solidFill>
                <a:latin typeface="Calibri"/>
                <a:cs typeface="Calibri"/>
              </a:rPr>
              <a:t>Art</a:t>
            </a:r>
            <a:r>
              <a:rPr sz="105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Gallery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35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0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Tower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-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0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Tower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3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5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Tower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3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05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Tower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-2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10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Tower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Student</a:t>
            </a:r>
            <a:r>
              <a:rPr sz="105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trike="sngStrike" spc="95" dirty="0">
                <a:solidFill>
                  <a:srgbClr val="E6EAEA"/>
                </a:solidFill>
                <a:latin typeface="Calibri"/>
                <a:cs typeface="Calibri"/>
              </a:rPr>
              <a:t>Hospitality</a:t>
            </a:r>
            <a:r>
              <a:rPr sz="1050" strike="sngStrike" spc="5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90" dirty="0">
                <a:solidFill>
                  <a:srgbClr val="E6EAEA"/>
                </a:solidFill>
                <a:latin typeface="Calibri"/>
                <a:cs typeface="Calibri"/>
              </a:rPr>
              <a:t>Studies</a:t>
            </a:r>
            <a:r>
              <a:rPr sz="1050" strike="sngStrike" spc="20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90" dirty="0">
                <a:solidFill>
                  <a:srgbClr val="E6EAEA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38455" marR="591820" indent="-326390">
              <a:lnSpc>
                <a:spcPts val="1430"/>
              </a:lnSpc>
              <a:spcBef>
                <a:spcPts val="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Center </a:t>
            </a:r>
            <a:r>
              <a:rPr sz="1050" spc="25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Nursing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Health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Sciences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8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Physical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Education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Parking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Garage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trike="sngStrike" spc="20" dirty="0">
                <a:solidFill>
                  <a:srgbClr val="E6EAEA"/>
                </a:solidFill>
                <a:latin typeface="Calibri"/>
                <a:cs typeface="Calibri"/>
              </a:rPr>
              <a:t>Art</a:t>
            </a:r>
            <a:r>
              <a:rPr sz="1050" strike="sngStrike" spc="30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40" dirty="0">
                <a:solidFill>
                  <a:srgbClr val="E6EAEA"/>
                </a:solidFill>
                <a:latin typeface="Calibri"/>
                <a:cs typeface="Calibri"/>
              </a:rPr>
              <a:t>Annex</a:t>
            </a:r>
            <a:endParaRPr sz="1050">
              <a:latin typeface="Calibri"/>
              <a:cs typeface="Calibri"/>
            </a:endParaRPr>
          </a:p>
          <a:p>
            <a:pPr marL="338455" marR="179705" indent="-325755">
              <a:lnSpc>
                <a:spcPts val="1430"/>
              </a:lnSpc>
              <a:spcBef>
                <a:spcPts val="70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trike="sngStrike" spc="65" dirty="0">
                <a:solidFill>
                  <a:srgbClr val="E6EAEA"/>
                </a:solidFill>
                <a:latin typeface="Calibri"/>
                <a:cs typeface="Calibri"/>
              </a:rPr>
              <a:t>Highland</a:t>
            </a:r>
            <a:r>
              <a:rPr sz="1050" strike="sngStrike" spc="60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45" dirty="0">
                <a:solidFill>
                  <a:srgbClr val="E6EAEA"/>
                </a:solidFill>
                <a:latin typeface="Calibri"/>
                <a:cs typeface="Calibri"/>
              </a:rPr>
              <a:t>Park</a:t>
            </a:r>
            <a:r>
              <a:rPr sz="1050" strike="sngStrike" spc="75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65" dirty="0">
                <a:solidFill>
                  <a:srgbClr val="E6EAEA"/>
                </a:solidFill>
                <a:latin typeface="Calibri"/>
                <a:cs typeface="Calibri"/>
              </a:rPr>
              <a:t>Building</a:t>
            </a:r>
            <a:r>
              <a:rPr sz="1050" strike="sngStrike" spc="80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dirty="0">
                <a:solidFill>
                  <a:srgbClr val="E6EAEA"/>
                </a:solidFill>
                <a:latin typeface="Calibri"/>
                <a:cs typeface="Calibri"/>
              </a:rPr>
              <a:t>- </a:t>
            </a:r>
            <a:r>
              <a:rPr sz="1050" strike="noStrike" spc="5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60" dirty="0">
                <a:solidFill>
                  <a:srgbClr val="E6EAEA"/>
                </a:solidFill>
                <a:latin typeface="Calibri"/>
                <a:cs typeface="Calibri"/>
              </a:rPr>
              <a:t>Facilities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9470" y="3992830"/>
            <a:ext cx="85979" cy="8764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9470" y="3099243"/>
            <a:ext cx="85979" cy="8764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9470" y="4177315"/>
            <a:ext cx="85979" cy="8764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9470" y="3465480"/>
            <a:ext cx="85979" cy="8764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9470" y="3837092"/>
            <a:ext cx="85979" cy="8764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29470" y="3646621"/>
            <a:ext cx="85979" cy="8764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9470" y="4358055"/>
            <a:ext cx="85979" cy="87642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3569118" y="964946"/>
            <a:ext cx="11976100" cy="9051925"/>
            <a:chOff x="3569118" y="964946"/>
            <a:chExt cx="11976100" cy="905192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69118" y="964946"/>
              <a:ext cx="11975681" cy="905164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3351904" y="2922371"/>
              <a:ext cx="636905" cy="358775"/>
            </a:xfrm>
            <a:custGeom>
              <a:avLst/>
              <a:gdLst/>
              <a:ahLst/>
              <a:cxnLst/>
              <a:rect l="l" t="t" r="r" b="b"/>
              <a:pathLst>
                <a:path w="636905" h="358775">
                  <a:moveTo>
                    <a:pt x="636828" y="0"/>
                  </a:moveTo>
                  <a:lnTo>
                    <a:pt x="0" y="0"/>
                  </a:lnTo>
                  <a:lnTo>
                    <a:pt x="0" y="358597"/>
                  </a:lnTo>
                  <a:lnTo>
                    <a:pt x="636828" y="358597"/>
                  </a:lnTo>
                  <a:lnTo>
                    <a:pt x="636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51907" y="2922370"/>
              <a:ext cx="636905" cy="358775"/>
            </a:xfrm>
            <a:custGeom>
              <a:avLst/>
              <a:gdLst/>
              <a:ahLst/>
              <a:cxnLst/>
              <a:rect l="l" t="t" r="r" b="b"/>
              <a:pathLst>
                <a:path w="636905" h="358775">
                  <a:moveTo>
                    <a:pt x="636828" y="358597"/>
                  </a:moveTo>
                  <a:lnTo>
                    <a:pt x="0" y="358597"/>
                  </a:lnTo>
                  <a:lnTo>
                    <a:pt x="0" y="0"/>
                  </a:lnTo>
                  <a:lnTo>
                    <a:pt x="636828" y="0"/>
                  </a:lnTo>
                  <a:lnTo>
                    <a:pt x="636828" y="358597"/>
                  </a:lnTo>
                  <a:close/>
                </a:path>
              </a:pathLst>
            </a:custGeom>
            <a:ln w="120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12918" y="1871422"/>
              <a:ext cx="6597650" cy="5705475"/>
            </a:xfrm>
            <a:custGeom>
              <a:avLst/>
              <a:gdLst/>
              <a:ahLst/>
              <a:cxnLst/>
              <a:rect l="l" t="t" r="r" b="b"/>
              <a:pathLst>
                <a:path w="6597650" h="5705475">
                  <a:moveTo>
                    <a:pt x="967219" y="0"/>
                  </a:moveTo>
                  <a:lnTo>
                    <a:pt x="880681" y="1114869"/>
                  </a:lnTo>
                  <a:lnTo>
                    <a:pt x="66166" y="1043597"/>
                  </a:lnTo>
                  <a:lnTo>
                    <a:pt x="0" y="1644307"/>
                  </a:lnTo>
                  <a:lnTo>
                    <a:pt x="2850781" y="1893747"/>
                  </a:lnTo>
                  <a:lnTo>
                    <a:pt x="2741675" y="3207727"/>
                  </a:lnTo>
                  <a:lnTo>
                    <a:pt x="1817065" y="3114700"/>
                  </a:lnTo>
                  <a:lnTo>
                    <a:pt x="1763280" y="3817442"/>
                  </a:lnTo>
                  <a:lnTo>
                    <a:pt x="3273298" y="3956799"/>
                  </a:lnTo>
                  <a:lnTo>
                    <a:pt x="3375012" y="2750769"/>
                  </a:lnTo>
                  <a:lnTo>
                    <a:pt x="3943857" y="2808198"/>
                  </a:lnTo>
                  <a:lnTo>
                    <a:pt x="3835628" y="4244594"/>
                  </a:lnTo>
                  <a:lnTo>
                    <a:pt x="3171101" y="4182770"/>
                  </a:lnTo>
                  <a:lnTo>
                    <a:pt x="3061131" y="5604802"/>
                  </a:lnTo>
                  <a:lnTo>
                    <a:pt x="3959390" y="5705347"/>
                  </a:lnTo>
                  <a:lnTo>
                    <a:pt x="4212221" y="2842640"/>
                  </a:lnTo>
                  <a:lnTo>
                    <a:pt x="4746053" y="2885871"/>
                  </a:lnTo>
                  <a:lnTo>
                    <a:pt x="4836159" y="1812086"/>
                  </a:lnTo>
                  <a:lnTo>
                    <a:pt x="6534454" y="1966798"/>
                  </a:lnTo>
                  <a:lnTo>
                    <a:pt x="6597256" y="1218514"/>
                  </a:lnTo>
                  <a:lnTo>
                    <a:pt x="3845420" y="949959"/>
                  </a:lnTo>
                  <a:lnTo>
                    <a:pt x="3807841" y="1384680"/>
                  </a:lnTo>
                  <a:lnTo>
                    <a:pt x="1934451" y="1216685"/>
                  </a:lnTo>
                  <a:lnTo>
                    <a:pt x="2046465" y="91643"/>
                  </a:lnTo>
                  <a:lnTo>
                    <a:pt x="967219" y="0"/>
                  </a:lnTo>
                  <a:close/>
                </a:path>
              </a:pathLst>
            </a:custGeom>
            <a:solidFill>
              <a:srgbClr val="00A14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12906" y="1871426"/>
              <a:ext cx="6597650" cy="5705475"/>
            </a:xfrm>
            <a:custGeom>
              <a:avLst/>
              <a:gdLst/>
              <a:ahLst/>
              <a:cxnLst/>
              <a:rect l="l" t="t" r="r" b="b"/>
              <a:pathLst>
                <a:path w="6597650" h="5705475">
                  <a:moveTo>
                    <a:pt x="3273310" y="3956799"/>
                  </a:moveTo>
                  <a:lnTo>
                    <a:pt x="1763293" y="3817442"/>
                  </a:lnTo>
                  <a:lnTo>
                    <a:pt x="1817077" y="3114700"/>
                  </a:lnTo>
                  <a:lnTo>
                    <a:pt x="2741688" y="3207715"/>
                  </a:lnTo>
                  <a:lnTo>
                    <a:pt x="2850794" y="1893747"/>
                  </a:lnTo>
                  <a:lnTo>
                    <a:pt x="0" y="1644307"/>
                  </a:lnTo>
                  <a:lnTo>
                    <a:pt x="66179" y="1043597"/>
                  </a:lnTo>
                  <a:lnTo>
                    <a:pt x="880694" y="1114869"/>
                  </a:lnTo>
                  <a:lnTo>
                    <a:pt x="967232" y="0"/>
                  </a:lnTo>
                  <a:lnTo>
                    <a:pt x="2046465" y="91630"/>
                  </a:lnTo>
                  <a:lnTo>
                    <a:pt x="1934464" y="1216685"/>
                  </a:lnTo>
                  <a:lnTo>
                    <a:pt x="3807853" y="1384668"/>
                  </a:lnTo>
                  <a:lnTo>
                    <a:pt x="3845420" y="949960"/>
                  </a:lnTo>
                  <a:lnTo>
                    <a:pt x="6597269" y="1218514"/>
                  </a:lnTo>
                  <a:lnTo>
                    <a:pt x="6534467" y="1966785"/>
                  </a:lnTo>
                  <a:lnTo>
                    <a:pt x="4836159" y="1812074"/>
                  </a:lnTo>
                  <a:lnTo>
                    <a:pt x="4746078" y="2885859"/>
                  </a:lnTo>
                  <a:lnTo>
                    <a:pt x="4212234" y="2842628"/>
                  </a:lnTo>
                  <a:lnTo>
                    <a:pt x="3959402" y="5705348"/>
                  </a:lnTo>
                  <a:lnTo>
                    <a:pt x="3061144" y="5604802"/>
                  </a:lnTo>
                  <a:lnTo>
                    <a:pt x="3171113" y="4182770"/>
                  </a:lnTo>
                  <a:lnTo>
                    <a:pt x="3835641" y="4244581"/>
                  </a:lnTo>
                  <a:lnTo>
                    <a:pt x="3943870" y="2808185"/>
                  </a:lnTo>
                  <a:lnTo>
                    <a:pt x="3375012" y="2750769"/>
                  </a:lnTo>
                </a:path>
              </a:pathLst>
            </a:custGeom>
            <a:ln w="12065">
              <a:solidFill>
                <a:srgbClr val="00A1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12918" y="1871422"/>
              <a:ext cx="6597650" cy="5705475"/>
            </a:xfrm>
            <a:custGeom>
              <a:avLst/>
              <a:gdLst/>
              <a:ahLst/>
              <a:cxnLst/>
              <a:rect l="l" t="t" r="r" b="b"/>
              <a:pathLst>
                <a:path w="6597650" h="5705475">
                  <a:moveTo>
                    <a:pt x="967219" y="0"/>
                  </a:moveTo>
                  <a:lnTo>
                    <a:pt x="880681" y="1114869"/>
                  </a:lnTo>
                  <a:lnTo>
                    <a:pt x="66166" y="1043597"/>
                  </a:lnTo>
                  <a:lnTo>
                    <a:pt x="0" y="1644307"/>
                  </a:lnTo>
                  <a:lnTo>
                    <a:pt x="2850781" y="1893747"/>
                  </a:lnTo>
                  <a:lnTo>
                    <a:pt x="2741675" y="3207727"/>
                  </a:lnTo>
                  <a:lnTo>
                    <a:pt x="1817065" y="3114700"/>
                  </a:lnTo>
                  <a:lnTo>
                    <a:pt x="1763280" y="3817442"/>
                  </a:lnTo>
                  <a:lnTo>
                    <a:pt x="3273298" y="3956799"/>
                  </a:lnTo>
                  <a:lnTo>
                    <a:pt x="3375012" y="2750769"/>
                  </a:lnTo>
                  <a:lnTo>
                    <a:pt x="3943857" y="2808198"/>
                  </a:lnTo>
                  <a:lnTo>
                    <a:pt x="3835628" y="4244594"/>
                  </a:lnTo>
                  <a:lnTo>
                    <a:pt x="3171101" y="4182770"/>
                  </a:lnTo>
                  <a:lnTo>
                    <a:pt x="3061131" y="5604802"/>
                  </a:lnTo>
                  <a:lnTo>
                    <a:pt x="3959390" y="5705347"/>
                  </a:lnTo>
                  <a:lnTo>
                    <a:pt x="4212221" y="2842640"/>
                  </a:lnTo>
                  <a:lnTo>
                    <a:pt x="4746053" y="2885871"/>
                  </a:lnTo>
                  <a:lnTo>
                    <a:pt x="4836159" y="1812086"/>
                  </a:lnTo>
                  <a:lnTo>
                    <a:pt x="6534454" y="1966798"/>
                  </a:lnTo>
                  <a:lnTo>
                    <a:pt x="6597256" y="1218514"/>
                  </a:lnTo>
                  <a:lnTo>
                    <a:pt x="3845420" y="949959"/>
                  </a:lnTo>
                  <a:lnTo>
                    <a:pt x="3807841" y="1384680"/>
                  </a:lnTo>
                  <a:lnTo>
                    <a:pt x="1934451" y="1216685"/>
                  </a:lnTo>
                  <a:lnTo>
                    <a:pt x="2046465" y="91643"/>
                  </a:lnTo>
                  <a:lnTo>
                    <a:pt x="967219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12906" y="1871426"/>
              <a:ext cx="6597650" cy="5705475"/>
            </a:xfrm>
            <a:custGeom>
              <a:avLst/>
              <a:gdLst/>
              <a:ahLst/>
              <a:cxnLst/>
              <a:rect l="l" t="t" r="r" b="b"/>
              <a:pathLst>
                <a:path w="6597650" h="5705475">
                  <a:moveTo>
                    <a:pt x="3273310" y="3956799"/>
                  </a:moveTo>
                  <a:lnTo>
                    <a:pt x="1763293" y="3817442"/>
                  </a:lnTo>
                  <a:lnTo>
                    <a:pt x="1817077" y="3114700"/>
                  </a:lnTo>
                  <a:lnTo>
                    <a:pt x="2741688" y="3207715"/>
                  </a:lnTo>
                  <a:lnTo>
                    <a:pt x="2850794" y="1893747"/>
                  </a:lnTo>
                  <a:lnTo>
                    <a:pt x="0" y="1644307"/>
                  </a:lnTo>
                  <a:lnTo>
                    <a:pt x="66179" y="1043597"/>
                  </a:lnTo>
                  <a:lnTo>
                    <a:pt x="880694" y="1114869"/>
                  </a:lnTo>
                  <a:lnTo>
                    <a:pt x="967232" y="0"/>
                  </a:lnTo>
                  <a:lnTo>
                    <a:pt x="2046465" y="91630"/>
                  </a:lnTo>
                  <a:lnTo>
                    <a:pt x="1934464" y="1216685"/>
                  </a:lnTo>
                  <a:lnTo>
                    <a:pt x="3807853" y="1384668"/>
                  </a:lnTo>
                  <a:lnTo>
                    <a:pt x="3845420" y="949960"/>
                  </a:lnTo>
                  <a:lnTo>
                    <a:pt x="6597269" y="1218514"/>
                  </a:lnTo>
                  <a:lnTo>
                    <a:pt x="6534467" y="1966785"/>
                  </a:lnTo>
                  <a:lnTo>
                    <a:pt x="4836159" y="1812074"/>
                  </a:lnTo>
                  <a:lnTo>
                    <a:pt x="4746078" y="2885859"/>
                  </a:lnTo>
                  <a:lnTo>
                    <a:pt x="4212234" y="2842628"/>
                  </a:lnTo>
                  <a:lnTo>
                    <a:pt x="3959402" y="5705348"/>
                  </a:lnTo>
                  <a:lnTo>
                    <a:pt x="3061144" y="5604802"/>
                  </a:lnTo>
                  <a:lnTo>
                    <a:pt x="3171113" y="4182770"/>
                  </a:lnTo>
                  <a:lnTo>
                    <a:pt x="3835641" y="4244581"/>
                  </a:lnTo>
                  <a:lnTo>
                    <a:pt x="3943870" y="2808185"/>
                  </a:lnTo>
                  <a:lnTo>
                    <a:pt x="3375012" y="2750769"/>
                  </a:lnTo>
                </a:path>
              </a:pathLst>
            </a:custGeom>
            <a:ln w="120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97260" y="1431150"/>
              <a:ext cx="9520669" cy="684228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467274" y="1473325"/>
              <a:ext cx="9375140" cy="6669405"/>
            </a:xfrm>
            <a:custGeom>
              <a:avLst/>
              <a:gdLst/>
              <a:ahLst/>
              <a:cxnLst/>
              <a:rect l="l" t="t" r="r" b="b"/>
              <a:pathLst>
                <a:path w="9375140" h="6669405">
                  <a:moveTo>
                    <a:pt x="526216" y="0"/>
                  </a:moveTo>
                  <a:lnTo>
                    <a:pt x="32923" y="5086654"/>
                  </a:lnTo>
                  <a:lnTo>
                    <a:pt x="0" y="5266655"/>
                  </a:lnTo>
                  <a:lnTo>
                    <a:pt x="17661" y="5362184"/>
                  </a:lnTo>
                  <a:lnTo>
                    <a:pt x="111679" y="5405216"/>
                  </a:lnTo>
                  <a:lnTo>
                    <a:pt x="307827" y="5427726"/>
                  </a:lnTo>
                  <a:lnTo>
                    <a:pt x="516946" y="5445383"/>
                  </a:lnTo>
                  <a:lnTo>
                    <a:pt x="644452" y="5454451"/>
                  </a:lnTo>
                  <a:lnTo>
                    <a:pt x="708004" y="5457792"/>
                  </a:lnTo>
                  <a:lnTo>
                    <a:pt x="725264" y="5458269"/>
                  </a:lnTo>
                  <a:lnTo>
                    <a:pt x="965240" y="5466782"/>
                  </a:lnTo>
                  <a:lnTo>
                    <a:pt x="1117881" y="5488179"/>
                  </a:lnTo>
                  <a:lnTo>
                    <a:pt x="1248572" y="5539163"/>
                  </a:lnTo>
                  <a:lnTo>
                    <a:pt x="1422697" y="5636437"/>
                  </a:lnTo>
                  <a:lnTo>
                    <a:pt x="1621471" y="5750264"/>
                  </a:lnTo>
                  <a:lnTo>
                    <a:pt x="1775858" y="5836888"/>
                  </a:lnTo>
                  <a:lnTo>
                    <a:pt x="1875839" y="5892012"/>
                  </a:lnTo>
                  <a:lnTo>
                    <a:pt x="1911393" y="5911342"/>
                  </a:lnTo>
                  <a:lnTo>
                    <a:pt x="1896843" y="5944190"/>
                  </a:lnTo>
                  <a:lnTo>
                    <a:pt x="1928584" y="5964154"/>
                  </a:lnTo>
                  <a:lnTo>
                    <a:pt x="2039546" y="5979346"/>
                  </a:lnTo>
                  <a:lnTo>
                    <a:pt x="2262662" y="5997879"/>
                  </a:lnTo>
                  <a:lnTo>
                    <a:pt x="3537190" y="6115625"/>
                  </a:lnTo>
                  <a:lnTo>
                    <a:pt x="5963931" y="6344872"/>
                  </a:lnTo>
                  <a:lnTo>
                    <a:pt x="8318130" y="6568390"/>
                  </a:lnTo>
                  <a:lnTo>
                    <a:pt x="9375030" y="6668947"/>
                  </a:lnTo>
                </a:path>
              </a:pathLst>
            </a:custGeom>
            <a:ln w="120650">
              <a:solidFill>
                <a:srgbClr val="F15A2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57389" y="2322995"/>
              <a:ext cx="923691" cy="769359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3810755" y="2363569"/>
              <a:ext cx="640715" cy="7409815"/>
            </a:xfrm>
            <a:custGeom>
              <a:avLst/>
              <a:gdLst/>
              <a:ahLst/>
              <a:cxnLst/>
              <a:rect l="l" t="t" r="r" b="b"/>
              <a:pathLst>
                <a:path w="640715" h="7409815">
                  <a:moveTo>
                    <a:pt x="640257" y="0"/>
                  </a:moveTo>
                  <a:lnTo>
                    <a:pt x="0" y="7409218"/>
                  </a:lnTo>
                </a:path>
              </a:pathLst>
            </a:custGeom>
            <a:ln w="120650">
              <a:solidFill>
                <a:srgbClr val="F15A2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693919" y="9727349"/>
              <a:ext cx="240029" cy="218440"/>
            </a:xfrm>
            <a:custGeom>
              <a:avLst/>
              <a:gdLst/>
              <a:ahLst/>
              <a:cxnLst/>
              <a:rect l="l" t="t" r="r" b="b"/>
              <a:pathLst>
                <a:path w="240030" h="218440">
                  <a:moveTo>
                    <a:pt x="0" y="0"/>
                  </a:moveTo>
                  <a:lnTo>
                    <a:pt x="101930" y="217957"/>
                  </a:lnTo>
                  <a:lnTo>
                    <a:pt x="239737" y="20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92283" y="991006"/>
              <a:ext cx="11952516" cy="154335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869627" y="1185861"/>
              <a:ext cx="143510" cy="20955"/>
            </a:xfrm>
            <a:custGeom>
              <a:avLst/>
              <a:gdLst/>
              <a:ahLst/>
              <a:cxnLst/>
              <a:rect l="l" t="t" r="r" b="b"/>
              <a:pathLst>
                <a:path w="143510" h="20955">
                  <a:moveTo>
                    <a:pt x="0" y="0"/>
                  </a:moveTo>
                  <a:lnTo>
                    <a:pt x="143294" y="20701"/>
                  </a:lnTo>
                </a:path>
              </a:pathLst>
            </a:custGeom>
            <a:ln w="16891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84093" y="1216853"/>
              <a:ext cx="320675" cy="46355"/>
            </a:xfrm>
            <a:custGeom>
              <a:avLst/>
              <a:gdLst/>
              <a:ahLst/>
              <a:cxnLst/>
              <a:rect l="l" t="t" r="r" b="b"/>
              <a:pathLst>
                <a:path w="320675" h="46355">
                  <a:moveTo>
                    <a:pt x="0" y="0"/>
                  </a:moveTo>
                  <a:lnTo>
                    <a:pt x="320294" y="46278"/>
                  </a:lnTo>
                </a:path>
              </a:pathLst>
            </a:custGeom>
            <a:ln w="168910">
              <a:solidFill>
                <a:srgbClr val="ED1C2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39965" y="1268280"/>
              <a:ext cx="10701655" cy="1016635"/>
            </a:xfrm>
            <a:custGeom>
              <a:avLst/>
              <a:gdLst/>
              <a:ahLst/>
              <a:cxnLst/>
              <a:rect l="l" t="t" r="r" b="b"/>
              <a:pathLst>
                <a:path w="10701655" h="1016635">
                  <a:moveTo>
                    <a:pt x="0" y="0"/>
                  </a:moveTo>
                  <a:lnTo>
                    <a:pt x="70421" y="10172"/>
                  </a:lnTo>
                  <a:lnTo>
                    <a:pt x="316522" y="61236"/>
                  </a:lnTo>
                  <a:lnTo>
                    <a:pt x="512035" y="94167"/>
                  </a:lnTo>
                  <a:lnTo>
                    <a:pt x="759093" y="123283"/>
                  </a:lnTo>
                  <a:lnTo>
                    <a:pt x="1159827" y="162902"/>
                  </a:lnTo>
                  <a:lnTo>
                    <a:pt x="1206241" y="167328"/>
                  </a:lnTo>
                  <a:lnTo>
                    <a:pt x="1252166" y="171628"/>
                  </a:lnTo>
                  <a:lnTo>
                    <a:pt x="1307303" y="176740"/>
                  </a:lnTo>
                  <a:lnTo>
                    <a:pt x="1349038" y="180587"/>
                  </a:lnTo>
                  <a:lnTo>
                    <a:pt x="1394656" y="184777"/>
                  </a:lnTo>
                  <a:lnTo>
                    <a:pt x="1444074" y="189301"/>
                  </a:lnTo>
                  <a:lnTo>
                    <a:pt x="1497207" y="194153"/>
                  </a:lnTo>
                  <a:lnTo>
                    <a:pt x="1553971" y="199325"/>
                  </a:lnTo>
                  <a:lnTo>
                    <a:pt x="1614282" y="204810"/>
                  </a:lnTo>
                  <a:lnTo>
                    <a:pt x="1678055" y="210599"/>
                  </a:lnTo>
                  <a:lnTo>
                    <a:pt x="1745207" y="216687"/>
                  </a:lnTo>
                  <a:lnTo>
                    <a:pt x="1815654" y="223065"/>
                  </a:lnTo>
                  <a:lnTo>
                    <a:pt x="1889311" y="229725"/>
                  </a:lnTo>
                  <a:lnTo>
                    <a:pt x="1927317" y="233159"/>
                  </a:lnTo>
                  <a:lnTo>
                    <a:pt x="1966094" y="236661"/>
                  </a:lnTo>
                  <a:lnTo>
                    <a:pt x="2005631" y="240230"/>
                  </a:lnTo>
                  <a:lnTo>
                    <a:pt x="2045918" y="243865"/>
                  </a:lnTo>
                  <a:lnTo>
                    <a:pt x="2086945" y="247565"/>
                  </a:lnTo>
                  <a:lnTo>
                    <a:pt x="2128701" y="251329"/>
                  </a:lnTo>
                  <a:lnTo>
                    <a:pt x="2171175" y="255156"/>
                  </a:lnTo>
                  <a:lnTo>
                    <a:pt x="2214357" y="259046"/>
                  </a:lnTo>
                  <a:lnTo>
                    <a:pt x="2258236" y="262997"/>
                  </a:lnTo>
                  <a:lnTo>
                    <a:pt x="2302803" y="267009"/>
                  </a:lnTo>
                  <a:lnTo>
                    <a:pt x="2348045" y="271080"/>
                  </a:lnTo>
                  <a:lnTo>
                    <a:pt x="2393953" y="275210"/>
                  </a:lnTo>
                  <a:lnTo>
                    <a:pt x="2440517" y="279397"/>
                  </a:lnTo>
                  <a:lnTo>
                    <a:pt x="2487725" y="283641"/>
                  </a:lnTo>
                  <a:lnTo>
                    <a:pt x="2535568" y="287941"/>
                  </a:lnTo>
                  <a:lnTo>
                    <a:pt x="2584034" y="292296"/>
                  </a:lnTo>
                  <a:lnTo>
                    <a:pt x="2633114" y="296704"/>
                  </a:lnTo>
                  <a:lnTo>
                    <a:pt x="2682796" y="301166"/>
                  </a:lnTo>
                  <a:lnTo>
                    <a:pt x="2733070" y="305680"/>
                  </a:lnTo>
                  <a:lnTo>
                    <a:pt x="2783926" y="310244"/>
                  </a:lnTo>
                  <a:lnTo>
                    <a:pt x="2835354" y="314860"/>
                  </a:lnTo>
                  <a:lnTo>
                    <a:pt x="2887341" y="319524"/>
                  </a:lnTo>
                  <a:lnTo>
                    <a:pt x="2939879" y="324237"/>
                  </a:lnTo>
                  <a:lnTo>
                    <a:pt x="2992956" y="328997"/>
                  </a:lnTo>
                  <a:lnTo>
                    <a:pt x="3046563" y="333803"/>
                  </a:lnTo>
                  <a:lnTo>
                    <a:pt x="3100688" y="338655"/>
                  </a:lnTo>
                  <a:lnTo>
                    <a:pt x="3155321" y="343552"/>
                  </a:lnTo>
                  <a:lnTo>
                    <a:pt x="3210451" y="348493"/>
                  </a:lnTo>
                  <a:lnTo>
                    <a:pt x="3266068" y="353476"/>
                  </a:lnTo>
                  <a:lnTo>
                    <a:pt x="3322162" y="358501"/>
                  </a:lnTo>
                  <a:lnTo>
                    <a:pt x="3378722" y="363567"/>
                  </a:lnTo>
                  <a:lnTo>
                    <a:pt x="3435737" y="368673"/>
                  </a:lnTo>
                  <a:lnTo>
                    <a:pt x="3493197" y="373817"/>
                  </a:lnTo>
                  <a:lnTo>
                    <a:pt x="3551091" y="379000"/>
                  </a:lnTo>
                  <a:lnTo>
                    <a:pt x="3609410" y="384221"/>
                  </a:lnTo>
                  <a:lnTo>
                    <a:pt x="3668141" y="389477"/>
                  </a:lnTo>
                  <a:lnTo>
                    <a:pt x="3727275" y="394769"/>
                  </a:lnTo>
                  <a:lnTo>
                    <a:pt x="3786802" y="400095"/>
                  </a:lnTo>
                  <a:lnTo>
                    <a:pt x="3846710" y="405454"/>
                  </a:lnTo>
                  <a:lnTo>
                    <a:pt x="3906990" y="410846"/>
                  </a:lnTo>
                  <a:lnTo>
                    <a:pt x="3967630" y="416270"/>
                  </a:lnTo>
                  <a:lnTo>
                    <a:pt x="4028621" y="421724"/>
                  </a:lnTo>
                  <a:lnTo>
                    <a:pt x="4089951" y="427208"/>
                  </a:lnTo>
                  <a:lnTo>
                    <a:pt x="4151610" y="432720"/>
                  </a:lnTo>
                  <a:lnTo>
                    <a:pt x="4213588" y="438261"/>
                  </a:lnTo>
                  <a:lnTo>
                    <a:pt x="4275874" y="443828"/>
                  </a:lnTo>
                  <a:lnTo>
                    <a:pt x="4338458" y="449422"/>
                  </a:lnTo>
                  <a:lnTo>
                    <a:pt x="4401329" y="455040"/>
                  </a:lnTo>
                  <a:lnTo>
                    <a:pt x="4464476" y="460683"/>
                  </a:lnTo>
                  <a:lnTo>
                    <a:pt x="4527889" y="466349"/>
                  </a:lnTo>
                  <a:lnTo>
                    <a:pt x="4591558" y="472037"/>
                  </a:lnTo>
                  <a:lnTo>
                    <a:pt x="4655472" y="477746"/>
                  </a:lnTo>
                  <a:lnTo>
                    <a:pt x="4719620" y="483476"/>
                  </a:lnTo>
                  <a:lnTo>
                    <a:pt x="4783993" y="489225"/>
                  </a:lnTo>
                  <a:lnTo>
                    <a:pt x="4848578" y="494993"/>
                  </a:lnTo>
                  <a:lnTo>
                    <a:pt x="4913367" y="500779"/>
                  </a:lnTo>
                  <a:lnTo>
                    <a:pt x="4978348" y="506581"/>
                  </a:lnTo>
                  <a:lnTo>
                    <a:pt x="5043511" y="512398"/>
                  </a:lnTo>
                  <a:lnTo>
                    <a:pt x="5108845" y="518231"/>
                  </a:lnTo>
                  <a:lnTo>
                    <a:pt x="5174341" y="524077"/>
                  </a:lnTo>
                  <a:lnTo>
                    <a:pt x="5239986" y="529937"/>
                  </a:lnTo>
                  <a:lnTo>
                    <a:pt x="5305771" y="535808"/>
                  </a:lnTo>
                  <a:lnTo>
                    <a:pt x="5371686" y="541691"/>
                  </a:lnTo>
                  <a:lnTo>
                    <a:pt x="5437719" y="547584"/>
                  </a:lnTo>
                  <a:lnTo>
                    <a:pt x="5503861" y="553485"/>
                  </a:lnTo>
                  <a:lnTo>
                    <a:pt x="5570100" y="559396"/>
                  </a:lnTo>
                  <a:lnTo>
                    <a:pt x="5636426" y="565313"/>
                  </a:lnTo>
                  <a:lnTo>
                    <a:pt x="5702829" y="571237"/>
                  </a:lnTo>
                  <a:lnTo>
                    <a:pt x="5769299" y="577166"/>
                  </a:lnTo>
                  <a:lnTo>
                    <a:pt x="5835823" y="583100"/>
                  </a:lnTo>
                  <a:lnTo>
                    <a:pt x="5902393" y="589038"/>
                  </a:lnTo>
                  <a:lnTo>
                    <a:pt x="5968998" y="594978"/>
                  </a:lnTo>
                  <a:lnTo>
                    <a:pt x="6035627" y="600921"/>
                  </a:lnTo>
                  <a:lnTo>
                    <a:pt x="6102269" y="606863"/>
                  </a:lnTo>
                  <a:lnTo>
                    <a:pt x="6168914" y="612806"/>
                  </a:lnTo>
                  <a:lnTo>
                    <a:pt x="6235552" y="618748"/>
                  </a:lnTo>
                  <a:lnTo>
                    <a:pt x="6302172" y="624688"/>
                  </a:lnTo>
                  <a:lnTo>
                    <a:pt x="6368763" y="630625"/>
                  </a:lnTo>
                  <a:lnTo>
                    <a:pt x="6435315" y="636558"/>
                  </a:lnTo>
                  <a:lnTo>
                    <a:pt x="6501818" y="642486"/>
                  </a:lnTo>
                  <a:lnTo>
                    <a:pt x="6568261" y="648409"/>
                  </a:lnTo>
                  <a:lnTo>
                    <a:pt x="6634633" y="654325"/>
                  </a:lnTo>
                  <a:lnTo>
                    <a:pt x="6700923" y="660233"/>
                  </a:lnTo>
                  <a:lnTo>
                    <a:pt x="6767123" y="666134"/>
                  </a:lnTo>
                  <a:lnTo>
                    <a:pt x="6833220" y="672024"/>
                  </a:lnTo>
                  <a:lnTo>
                    <a:pt x="6899204" y="677904"/>
                  </a:lnTo>
                  <a:lnTo>
                    <a:pt x="6965065" y="683773"/>
                  </a:lnTo>
                  <a:lnTo>
                    <a:pt x="7030793" y="689630"/>
                  </a:lnTo>
                  <a:lnTo>
                    <a:pt x="7096376" y="695474"/>
                  </a:lnTo>
                  <a:lnTo>
                    <a:pt x="7161804" y="701303"/>
                  </a:lnTo>
                  <a:lnTo>
                    <a:pt x="7227067" y="707118"/>
                  </a:lnTo>
                  <a:lnTo>
                    <a:pt x="7292155" y="712916"/>
                  </a:lnTo>
                  <a:lnTo>
                    <a:pt x="7357056" y="718698"/>
                  </a:lnTo>
                  <a:lnTo>
                    <a:pt x="7421760" y="724462"/>
                  </a:lnTo>
                  <a:lnTo>
                    <a:pt x="7486257" y="730207"/>
                  </a:lnTo>
                  <a:lnTo>
                    <a:pt x="7550536" y="735933"/>
                  </a:lnTo>
                  <a:lnTo>
                    <a:pt x="7614586" y="741638"/>
                  </a:lnTo>
                  <a:lnTo>
                    <a:pt x="7678398" y="747321"/>
                  </a:lnTo>
                  <a:lnTo>
                    <a:pt x="7741960" y="752982"/>
                  </a:lnTo>
                  <a:lnTo>
                    <a:pt x="7805262" y="758620"/>
                  </a:lnTo>
                  <a:lnTo>
                    <a:pt x="7868294" y="764233"/>
                  </a:lnTo>
                  <a:lnTo>
                    <a:pt x="7931044" y="769821"/>
                  </a:lnTo>
                  <a:lnTo>
                    <a:pt x="7993504" y="775383"/>
                  </a:lnTo>
                  <a:lnTo>
                    <a:pt x="8055661" y="780918"/>
                  </a:lnTo>
                  <a:lnTo>
                    <a:pt x="8117505" y="786425"/>
                  </a:lnTo>
                  <a:lnTo>
                    <a:pt x="8179027" y="791902"/>
                  </a:lnTo>
                  <a:lnTo>
                    <a:pt x="8240215" y="797350"/>
                  </a:lnTo>
                  <a:lnTo>
                    <a:pt x="8301058" y="802767"/>
                  </a:lnTo>
                  <a:lnTo>
                    <a:pt x="8361548" y="808152"/>
                  </a:lnTo>
                  <a:lnTo>
                    <a:pt x="8421671" y="813505"/>
                  </a:lnTo>
                  <a:lnTo>
                    <a:pt x="8481420" y="818824"/>
                  </a:lnTo>
                  <a:lnTo>
                    <a:pt x="8540782" y="824108"/>
                  </a:lnTo>
                  <a:lnTo>
                    <a:pt x="8599747" y="829357"/>
                  </a:lnTo>
                  <a:lnTo>
                    <a:pt x="8658305" y="834569"/>
                  </a:lnTo>
                  <a:lnTo>
                    <a:pt x="8716445" y="839744"/>
                  </a:lnTo>
                  <a:lnTo>
                    <a:pt x="8774157" y="844881"/>
                  </a:lnTo>
                  <a:lnTo>
                    <a:pt x="8831431" y="849978"/>
                  </a:lnTo>
                  <a:lnTo>
                    <a:pt x="8888255" y="855036"/>
                  </a:lnTo>
                  <a:lnTo>
                    <a:pt x="8944619" y="860052"/>
                  </a:lnTo>
                  <a:lnTo>
                    <a:pt x="9000512" y="865026"/>
                  </a:lnTo>
                  <a:lnTo>
                    <a:pt x="9055925" y="869958"/>
                  </a:lnTo>
                  <a:lnTo>
                    <a:pt x="9110846" y="874845"/>
                  </a:lnTo>
                  <a:lnTo>
                    <a:pt x="9165266" y="879688"/>
                  </a:lnTo>
                  <a:lnTo>
                    <a:pt x="9219173" y="884484"/>
                  </a:lnTo>
                  <a:lnTo>
                    <a:pt x="9272557" y="889235"/>
                  </a:lnTo>
                  <a:lnTo>
                    <a:pt x="9325408" y="893937"/>
                  </a:lnTo>
                  <a:lnTo>
                    <a:pt x="9377714" y="898591"/>
                  </a:lnTo>
                  <a:lnTo>
                    <a:pt x="9429466" y="903196"/>
                  </a:lnTo>
                  <a:lnTo>
                    <a:pt x="9480653" y="907750"/>
                  </a:lnTo>
                  <a:lnTo>
                    <a:pt x="9531265" y="912253"/>
                  </a:lnTo>
                  <a:lnTo>
                    <a:pt x="9581290" y="916703"/>
                  </a:lnTo>
                  <a:lnTo>
                    <a:pt x="9630719" y="921101"/>
                  </a:lnTo>
                  <a:lnTo>
                    <a:pt x="9679540" y="925444"/>
                  </a:lnTo>
                  <a:lnTo>
                    <a:pt x="9727744" y="929732"/>
                  </a:lnTo>
                  <a:lnTo>
                    <a:pt x="9775320" y="933964"/>
                  </a:lnTo>
                  <a:lnTo>
                    <a:pt x="9822257" y="938139"/>
                  </a:lnTo>
                  <a:lnTo>
                    <a:pt x="9868545" y="942257"/>
                  </a:lnTo>
                  <a:lnTo>
                    <a:pt x="9914173" y="946315"/>
                  </a:lnTo>
                  <a:lnTo>
                    <a:pt x="9959131" y="950314"/>
                  </a:lnTo>
                  <a:lnTo>
                    <a:pt x="10003408" y="954253"/>
                  </a:lnTo>
                  <a:lnTo>
                    <a:pt x="10046994" y="958129"/>
                  </a:lnTo>
                  <a:lnTo>
                    <a:pt x="10089878" y="961943"/>
                  </a:lnTo>
                  <a:lnTo>
                    <a:pt x="10132050" y="965694"/>
                  </a:lnTo>
                  <a:lnTo>
                    <a:pt x="10173499" y="969380"/>
                  </a:lnTo>
                  <a:lnTo>
                    <a:pt x="10214214" y="973002"/>
                  </a:lnTo>
                  <a:lnTo>
                    <a:pt x="10254186" y="976556"/>
                  </a:lnTo>
                  <a:lnTo>
                    <a:pt x="10293403" y="980044"/>
                  </a:lnTo>
                  <a:lnTo>
                    <a:pt x="10331856" y="983463"/>
                  </a:lnTo>
                  <a:lnTo>
                    <a:pt x="10406423" y="990094"/>
                  </a:lnTo>
                  <a:lnTo>
                    <a:pt x="10477805" y="996442"/>
                  </a:lnTo>
                  <a:lnTo>
                    <a:pt x="10545917" y="1002498"/>
                  </a:lnTo>
                  <a:lnTo>
                    <a:pt x="10610674" y="1008256"/>
                  </a:lnTo>
                  <a:lnTo>
                    <a:pt x="10671993" y="1013708"/>
                  </a:lnTo>
                  <a:lnTo>
                    <a:pt x="10701337" y="1016317"/>
                  </a:lnTo>
                </a:path>
              </a:pathLst>
            </a:custGeom>
            <a:ln w="168910">
              <a:solidFill>
                <a:srgbClr val="ED1C2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177076" y="2287777"/>
              <a:ext cx="144780" cy="13335"/>
            </a:xfrm>
            <a:custGeom>
              <a:avLst/>
              <a:gdLst/>
              <a:ahLst/>
              <a:cxnLst/>
              <a:rect l="l" t="t" r="r" b="b"/>
              <a:pathLst>
                <a:path w="144780" h="13335">
                  <a:moveTo>
                    <a:pt x="0" y="0"/>
                  </a:moveTo>
                  <a:lnTo>
                    <a:pt x="38921" y="3461"/>
                  </a:lnTo>
                  <a:lnTo>
                    <a:pt x="75942" y="6754"/>
                  </a:lnTo>
                  <a:lnTo>
                    <a:pt x="111035" y="9874"/>
                  </a:lnTo>
                  <a:lnTo>
                    <a:pt x="144170" y="12814"/>
                  </a:lnTo>
                </a:path>
              </a:pathLst>
            </a:custGeom>
            <a:ln w="168910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29698" y="1026210"/>
              <a:ext cx="11915140" cy="1437640"/>
            </a:xfrm>
            <a:custGeom>
              <a:avLst/>
              <a:gdLst/>
              <a:ahLst/>
              <a:cxnLst/>
              <a:rect l="l" t="t" r="r" b="b"/>
              <a:pathLst>
                <a:path w="11915140" h="1437639">
                  <a:moveTo>
                    <a:pt x="312801" y="0"/>
                  </a:moveTo>
                  <a:lnTo>
                    <a:pt x="0" y="124993"/>
                  </a:lnTo>
                  <a:lnTo>
                    <a:pt x="264617" y="333425"/>
                  </a:lnTo>
                  <a:lnTo>
                    <a:pt x="312801" y="0"/>
                  </a:lnTo>
                  <a:close/>
                </a:path>
                <a:path w="11915140" h="1437639">
                  <a:moveTo>
                    <a:pt x="11915089" y="1283271"/>
                  </a:moveTo>
                  <a:lnTo>
                    <a:pt x="11657432" y="1102093"/>
                  </a:lnTo>
                  <a:lnTo>
                    <a:pt x="11627422" y="1437640"/>
                  </a:lnTo>
                  <a:lnTo>
                    <a:pt x="11915089" y="1304150"/>
                  </a:lnTo>
                  <a:lnTo>
                    <a:pt x="11915089" y="1283271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77896" y="4891379"/>
              <a:ext cx="500926" cy="278267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296815" y="4933779"/>
              <a:ext cx="226695" cy="2661285"/>
            </a:xfrm>
            <a:custGeom>
              <a:avLst/>
              <a:gdLst/>
              <a:ahLst/>
              <a:cxnLst/>
              <a:rect l="l" t="t" r="r" b="b"/>
              <a:pathLst>
                <a:path w="226695" h="2661284">
                  <a:moveTo>
                    <a:pt x="226136" y="0"/>
                  </a:moveTo>
                  <a:lnTo>
                    <a:pt x="0" y="2661183"/>
                  </a:lnTo>
                </a:path>
              </a:pathLst>
            </a:custGeom>
            <a:ln w="168910">
              <a:solidFill>
                <a:srgbClr val="ED1C2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55262" y="4341215"/>
              <a:ext cx="4146494" cy="92080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099311" y="4462214"/>
              <a:ext cx="4005579" cy="648335"/>
            </a:xfrm>
            <a:custGeom>
              <a:avLst/>
              <a:gdLst/>
              <a:ahLst/>
              <a:cxnLst/>
              <a:rect l="l" t="t" r="r" b="b"/>
              <a:pathLst>
                <a:path w="4005580" h="648335">
                  <a:moveTo>
                    <a:pt x="4005173" y="647826"/>
                  </a:moveTo>
                  <a:lnTo>
                    <a:pt x="2999104" y="318655"/>
                  </a:lnTo>
                  <a:lnTo>
                    <a:pt x="2929669" y="282623"/>
                  </a:lnTo>
                  <a:lnTo>
                    <a:pt x="2844482" y="259476"/>
                  </a:lnTo>
                  <a:lnTo>
                    <a:pt x="2687705" y="239192"/>
                  </a:lnTo>
                  <a:lnTo>
                    <a:pt x="2403500" y="211747"/>
                  </a:lnTo>
                  <a:lnTo>
                    <a:pt x="1821779" y="159335"/>
                  </a:lnTo>
                  <a:lnTo>
                    <a:pt x="1018484" y="88695"/>
                  </a:lnTo>
                  <a:lnTo>
                    <a:pt x="306822" y="26643"/>
                  </a:lnTo>
                  <a:lnTo>
                    <a:pt x="0" y="0"/>
                  </a:lnTo>
                </a:path>
              </a:pathLst>
            </a:custGeom>
            <a:ln w="168910">
              <a:solidFill>
                <a:srgbClr val="ED1C2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01264" y="3825798"/>
              <a:ext cx="1216147" cy="121904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173179" y="3998988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29" h="786129">
                  <a:moveTo>
                    <a:pt x="785799" y="392899"/>
                  </a:moveTo>
                  <a:lnTo>
                    <a:pt x="782738" y="442184"/>
                  </a:lnTo>
                  <a:lnTo>
                    <a:pt x="773800" y="489641"/>
                  </a:lnTo>
                  <a:lnTo>
                    <a:pt x="759353" y="534904"/>
                  </a:lnTo>
                  <a:lnTo>
                    <a:pt x="739765" y="577603"/>
                  </a:lnTo>
                  <a:lnTo>
                    <a:pt x="715405" y="617371"/>
                  </a:lnTo>
                  <a:lnTo>
                    <a:pt x="686640" y="653840"/>
                  </a:lnTo>
                  <a:lnTo>
                    <a:pt x="653840" y="686640"/>
                  </a:lnTo>
                  <a:lnTo>
                    <a:pt x="617371" y="715405"/>
                  </a:lnTo>
                  <a:lnTo>
                    <a:pt x="577603" y="739765"/>
                  </a:lnTo>
                  <a:lnTo>
                    <a:pt x="534904" y="759353"/>
                  </a:lnTo>
                  <a:lnTo>
                    <a:pt x="489641" y="773800"/>
                  </a:lnTo>
                  <a:lnTo>
                    <a:pt x="442184" y="782738"/>
                  </a:lnTo>
                  <a:lnTo>
                    <a:pt x="392899" y="785799"/>
                  </a:lnTo>
                  <a:lnTo>
                    <a:pt x="343615" y="782738"/>
                  </a:lnTo>
                  <a:lnTo>
                    <a:pt x="296157" y="773800"/>
                  </a:lnTo>
                  <a:lnTo>
                    <a:pt x="250895" y="759353"/>
                  </a:lnTo>
                  <a:lnTo>
                    <a:pt x="208195" y="739765"/>
                  </a:lnTo>
                  <a:lnTo>
                    <a:pt x="168427" y="715405"/>
                  </a:lnTo>
                  <a:lnTo>
                    <a:pt x="131959" y="686640"/>
                  </a:lnTo>
                  <a:lnTo>
                    <a:pt x="99159" y="653840"/>
                  </a:lnTo>
                  <a:lnTo>
                    <a:pt x="70394" y="617371"/>
                  </a:lnTo>
                  <a:lnTo>
                    <a:pt x="46034" y="577603"/>
                  </a:lnTo>
                  <a:lnTo>
                    <a:pt x="26446" y="534904"/>
                  </a:lnTo>
                  <a:lnTo>
                    <a:pt x="11999" y="489641"/>
                  </a:lnTo>
                  <a:lnTo>
                    <a:pt x="3061" y="442184"/>
                  </a:lnTo>
                  <a:lnTo>
                    <a:pt x="0" y="392899"/>
                  </a:lnTo>
                  <a:lnTo>
                    <a:pt x="3061" y="343615"/>
                  </a:lnTo>
                  <a:lnTo>
                    <a:pt x="11999" y="296157"/>
                  </a:lnTo>
                  <a:lnTo>
                    <a:pt x="26446" y="250895"/>
                  </a:lnTo>
                  <a:lnTo>
                    <a:pt x="46034" y="208195"/>
                  </a:lnTo>
                  <a:lnTo>
                    <a:pt x="70394" y="168427"/>
                  </a:lnTo>
                  <a:lnTo>
                    <a:pt x="99159" y="131959"/>
                  </a:lnTo>
                  <a:lnTo>
                    <a:pt x="131959" y="99159"/>
                  </a:lnTo>
                  <a:lnTo>
                    <a:pt x="168427" y="70394"/>
                  </a:lnTo>
                  <a:lnTo>
                    <a:pt x="208195" y="46034"/>
                  </a:lnTo>
                  <a:lnTo>
                    <a:pt x="250895" y="26446"/>
                  </a:lnTo>
                  <a:lnTo>
                    <a:pt x="296157" y="11999"/>
                  </a:lnTo>
                  <a:lnTo>
                    <a:pt x="343615" y="3061"/>
                  </a:lnTo>
                  <a:lnTo>
                    <a:pt x="392899" y="0"/>
                  </a:lnTo>
                  <a:lnTo>
                    <a:pt x="442184" y="3061"/>
                  </a:lnTo>
                  <a:lnTo>
                    <a:pt x="489641" y="11999"/>
                  </a:lnTo>
                  <a:lnTo>
                    <a:pt x="534904" y="26446"/>
                  </a:lnTo>
                  <a:lnTo>
                    <a:pt x="577603" y="46034"/>
                  </a:lnTo>
                  <a:lnTo>
                    <a:pt x="617371" y="70394"/>
                  </a:lnTo>
                  <a:lnTo>
                    <a:pt x="653840" y="99159"/>
                  </a:lnTo>
                  <a:lnTo>
                    <a:pt x="686640" y="131959"/>
                  </a:lnTo>
                  <a:lnTo>
                    <a:pt x="715405" y="168427"/>
                  </a:lnTo>
                  <a:lnTo>
                    <a:pt x="739765" y="208195"/>
                  </a:lnTo>
                  <a:lnTo>
                    <a:pt x="759353" y="250895"/>
                  </a:lnTo>
                  <a:lnTo>
                    <a:pt x="773800" y="296157"/>
                  </a:lnTo>
                  <a:lnTo>
                    <a:pt x="782738" y="343615"/>
                  </a:lnTo>
                  <a:lnTo>
                    <a:pt x="785799" y="392899"/>
                  </a:lnTo>
                  <a:close/>
                </a:path>
              </a:pathLst>
            </a:custGeom>
            <a:ln w="168910">
              <a:solidFill>
                <a:srgbClr val="ED1C2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40389" y="3059925"/>
              <a:ext cx="6804655" cy="160414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822731" y="3145191"/>
              <a:ext cx="6638925" cy="1459230"/>
            </a:xfrm>
            <a:custGeom>
              <a:avLst/>
              <a:gdLst/>
              <a:ahLst/>
              <a:cxnLst/>
              <a:rect l="l" t="t" r="r" b="b"/>
              <a:pathLst>
                <a:path w="6638925" h="1459229">
                  <a:moveTo>
                    <a:pt x="6638620" y="584746"/>
                  </a:moveTo>
                  <a:lnTo>
                    <a:pt x="3266846" y="280962"/>
                  </a:lnTo>
                  <a:lnTo>
                    <a:pt x="148386" y="0"/>
                  </a:lnTo>
                  <a:lnTo>
                    <a:pt x="0" y="1459141"/>
                  </a:lnTo>
                </a:path>
              </a:pathLst>
            </a:custGeom>
            <a:ln w="108585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431341" y="3605209"/>
              <a:ext cx="60325" cy="249554"/>
            </a:xfrm>
            <a:custGeom>
              <a:avLst/>
              <a:gdLst/>
              <a:ahLst/>
              <a:cxnLst/>
              <a:rect l="l" t="t" r="r" b="b"/>
              <a:pathLst>
                <a:path w="60325" h="249554">
                  <a:moveTo>
                    <a:pt x="22174" y="0"/>
                  </a:moveTo>
                  <a:lnTo>
                    <a:pt x="0" y="246049"/>
                  </a:lnTo>
                  <a:lnTo>
                    <a:pt x="37858" y="249440"/>
                  </a:lnTo>
                  <a:lnTo>
                    <a:pt x="60020" y="3416"/>
                  </a:lnTo>
                  <a:lnTo>
                    <a:pt x="22174" y="0"/>
                  </a:lnTo>
                  <a:close/>
                </a:path>
              </a:pathLst>
            </a:custGeom>
            <a:solidFill>
              <a:srgbClr val="FFDE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52627" y="5746546"/>
              <a:ext cx="2420709" cy="40538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985163" y="5833489"/>
              <a:ext cx="2329815" cy="205740"/>
            </a:xfrm>
            <a:custGeom>
              <a:avLst/>
              <a:gdLst/>
              <a:ahLst/>
              <a:cxnLst/>
              <a:rect l="l" t="t" r="r" b="b"/>
              <a:pathLst>
                <a:path w="2329815" h="205739">
                  <a:moveTo>
                    <a:pt x="2329484" y="205232"/>
                  </a:moveTo>
                  <a:lnTo>
                    <a:pt x="0" y="0"/>
                  </a:lnTo>
                </a:path>
              </a:pathLst>
            </a:custGeom>
            <a:ln w="120649">
              <a:solidFill>
                <a:srgbClr val="F15A2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97938" y="3462401"/>
              <a:ext cx="385110" cy="238597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079864" y="3494270"/>
              <a:ext cx="194310" cy="2296795"/>
            </a:xfrm>
            <a:custGeom>
              <a:avLst/>
              <a:gdLst/>
              <a:ahLst/>
              <a:cxnLst/>
              <a:rect l="l" t="t" r="r" b="b"/>
              <a:pathLst>
                <a:path w="194309" h="2296795">
                  <a:moveTo>
                    <a:pt x="0" y="2296452"/>
                  </a:moveTo>
                  <a:lnTo>
                    <a:pt x="194183" y="0"/>
                  </a:lnTo>
                </a:path>
              </a:pathLst>
            </a:custGeom>
            <a:ln w="108585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112745" y="4805489"/>
              <a:ext cx="277973" cy="116980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194949" y="4836224"/>
              <a:ext cx="89535" cy="1081405"/>
            </a:xfrm>
            <a:custGeom>
              <a:avLst/>
              <a:gdLst/>
              <a:ahLst/>
              <a:cxnLst/>
              <a:rect l="l" t="t" r="r" b="b"/>
              <a:pathLst>
                <a:path w="89534" h="1081404">
                  <a:moveTo>
                    <a:pt x="89458" y="0"/>
                  </a:moveTo>
                  <a:lnTo>
                    <a:pt x="0" y="1081265"/>
                  </a:lnTo>
                </a:path>
              </a:pathLst>
            </a:custGeom>
            <a:ln w="108585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315437" y="3566642"/>
              <a:ext cx="208470" cy="385101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9396095" y="3599050"/>
              <a:ext cx="19685" cy="295275"/>
            </a:xfrm>
            <a:custGeom>
              <a:avLst/>
              <a:gdLst/>
              <a:ahLst/>
              <a:cxnLst/>
              <a:rect l="l" t="t" r="r" b="b"/>
              <a:pathLst>
                <a:path w="19684" h="295275">
                  <a:moveTo>
                    <a:pt x="0" y="295071"/>
                  </a:moveTo>
                  <a:lnTo>
                    <a:pt x="19304" y="0"/>
                  </a:lnTo>
                </a:path>
              </a:pathLst>
            </a:custGeom>
            <a:ln w="108585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971878" y="6001842"/>
              <a:ext cx="1308798" cy="162443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8003451" y="6083747"/>
              <a:ext cx="1165225" cy="1465580"/>
            </a:xfrm>
            <a:custGeom>
              <a:avLst/>
              <a:gdLst/>
              <a:ahLst/>
              <a:cxnLst/>
              <a:rect l="l" t="t" r="r" b="b"/>
              <a:pathLst>
                <a:path w="1165225" h="1465579">
                  <a:moveTo>
                    <a:pt x="0" y="0"/>
                  </a:moveTo>
                  <a:lnTo>
                    <a:pt x="1165225" y="101041"/>
                  </a:lnTo>
                  <a:lnTo>
                    <a:pt x="1052347" y="1465364"/>
                  </a:lnTo>
                </a:path>
              </a:pathLst>
            </a:custGeom>
            <a:ln w="108585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948939" y="7524159"/>
              <a:ext cx="213995" cy="50165"/>
            </a:xfrm>
            <a:custGeom>
              <a:avLst/>
              <a:gdLst/>
              <a:ahLst/>
              <a:cxnLst/>
              <a:rect l="l" t="t" r="r" b="b"/>
              <a:pathLst>
                <a:path w="213995" h="50165">
                  <a:moveTo>
                    <a:pt x="2692" y="0"/>
                  </a:moveTo>
                  <a:lnTo>
                    <a:pt x="0" y="32461"/>
                  </a:lnTo>
                  <a:lnTo>
                    <a:pt x="211010" y="49923"/>
                  </a:lnTo>
                  <a:lnTo>
                    <a:pt x="213702" y="17449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FFDE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490621" y="1897341"/>
              <a:ext cx="437222" cy="205586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9610510" y="1941756"/>
              <a:ext cx="161925" cy="1934845"/>
            </a:xfrm>
            <a:custGeom>
              <a:avLst/>
              <a:gdLst/>
              <a:ahLst/>
              <a:cxnLst/>
              <a:rect l="l" t="t" r="r" b="b"/>
              <a:pathLst>
                <a:path w="161925" h="1934845">
                  <a:moveTo>
                    <a:pt x="161874" y="0"/>
                  </a:moveTo>
                  <a:lnTo>
                    <a:pt x="0" y="1934438"/>
                  </a:lnTo>
                </a:path>
              </a:pathLst>
            </a:custGeom>
            <a:ln w="168910">
              <a:solidFill>
                <a:srgbClr val="ED1C2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645706" y="2322051"/>
              <a:ext cx="1645920" cy="1572260"/>
            </a:xfrm>
            <a:custGeom>
              <a:avLst/>
              <a:gdLst/>
              <a:ahLst/>
              <a:cxnLst/>
              <a:rect l="l" t="t" r="r" b="b"/>
              <a:pathLst>
                <a:path w="1645919" h="1572260">
                  <a:moveTo>
                    <a:pt x="118935" y="0"/>
                  </a:moveTo>
                  <a:lnTo>
                    <a:pt x="0" y="1446225"/>
                  </a:lnTo>
                  <a:lnTo>
                    <a:pt x="1533512" y="1572069"/>
                  </a:lnTo>
                  <a:lnTo>
                    <a:pt x="1645323" y="139433"/>
                  </a:lnTo>
                  <a:lnTo>
                    <a:pt x="118935" y="0"/>
                  </a:lnTo>
                  <a:close/>
                </a:path>
              </a:pathLst>
            </a:custGeom>
            <a:solidFill>
              <a:srgbClr val="00A14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645707" y="2322054"/>
              <a:ext cx="1645920" cy="1572260"/>
            </a:xfrm>
            <a:custGeom>
              <a:avLst/>
              <a:gdLst/>
              <a:ahLst/>
              <a:cxnLst/>
              <a:rect l="l" t="t" r="r" b="b"/>
              <a:pathLst>
                <a:path w="1645919" h="1572260">
                  <a:moveTo>
                    <a:pt x="118935" y="0"/>
                  </a:moveTo>
                  <a:lnTo>
                    <a:pt x="0" y="1446225"/>
                  </a:lnTo>
                  <a:lnTo>
                    <a:pt x="1533525" y="1572069"/>
                  </a:lnTo>
                  <a:lnTo>
                    <a:pt x="1645323" y="139433"/>
                  </a:lnTo>
                  <a:lnTo>
                    <a:pt x="118935" y="0"/>
                  </a:lnTo>
                  <a:close/>
                </a:path>
              </a:pathLst>
            </a:custGeom>
            <a:ln w="12065">
              <a:solidFill>
                <a:srgbClr val="00A1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645706" y="2322051"/>
              <a:ext cx="1645920" cy="1572260"/>
            </a:xfrm>
            <a:custGeom>
              <a:avLst/>
              <a:gdLst/>
              <a:ahLst/>
              <a:cxnLst/>
              <a:rect l="l" t="t" r="r" b="b"/>
              <a:pathLst>
                <a:path w="1645919" h="1572260">
                  <a:moveTo>
                    <a:pt x="118935" y="0"/>
                  </a:moveTo>
                  <a:lnTo>
                    <a:pt x="0" y="1446225"/>
                  </a:lnTo>
                  <a:lnTo>
                    <a:pt x="1533512" y="1572069"/>
                  </a:lnTo>
                  <a:lnTo>
                    <a:pt x="1645323" y="139433"/>
                  </a:lnTo>
                  <a:lnTo>
                    <a:pt x="118935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645707" y="2322054"/>
              <a:ext cx="1645920" cy="1572260"/>
            </a:xfrm>
            <a:custGeom>
              <a:avLst/>
              <a:gdLst/>
              <a:ahLst/>
              <a:cxnLst/>
              <a:rect l="l" t="t" r="r" b="b"/>
              <a:pathLst>
                <a:path w="1645919" h="1572260">
                  <a:moveTo>
                    <a:pt x="118935" y="0"/>
                  </a:moveTo>
                  <a:lnTo>
                    <a:pt x="0" y="1446225"/>
                  </a:lnTo>
                  <a:lnTo>
                    <a:pt x="1533525" y="1572069"/>
                  </a:lnTo>
                  <a:lnTo>
                    <a:pt x="1645323" y="139433"/>
                  </a:lnTo>
                  <a:lnTo>
                    <a:pt x="118935" y="0"/>
                  </a:lnTo>
                  <a:close/>
                </a:path>
              </a:pathLst>
            </a:custGeom>
            <a:ln w="120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3889788" y="4107850"/>
              <a:ext cx="306705" cy="20955"/>
            </a:xfrm>
            <a:custGeom>
              <a:avLst/>
              <a:gdLst/>
              <a:ahLst/>
              <a:cxnLst/>
              <a:rect l="l" t="t" r="r" b="b"/>
              <a:pathLst>
                <a:path w="306705" h="20954">
                  <a:moveTo>
                    <a:pt x="306108" y="20675"/>
                  </a:moveTo>
                  <a:lnTo>
                    <a:pt x="0" y="0"/>
                  </a:lnTo>
                </a:path>
              </a:pathLst>
            </a:custGeom>
            <a:ln w="120649">
              <a:solidFill>
                <a:srgbClr val="F15A2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30615" y="7703219"/>
              <a:ext cx="2594610" cy="2076450"/>
            </a:xfrm>
            <a:custGeom>
              <a:avLst/>
              <a:gdLst/>
              <a:ahLst/>
              <a:cxnLst/>
              <a:rect l="l" t="t" r="r" b="b"/>
              <a:pathLst>
                <a:path w="2594609" h="2076450">
                  <a:moveTo>
                    <a:pt x="650460" y="1213732"/>
                  </a:moveTo>
                  <a:lnTo>
                    <a:pt x="586404" y="1161165"/>
                  </a:lnTo>
                  <a:lnTo>
                    <a:pt x="531705" y="1116992"/>
                  </a:lnTo>
                  <a:lnTo>
                    <a:pt x="484837" y="1079596"/>
                  </a:lnTo>
                  <a:lnTo>
                    <a:pt x="444274" y="1047360"/>
                  </a:lnTo>
                  <a:lnTo>
                    <a:pt x="408490" y="1018668"/>
                  </a:lnTo>
                  <a:lnTo>
                    <a:pt x="375959" y="991902"/>
                  </a:lnTo>
                  <a:lnTo>
                    <a:pt x="345155" y="965446"/>
                  </a:lnTo>
                  <a:lnTo>
                    <a:pt x="314552" y="937684"/>
                  </a:lnTo>
                  <a:lnTo>
                    <a:pt x="282624" y="906998"/>
                  </a:lnTo>
                  <a:lnTo>
                    <a:pt x="247845" y="871772"/>
                  </a:lnTo>
                  <a:lnTo>
                    <a:pt x="190299" y="809871"/>
                  </a:lnTo>
                  <a:lnTo>
                    <a:pt x="143128" y="754549"/>
                  </a:lnTo>
                  <a:lnTo>
                    <a:pt x="105228" y="705283"/>
                  </a:lnTo>
                  <a:lnTo>
                    <a:pt x="75494" y="661555"/>
                  </a:lnTo>
                  <a:lnTo>
                    <a:pt x="52822" y="622844"/>
                  </a:lnTo>
                  <a:lnTo>
                    <a:pt x="24244" y="558392"/>
                  </a:lnTo>
                  <a:lnTo>
                    <a:pt x="10660" y="507764"/>
                  </a:lnTo>
                  <a:lnTo>
                    <a:pt x="1390" y="441933"/>
                  </a:lnTo>
                  <a:lnTo>
                    <a:pt x="0" y="392317"/>
                  </a:lnTo>
                  <a:lnTo>
                    <a:pt x="4656" y="334649"/>
                  </a:lnTo>
                  <a:lnTo>
                    <a:pt x="18270" y="271244"/>
                  </a:lnTo>
                  <a:lnTo>
                    <a:pt x="43756" y="204412"/>
                  </a:lnTo>
                  <a:lnTo>
                    <a:pt x="74859" y="146734"/>
                  </a:lnTo>
                  <a:lnTo>
                    <a:pt x="101325" y="108897"/>
                  </a:lnTo>
                  <a:lnTo>
                    <a:pt x="135834" y="70837"/>
                  </a:lnTo>
                  <a:lnTo>
                    <a:pt x="178961" y="36885"/>
                  </a:lnTo>
                  <a:lnTo>
                    <a:pt x="231284" y="11372"/>
                  </a:lnTo>
                  <a:lnTo>
                    <a:pt x="282535" y="0"/>
                  </a:lnTo>
                  <a:lnTo>
                    <a:pt x="331883" y="358"/>
                  </a:lnTo>
                  <a:lnTo>
                    <a:pt x="380977" y="9161"/>
                  </a:lnTo>
                  <a:lnTo>
                    <a:pt x="431467" y="23123"/>
                  </a:lnTo>
                  <a:lnTo>
                    <a:pt x="485005" y="38957"/>
                  </a:lnTo>
                  <a:lnTo>
                    <a:pt x="508911" y="45349"/>
                  </a:lnTo>
                  <a:lnTo>
                    <a:pt x="547819" y="52965"/>
                  </a:lnTo>
                  <a:lnTo>
                    <a:pt x="589247" y="56423"/>
                  </a:lnTo>
                  <a:lnTo>
                    <a:pt x="650466" y="58998"/>
                  </a:lnTo>
                  <a:lnTo>
                    <a:pt x="693895" y="60978"/>
                  </a:lnTo>
                  <a:lnTo>
                    <a:pt x="748748" y="63967"/>
                  </a:lnTo>
                  <a:lnTo>
                    <a:pt x="817185" y="68373"/>
                  </a:lnTo>
                  <a:lnTo>
                    <a:pt x="901364" y="74606"/>
                  </a:lnTo>
                  <a:lnTo>
                    <a:pt x="1003444" y="83076"/>
                  </a:lnTo>
                  <a:lnTo>
                    <a:pt x="1054677" y="87642"/>
                  </a:lnTo>
                  <a:lnTo>
                    <a:pt x="1097673" y="91693"/>
                  </a:lnTo>
                  <a:lnTo>
                    <a:pt x="1166728" y="98832"/>
                  </a:lnTo>
                  <a:lnTo>
                    <a:pt x="1226147" y="105651"/>
                  </a:lnTo>
                  <a:lnTo>
                    <a:pt x="1257098" y="109303"/>
                  </a:lnTo>
                  <a:lnTo>
                    <a:pt x="1291467" y="113309"/>
                  </a:lnTo>
                  <a:lnTo>
                    <a:pt x="1331197" y="117815"/>
                  </a:lnTo>
                  <a:lnTo>
                    <a:pt x="1378229" y="122966"/>
                  </a:lnTo>
                  <a:lnTo>
                    <a:pt x="1434506" y="128905"/>
                  </a:lnTo>
                  <a:lnTo>
                    <a:pt x="1501970" y="135779"/>
                  </a:lnTo>
                  <a:lnTo>
                    <a:pt x="1582564" y="143732"/>
                  </a:lnTo>
                  <a:lnTo>
                    <a:pt x="1666115" y="151844"/>
                  </a:lnTo>
                  <a:lnTo>
                    <a:pt x="1741310" y="159074"/>
                  </a:lnTo>
                  <a:lnTo>
                    <a:pt x="1808503" y="165399"/>
                  </a:lnTo>
                  <a:lnTo>
                    <a:pt x="1868046" y="170794"/>
                  </a:lnTo>
                  <a:lnTo>
                    <a:pt x="1920293" y="175237"/>
                  </a:lnTo>
                  <a:lnTo>
                    <a:pt x="1965599" y="178704"/>
                  </a:lnTo>
                  <a:lnTo>
                    <a:pt x="2004315" y="181171"/>
                  </a:lnTo>
                  <a:lnTo>
                    <a:pt x="2063397" y="183012"/>
                  </a:lnTo>
                  <a:lnTo>
                    <a:pt x="2084468" y="182340"/>
                  </a:lnTo>
                  <a:lnTo>
                    <a:pt x="2157559" y="176015"/>
                  </a:lnTo>
                  <a:lnTo>
                    <a:pt x="2217081" y="169327"/>
                  </a:lnTo>
                  <a:lnTo>
                    <a:pt x="2266453" y="164722"/>
                  </a:lnTo>
                  <a:lnTo>
                    <a:pt x="2309089" y="164643"/>
                  </a:lnTo>
                  <a:lnTo>
                    <a:pt x="2348406" y="171538"/>
                  </a:lnTo>
                  <a:lnTo>
                    <a:pt x="2387820" y="187851"/>
                  </a:lnTo>
                  <a:lnTo>
                    <a:pt x="2431031" y="217466"/>
                  </a:lnTo>
                  <a:lnTo>
                    <a:pt x="2466846" y="254287"/>
                  </a:lnTo>
                  <a:lnTo>
                    <a:pt x="2496137" y="296489"/>
                  </a:lnTo>
                  <a:lnTo>
                    <a:pt x="2519780" y="342245"/>
                  </a:lnTo>
                  <a:lnTo>
                    <a:pt x="2538648" y="389730"/>
                  </a:lnTo>
                  <a:lnTo>
                    <a:pt x="2553616" y="437118"/>
                  </a:lnTo>
                  <a:lnTo>
                    <a:pt x="2565558" y="482583"/>
                  </a:lnTo>
                  <a:lnTo>
                    <a:pt x="2575348" y="524300"/>
                  </a:lnTo>
                  <a:lnTo>
                    <a:pt x="2584509" y="570907"/>
                  </a:lnTo>
                  <a:lnTo>
                    <a:pt x="2590429" y="616731"/>
                  </a:lnTo>
                  <a:lnTo>
                    <a:pt x="2593535" y="663636"/>
                  </a:lnTo>
                  <a:lnTo>
                    <a:pt x="2594255" y="713488"/>
                  </a:lnTo>
                  <a:lnTo>
                    <a:pt x="2593016" y="768149"/>
                  </a:lnTo>
                  <a:lnTo>
                    <a:pt x="2590246" y="829483"/>
                  </a:lnTo>
                  <a:lnTo>
                    <a:pt x="2586372" y="899356"/>
                  </a:lnTo>
                  <a:lnTo>
                    <a:pt x="2582482" y="958027"/>
                  </a:lnTo>
                  <a:lnTo>
                    <a:pt x="2578233" y="1006423"/>
                  </a:lnTo>
                  <a:lnTo>
                    <a:pt x="2573624" y="1047597"/>
                  </a:lnTo>
                  <a:lnTo>
                    <a:pt x="2563325" y="1120503"/>
                  </a:lnTo>
                  <a:lnTo>
                    <a:pt x="2557632" y="1158344"/>
                  </a:lnTo>
                  <a:lnTo>
                    <a:pt x="2551577" y="1201182"/>
                  </a:lnTo>
                  <a:lnTo>
                    <a:pt x="2545159" y="1252074"/>
                  </a:lnTo>
                  <a:lnTo>
                    <a:pt x="2538376" y="1314074"/>
                  </a:lnTo>
                  <a:lnTo>
                    <a:pt x="2531229" y="1390237"/>
                  </a:lnTo>
                  <a:lnTo>
                    <a:pt x="2527084" y="1435007"/>
                  </a:lnTo>
                  <a:lnTo>
                    <a:pt x="2522491" y="1479346"/>
                  </a:lnTo>
                  <a:lnTo>
                    <a:pt x="2517285" y="1525117"/>
                  </a:lnTo>
                  <a:lnTo>
                    <a:pt x="2511306" y="1574182"/>
                  </a:lnTo>
                  <a:lnTo>
                    <a:pt x="2504392" y="1628402"/>
                  </a:lnTo>
                  <a:lnTo>
                    <a:pt x="2496380" y="1689639"/>
                  </a:lnTo>
                  <a:lnTo>
                    <a:pt x="2487109" y="1759756"/>
                  </a:lnTo>
                  <a:lnTo>
                    <a:pt x="2477693" y="1826805"/>
                  </a:lnTo>
                  <a:lnTo>
                    <a:pt x="2467542" y="1881637"/>
                  </a:lnTo>
                  <a:lnTo>
                    <a:pt x="2454377" y="1926661"/>
                  </a:lnTo>
                  <a:lnTo>
                    <a:pt x="2435920" y="1964285"/>
                  </a:lnTo>
                  <a:lnTo>
                    <a:pt x="2409893" y="1996916"/>
                  </a:lnTo>
                  <a:lnTo>
                    <a:pt x="2370107" y="2028540"/>
                  </a:lnTo>
                  <a:lnTo>
                    <a:pt x="2326783" y="2049505"/>
                  </a:lnTo>
                  <a:lnTo>
                    <a:pt x="2281840" y="2062379"/>
                  </a:lnTo>
                  <a:lnTo>
                    <a:pt x="2237199" y="2069732"/>
                  </a:lnTo>
                  <a:lnTo>
                    <a:pt x="2194780" y="2074132"/>
                  </a:lnTo>
                  <a:lnTo>
                    <a:pt x="2135653" y="2076367"/>
                  </a:lnTo>
                  <a:lnTo>
                    <a:pt x="2099075" y="2074428"/>
                  </a:lnTo>
                  <a:lnTo>
                    <a:pt x="2057128" y="2069393"/>
                  </a:lnTo>
                  <a:lnTo>
                    <a:pt x="2009291" y="2060469"/>
                  </a:lnTo>
                  <a:lnTo>
                    <a:pt x="1955043" y="2046862"/>
                  </a:lnTo>
                  <a:lnTo>
                    <a:pt x="1893865" y="2027779"/>
                  </a:lnTo>
                  <a:lnTo>
                    <a:pt x="1825236" y="2002427"/>
                  </a:lnTo>
                  <a:lnTo>
                    <a:pt x="1758694" y="1973991"/>
                  </a:lnTo>
                  <a:lnTo>
                    <a:pt x="1688744" y="1938950"/>
                  </a:lnTo>
                  <a:lnTo>
                    <a:pt x="1648169" y="1916716"/>
                  </a:lnTo>
                  <a:lnTo>
                    <a:pt x="1601556" y="1890149"/>
                  </a:lnTo>
                  <a:lnTo>
                    <a:pt x="1547176" y="1858354"/>
                  </a:lnTo>
                  <a:lnTo>
                    <a:pt x="1483301" y="1820436"/>
                  </a:lnTo>
                  <a:lnTo>
                    <a:pt x="1416318" y="1780477"/>
                  </a:lnTo>
                  <a:lnTo>
                    <a:pt x="1356011" y="1744457"/>
                  </a:lnTo>
                  <a:lnTo>
                    <a:pt x="1302011" y="1712116"/>
                  </a:lnTo>
                  <a:lnTo>
                    <a:pt x="1253948" y="1683190"/>
                  </a:lnTo>
                  <a:lnTo>
                    <a:pt x="1211456" y="1657419"/>
                  </a:lnTo>
                  <a:lnTo>
                    <a:pt x="1174164" y="1634541"/>
                  </a:lnTo>
                  <a:lnTo>
                    <a:pt x="1141705" y="1614293"/>
                  </a:lnTo>
                  <a:lnTo>
                    <a:pt x="1089810" y="1580642"/>
                  </a:lnTo>
                  <a:lnTo>
                    <a:pt x="1031028" y="1538749"/>
                  </a:lnTo>
                  <a:lnTo>
                    <a:pt x="998806" y="1514253"/>
                  </a:lnTo>
                  <a:lnTo>
                    <a:pt x="945136" y="1469943"/>
                  </a:lnTo>
                  <a:lnTo>
                    <a:pt x="891867" y="1422335"/>
                  </a:lnTo>
                  <a:lnTo>
                    <a:pt x="860146" y="1393715"/>
                  </a:lnTo>
                  <a:lnTo>
                    <a:pt x="822239" y="1359977"/>
                  </a:lnTo>
                  <a:lnTo>
                    <a:pt x="776053" y="1319688"/>
                  </a:lnTo>
                  <a:lnTo>
                    <a:pt x="719491" y="1271417"/>
                  </a:lnTo>
                  <a:lnTo>
                    <a:pt x="650460" y="1213732"/>
                  </a:lnTo>
                  <a:close/>
                </a:path>
              </a:pathLst>
            </a:custGeom>
            <a:ln w="361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274422" y="7745560"/>
              <a:ext cx="2506980" cy="1990725"/>
            </a:xfrm>
            <a:custGeom>
              <a:avLst/>
              <a:gdLst/>
              <a:ahLst/>
              <a:cxnLst/>
              <a:rect l="l" t="t" r="r" b="b"/>
              <a:pathLst>
                <a:path w="2506979" h="1990725">
                  <a:moveTo>
                    <a:pt x="2101857" y="1990699"/>
                  </a:moveTo>
                  <a:lnTo>
                    <a:pt x="2058389" y="1988757"/>
                  </a:lnTo>
                  <a:lnTo>
                    <a:pt x="2012223" y="1982908"/>
                  </a:lnTo>
                  <a:lnTo>
                    <a:pt x="1963203" y="1973116"/>
                  </a:lnTo>
                  <a:lnTo>
                    <a:pt x="1911171" y="1959344"/>
                  </a:lnTo>
                  <a:lnTo>
                    <a:pt x="1855973" y="1941557"/>
                  </a:lnTo>
                  <a:lnTo>
                    <a:pt x="1797450" y="1919719"/>
                  </a:lnTo>
                  <a:lnTo>
                    <a:pt x="1734580" y="1892940"/>
                  </a:lnTo>
                  <a:lnTo>
                    <a:pt x="1667474" y="1859419"/>
                  </a:lnTo>
                  <a:lnTo>
                    <a:pt x="1627736" y="1837681"/>
                  </a:lnTo>
                  <a:lnTo>
                    <a:pt x="1581425" y="1811316"/>
                  </a:lnTo>
                  <a:lnTo>
                    <a:pt x="1526701" y="1779345"/>
                  </a:lnTo>
                  <a:lnTo>
                    <a:pt x="1461726" y="1740788"/>
                  </a:lnTo>
                  <a:lnTo>
                    <a:pt x="1388146" y="1696893"/>
                  </a:lnTo>
                  <a:lnTo>
                    <a:pt x="1322689" y="1657785"/>
                  </a:lnTo>
                  <a:lnTo>
                    <a:pt x="1264868" y="1623119"/>
                  </a:lnTo>
                  <a:lnTo>
                    <a:pt x="1214195" y="1592548"/>
                  </a:lnTo>
                  <a:lnTo>
                    <a:pt x="1170180" y="1565724"/>
                  </a:lnTo>
                  <a:lnTo>
                    <a:pt x="1132338" y="1542300"/>
                  </a:lnTo>
                  <a:lnTo>
                    <a:pt x="1073214" y="1504265"/>
                  </a:lnTo>
                  <a:lnTo>
                    <a:pt x="997353" y="1449737"/>
                  </a:lnTo>
                  <a:lnTo>
                    <a:pt x="955451" y="1416586"/>
                  </a:lnTo>
                  <a:lnTo>
                    <a:pt x="918081" y="1384526"/>
                  </a:lnTo>
                  <a:lnTo>
                    <a:pt x="878072" y="1348574"/>
                  </a:lnTo>
                  <a:lnTo>
                    <a:pt x="851972" y="1325000"/>
                  </a:lnTo>
                  <a:lnTo>
                    <a:pt x="821666" y="1297894"/>
                  </a:lnTo>
                  <a:lnTo>
                    <a:pt x="785952" y="1266445"/>
                  </a:lnTo>
                  <a:lnTo>
                    <a:pt x="743631" y="1229841"/>
                  </a:lnTo>
                  <a:lnTo>
                    <a:pt x="693500" y="1187269"/>
                  </a:lnTo>
                  <a:lnTo>
                    <a:pt x="634359" y="1137919"/>
                  </a:lnTo>
                  <a:lnTo>
                    <a:pt x="589777" y="1101247"/>
                  </a:lnTo>
                  <a:lnTo>
                    <a:pt x="549705" y="1068652"/>
                  </a:lnTo>
                  <a:lnTo>
                    <a:pt x="513693" y="1039657"/>
                  </a:lnTo>
                  <a:lnTo>
                    <a:pt x="481295" y="1013786"/>
                  </a:lnTo>
                  <a:lnTo>
                    <a:pt x="452063" y="990561"/>
                  </a:lnTo>
                  <a:lnTo>
                    <a:pt x="409657" y="956785"/>
                  </a:lnTo>
                  <a:lnTo>
                    <a:pt x="372674" y="926790"/>
                  </a:lnTo>
                  <a:lnTo>
                    <a:pt x="338931" y="898309"/>
                  </a:lnTo>
                  <a:lnTo>
                    <a:pt x="306243" y="869074"/>
                  </a:lnTo>
                  <a:lnTo>
                    <a:pt x="272423" y="836818"/>
                  </a:lnTo>
                  <a:lnTo>
                    <a:pt x="235287" y="799274"/>
                  </a:lnTo>
                  <a:lnTo>
                    <a:pt x="175925" y="735319"/>
                  </a:lnTo>
                  <a:lnTo>
                    <a:pt x="128120" y="678855"/>
                  </a:lnTo>
                  <a:lnTo>
                    <a:pt x="90542" y="629159"/>
                  </a:lnTo>
                  <a:lnTo>
                    <a:pt x="61859" y="585508"/>
                  </a:lnTo>
                  <a:lnTo>
                    <a:pt x="40740" y="547179"/>
                  </a:lnTo>
                  <a:lnTo>
                    <a:pt x="15869" y="483595"/>
                  </a:lnTo>
                  <a:lnTo>
                    <a:pt x="1098" y="397122"/>
                  </a:lnTo>
                  <a:lnTo>
                    <a:pt x="0" y="342603"/>
                  </a:lnTo>
                  <a:lnTo>
                    <a:pt x="4707" y="293525"/>
                  </a:lnTo>
                  <a:lnTo>
                    <a:pt x="13768" y="250076"/>
                  </a:lnTo>
                  <a:lnTo>
                    <a:pt x="25728" y="212441"/>
                  </a:lnTo>
                  <a:lnTo>
                    <a:pt x="52946" y="153276"/>
                  </a:lnTo>
                  <a:lnTo>
                    <a:pt x="75404" y="115784"/>
                  </a:lnTo>
                  <a:lnTo>
                    <a:pt x="107217" y="74983"/>
                  </a:lnTo>
                  <a:lnTo>
                    <a:pt x="149091" y="37525"/>
                  </a:lnTo>
                  <a:lnTo>
                    <a:pt x="201733" y="10058"/>
                  </a:lnTo>
                  <a:lnTo>
                    <a:pt x="245955" y="617"/>
                  </a:lnTo>
                  <a:lnTo>
                    <a:pt x="261144" y="0"/>
                  </a:lnTo>
                  <a:lnTo>
                    <a:pt x="291139" y="2125"/>
                  </a:lnTo>
                  <a:lnTo>
                    <a:pt x="321977" y="7861"/>
                  </a:lnTo>
                  <a:lnTo>
                    <a:pt x="354177" y="16244"/>
                  </a:lnTo>
                  <a:lnTo>
                    <a:pt x="388258" y="26314"/>
                  </a:lnTo>
                  <a:lnTo>
                    <a:pt x="398333" y="29337"/>
                  </a:lnTo>
                  <a:lnTo>
                    <a:pt x="408543" y="32375"/>
                  </a:lnTo>
                  <a:lnTo>
                    <a:pt x="468706" y="48437"/>
                  </a:lnTo>
                  <a:lnTo>
                    <a:pt x="535725" y="57051"/>
                  </a:lnTo>
                  <a:lnTo>
                    <a:pt x="579927" y="59042"/>
                  </a:lnTo>
                  <a:lnTo>
                    <a:pt x="609003" y="60230"/>
                  </a:lnTo>
                  <a:lnTo>
                    <a:pt x="644328" y="61840"/>
                  </a:lnTo>
                  <a:lnTo>
                    <a:pt x="687079" y="64096"/>
                  </a:lnTo>
                  <a:lnTo>
                    <a:pt x="738432" y="67218"/>
                  </a:lnTo>
                  <a:lnTo>
                    <a:pt x="799564" y="71430"/>
                  </a:lnTo>
                  <a:lnTo>
                    <a:pt x="871652" y="76953"/>
                  </a:lnTo>
                  <a:lnTo>
                    <a:pt x="955872" y="84010"/>
                  </a:lnTo>
                  <a:lnTo>
                    <a:pt x="1019559" y="89717"/>
                  </a:lnTo>
                  <a:lnTo>
                    <a:pt x="1070514" y="94636"/>
                  </a:lnTo>
                  <a:lnTo>
                    <a:pt x="1113027" y="99094"/>
                  </a:lnTo>
                  <a:lnTo>
                    <a:pt x="1151391" y="103418"/>
                  </a:lnTo>
                  <a:lnTo>
                    <a:pt x="1189895" y="107937"/>
                  </a:lnTo>
                  <a:lnTo>
                    <a:pt x="1220120" y="111495"/>
                  </a:lnTo>
                  <a:lnTo>
                    <a:pt x="1253984" y="115413"/>
                  </a:lnTo>
                  <a:lnTo>
                    <a:pt x="1293106" y="119812"/>
                  </a:lnTo>
                  <a:lnTo>
                    <a:pt x="1339104" y="124812"/>
                  </a:lnTo>
                  <a:lnTo>
                    <a:pt x="1393598" y="130534"/>
                  </a:lnTo>
                  <a:lnTo>
                    <a:pt x="1458206" y="137099"/>
                  </a:lnTo>
                  <a:lnTo>
                    <a:pt x="1534548" y="144627"/>
                  </a:lnTo>
                  <a:lnTo>
                    <a:pt x="1612697" y="152214"/>
                  </a:lnTo>
                  <a:lnTo>
                    <a:pt x="1682960" y="158976"/>
                  </a:lnTo>
                  <a:lnTo>
                    <a:pt x="1745799" y="164920"/>
                  </a:lnTo>
                  <a:lnTo>
                    <a:pt x="1801676" y="170051"/>
                  </a:lnTo>
                  <a:lnTo>
                    <a:pt x="1851054" y="174377"/>
                  </a:lnTo>
                  <a:lnTo>
                    <a:pt x="1894394" y="177902"/>
                  </a:lnTo>
                  <a:lnTo>
                    <a:pt x="1964812" y="182577"/>
                  </a:lnTo>
                  <a:lnTo>
                    <a:pt x="2016627" y="184124"/>
                  </a:lnTo>
                  <a:lnTo>
                    <a:pt x="2024021" y="184076"/>
                  </a:lnTo>
                  <a:lnTo>
                    <a:pt x="2076705" y="180849"/>
                  </a:lnTo>
                  <a:lnTo>
                    <a:pt x="2134712" y="175104"/>
                  </a:lnTo>
                  <a:lnTo>
                    <a:pt x="2160391" y="172173"/>
                  </a:lnTo>
                  <a:lnTo>
                    <a:pt x="2185012" y="169385"/>
                  </a:lnTo>
                  <a:lnTo>
                    <a:pt x="2207248" y="167127"/>
                  </a:lnTo>
                  <a:lnTo>
                    <a:pt x="2227435" y="165614"/>
                  </a:lnTo>
                  <a:lnTo>
                    <a:pt x="2245913" y="165061"/>
                  </a:lnTo>
                  <a:lnTo>
                    <a:pt x="2267355" y="166114"/>
                  </a:lnTo>
                  <a:lnTo>
                    <a:pt x="2305163" y="175231"/>
                  </a:lnTo>
                  <a:lnTo>
                    <a:pt x="2365585" y="213984"/>
                  </a:lnTo>
                  <a:lnTo>
                    <a:pt x="2399761" y="252954"/>
                  </a:lnTo>
                  <a:lnTo>
                    <a:pt x="2427051" y="298172"/>
                  </a:lnTo>
                  <a:lnTo>
                    <a:pt x="2448548" y="347144"/>
                  </a:lnTo>
                  <a:lnTo>
                    <a:pt x="2465344" y="397375"/>
                  </a:lnTo>
                  <a:lnTo>
                    <a:pt x="2478528" y="446373"/>
                  </a:lnTo>
                  <a:lnTo>
                    <a:pt x="2489194" y="491642"/>
                  </a:lnTo>
                  <a:lnTo>
                    <a:pt x="2497727" y="534902"/>
                  </a:lnTo>
                  <a:lnTo>
                    <a:pt x="2503295" y="577672"/>
                  </a:lnTo>
                  <a:lnTo>
                    <a:pt x="2506257" y="621963"/>
                  </a:lnTo>
                  <a:lnTo>
                    <a:pt x="2506971" y="669785"/>
                  </a:lnTo>
                  <a:lnTo>
                    <a:pt x="2505796" y="723147"/>
                  </a:lnTo>
                  <a:lnTo>
                    <a:pt x="2503091" y="784059"/>
                  </a:lnTo>
                  <a:lnTo>
                    <a:pt x="2499214" y="854532"/>
                  </a:lnTo>
                  <a:lnTo>
                    <a:pt x="2494260" y="926450"/>
                  </a:lnTo>
                  <a:lnTo>
                    <a:pt x="2488745" y="982965"/>
                  </a:lnTo>
                  <a:lnTo>
                    <a:pt x="2482603" y="1030877"/>
                  </a:lnTo>
                  <a:lnTo>
                    <a:pt x="2475770" y="1076985"/>
                  </a:lnTo>
                  <a:lnTo>
                    <a:pt x="2470101" y="1114837"/>
                  </a:lnTo>
                  <a:lnTo>
                    <a:pt x="2464119" y="1157555"/>
                  </a:lnTo>
                  <a:lnTo>
                    <a:pt x="2457809" y="1208060"/>
                  </a:lnTo>
                  <a:lnTo>
                    <a:pt x="2451157" y="1269274"/>
                  </a:lnTo>
                  <a:lnTo>
                    <a:pt x="2444147" y="1344117"/>
                  </a:lnTo>
                  <a:lnTo>
                    <a:pt x="2440049" y="1388406"/>
                  </a:lnTo>
                  <a:lnTo>
                    <a:pt x="2435499" y="1432327"/>
                  </a:lnTo>
                  <a:lnTo>
                    <a:pt x="2430338" y="1477709"/>
                  </a:lnTo>
                  <a:lnTo>
                    <a:pt x="2424406" y="1526380"/>
                  </a:lnTo>
                  <a:lnTo>
                    <a:pt x="2417547" y="1580170"/>
                  </a:lnTo>
                  <a:lnTo>
                    <a:pt x="2409600" y="1640908"/>
                  </a:lnTo>
                  <a:lnTo>
                    <a:pt x="2400408" y="1710423"/>
                  </a:lnTo>
                  <a:lnTo>
                    <a:pt x="2390845" y="1778133"/>
                  </a:lnTo>
                  <a:lnTo>
                    <a:pt x="2381433" y="1829205"/>
                  </a:lnTo>
                  <a:lnTo>
                    <a:pt x="2370209" y="1868303"/>
                  </a:lnTo>
                  <a:lnTo>
                    <a:pt x="2335181" y="1924049"/>
                  </a:lnTo>
                  <a:lnTo>
                    <a:pt x="2293214" y="1955138"/>
                  </a:lnTo>
                  <a:lnTo>
                    <a:pt x="2245968" y="1973483"/>
                  </a:lnTo>
                  <a:lnTo>
                    <a:pt x="2196273" y="1983234"/>
                  </a:lnTo>
                  <a:lnTo>
                    <a:pt x="2146954" y="1988540"/>
                  </a:lnTo>
                  <a:lnTo>
                    <a:pt x="2112977" y="1990565"/>
                  </a:lnTo>
                  <a:lnTo>
                    <a:pt x="2101857" y="1990699"/>
                  </a:lnTo>
                  <a:close/>
                </a:path>
              </a:pathLst>
            </a:custGeom>
            <a:ln w="120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286118" y="4109827"/>
              <a:ext cx="786765" cy="464184"/>
            </a:xfrm>
            <a:custGeom>
              <a:avLst/>
              <a:gdLst/>
              <a:ahLst/>
              <a:cxnLst/>
              <a:rect l="l" t="t" r="r" b="b"/>
              <a:pathLst>
                <a:path w="786765" h="464185">
                  <a:moveTo>
                    <a:pt x="33286" y="0"/>
                  </a:moveTo>
                  <a:lnTo>
                    <a:pt x="0" y="393395"/>
                  </a:lnTo>
                  <a:lnTo>
                    <a:pt x="753148" y="463626"/>
                  </a:lnTo>
                  <a:lnTo>
                    <a:pt x="786282" y="64554"/>
                  </a:lnTo>
                  <a:lnTo>
                    <a:pt x="33286" y="0"/>
                  </a:lnTo>
                  <a:close/>
                </a:path>
              </a:pathLst>
            </a:custGeom>
            <a:solidFill>
              <a:srgbClr val="C49A6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286118" y="4109827"/>
              <a:ext cx="786765" cy="464184"/>
            </a:xfrm>
            <a:custGeom>
              <a:avLst/>
              <a:gdLst/>
              <a:ahLst/>
              <a:cxnLst/>
              <a:rect l="l" t="t" r="r" b="b"/>
              <a:pathLst>
                <a:path w="786765" h="464185">
                  <a:moveTo>
                    <a:pt x="33286" y="0"/>
                  </a:moveTo>
                  <a:lnTo>
                    <a:pt x="0" y="393395"/>
                  </a:lnTo>
                  <a:lnTo>
                    <a:pt x="753148" y="463626"/>
                  </a:lnTo>
                  <a:lnTo>
                    <a:pt x="786282" y="64554"/>
                  </a:lnTo>
                  <a:lnTo>
                    <a:pt x="33286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18389" y="1816252"/>
              <a:ext cx="582002" cy="454608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537938" y="1936873"/>
              <a:ext cx="254635" cy="126364"/>
            </a:xfrm>
            <a:custGeom>
              <a:avLst/>
              <a:gdLst/>
              <a:ahLst/>
              <a:cxnLst/>
              <a:rect l="l" t="t" r="r" b="b"/>
              <a:pathLst>
                <a:path w="254634" h="126364">
                  <a:moveTo>
                    <a:pt x="7594" y="0"/>
                  </a:moveTo>
                  <a:lnTo>
                    <a:pt x="0" y="108610"/>
                  </a:lnTo>
                  <a:lnTo>
                    <a:pt x="246430" y="125844"/>
                  </a:lnTo>
                  <a:lnTo>
                    <a:pt x="254025" y="17233"/>
                  </a:lnTo>
                  <a:lnTo>
                    <a:pt x="75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37938" y="1936873"/>
              <a:ext cx="254635" cy="126364"/>
            </a:xfrm>
            <a:custGeom>
              <a:avLst/>
              <a:gdLst/>
              <a:ahLst/>
              <a:cxnLst/>
              <a:rect l="l" t="t" r="r" b="b"/>
              <a:pathLst>
                <a:path w="254634" h="126364">
                  <a:moveTo>
                    <a:pt x="246430" y="125844"/>
                  </a:moveTo>
                  <a:lnTo>
                    <a:pt x="0" y="108610"/>
                  </a:lnTo>
                  <a:lnTo>
                    <a:pt x="7594" y="0"/>
                  </a:lnTo>
                  <a:lnTo>
                    <a:pt x="254025" y="17233"/>
                  </a:lnTo>
                  <a:lnTo>
                    <a:pt x="246430" y="125844"/>
                  </a:lnTo>
                  <a:close/>
                </a:path>
              </a:pathLst>
            </a:custGeom>
            <a:ln w="60325">
              <a:solidFill>
                <a:srgbClr val="2E3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636419" y="4341215"/>
              <a:ext cx="582010" cy="454608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8757555" y="4462203"/>
              <a:ext cx="254635" cy="126364"/>
            </a:xfrm>
            <a:custGeom>
              <a:avLst/>
              <a:gdLst/>
              <a:ahLst/>
              <a:cxnLst/>
              <a:rect l="l" t="t" r="r" b="b"/>
              <a:pathLst>
                <a:path w="254634" h="126364">
                  <a:moveTo>
                    <a:pt x="7594" y="0"/>
                  </a:moveTo>
                  <a:lnTo>
                    <a:pt x="0" y="108610"/>
                  </a:lnTo>
                  <a:lnTo>
                    <a:pt x="246430" y="125844"/>
                  </a:lnTo>
                  <a:lnTo>
                    <a:pt x="254012" y="17233"/>
                  </a:lnTo>
                  <a:lnTo>
                    <a:pt x="75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757555" y="4462203"/>
              <a:ext cx="254635" cy="126364"/>
            </a:xfrm>
            <a:custGeom>
              <a:avLst/>
              <a:gdLst/>
              <a:ahLst/>
              <a:cxnLst/>
              <a:rect l="l" t="t" r="r" b="b"/>
              <a:pathLst>
                <a:path w="254634" h="126364">
                  <a:moveTo>
                    <a:pt x="246430" y="125844"/>
                  </a:moveTo>
                  <a:lnTo>
                    <a:pt x="0" y="108610"/>
                  </a:lnTo>
                  <a:lnTo>
                    <a:pt x="7594" y="0"/>
                  </a:lnTo>
                  <a:lnTo>
                    <a:pt x="254012" y="17233"/>
                  </a:lnTo>
                  <a:lnTo>
                    <a:pt x="246430" y="125844"/>
                  </a:lnTo>
                  <a:close/>
                </a:path>
              </a:pathLst>
            </a:custGeom>
            <a:ln w="60325">
              <a:solidFill>
                <a:srgbClr val="2E3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031532" y="5298935"/>
              <a:ext cx="1022134" cy="257707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7057850" y="5376858"/>
              <a:ext cx="946150" cy="80645"/>
            </a:xfrm>
            <a:custGeom>
              <a:avLst/>
              <a:gdLst/>
              <a:ahLst/>
              <a:cxnLst/>
              <a:rect l="l" t="t" r="r" b="b"/>
              <a:pathLst>
                <a:path w="946150" h="80645">
                  <a:moveTo>
                    <a:pt x="0" y="0"/>
                  </a:moveTo>
                  <a:lnTo>
                    <a:pt x="945591" y="80441"/>
                  </a:lnTo>
                </a:path>
              </a:pathLst>
            </a:custGeom>
            <a:ln w="108585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058158" y="3672332"/>
              <a:ext cx="1569402" cy="941069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0178796" y="3791938"/>
              <a:ext cx="1240790" cy="614680"/>
            </a:xfrm>
            <a:custGeom>
              <a:avLst/>
              <a:gdLst/>
              <a:ahLst/>
              <a:cxnLst/>
              <a:rect l="l" t="t" r="r" b="b"/>
              <a:pathLst>
                <a:path w="1240790" h="614679">
                  <a:moveTo>
                    <a:pt x="37084" y="0"/>
                  </a:moveTo>
                  <a:lnTo>
                    <a:pt x="0" y="530428"/>
                  </a:lnTo>
                  <a:lnTo>
                    <a:pt x="1203566" y="614591"/>
                  </a:lnTo>
                  <a:lnTo>
                    <a:pt x="1240650" y="84162"/>
                  </a:lnTo>
                  <a:lnTo>
                    <a:pt x="370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178796" y="3791938"/>
              <a:ext cx="1240790" cy="614680"/>
            </a:xfrm>
            <a:custGeom>
              <a:avLst/>
              <a:gdLst/>
              <a:ahLst/>
              <a:cxnLst/>
              <a:rect l="l" t="t" r="r" b="b"/>
              <a:pathLst>
                <a:path w="1240790" h="614679">
                  <a:moveTo>
                    <a:pt x="1203566" y="614591"/>
                  </a:moveTo>
                  <a:lnTo>
                    <a:pt x="0" y="530428"/>
                  </a:lnTo>
                  <a:lnTo>
                    <a:pt x="37084" y="0"/>
                  </a:lnTo>
                  <a:lnTo>
                    <a:pt x="1240650" y="84162"/>
                  </a:lnTo>
                  <a:lnTo>
                    <a:pt x="1203566" y="614591"/>
                  </a:lnTo>
                  <a:close/>
                </a:path>
              </a:pathLst>
            </a:custGeom>
            <a:ln w="60325">
              <a:solidFill>
                <a:srgbClr val="2E3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236825" y="6145174"/>
              <a:ext cx="941065" cy="156651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8356819" y="6264384"/>
              <a:ext cx="614680" cy="1240790"/>
            </a:xfrm>
            <a:custGeom>
              <a:avLst/>
              <a:gdLst/>
              <a:ahLst/>
              <a:cxnLst/>
              <a:rect l="l" t="t" r="r" b="b"/>
              <a:pathLst>
                <a:path w="614679" h="1240790">
                  <a:moveTo>
                    <a:pt x="84162" y="0"/>
                  </a:moveTo>
                  <a:lnTo>
                    <a:pt x="0" y="1203566"/>
                  </a:lnTo>
                  <a:lnTo>
                    <a:pt x="530428" y="1240650"/>
                  </a:lnTo>
                  <a:lnTo>
                    <a:pt x="614591" y="37084"/>
                  </a:lnTo>
                  <a:lnTo>
                    <a:pt x="841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356819" y="6264384"/>
              <a:ext cx="614680" cy="1240790"/>
            </a:xfrm>
            <a:custGeom>
              <a:avLst/>
              <a:gdLst/>
              <a:ahLst/>
              <a:cxnLst/>
              <a:rect l="l" t="t" r="r" b="b"/>
              <a:pathLst>
                <a:path w="614679" h="1240790">
                  <a:moveTo>
                    <a:pt x="614591" y="37084"/>
                  </a:moveTo>
                  <a:lnTo>
                    <a:pt x="530428" y="1240650"/>
                  </a:lnTo>
                  <a:lnTo>
                    <a:pt x="0" y="1203566"/>
                  </a:lnTo>
                  <a:lnTo>
                    <a:pt x="84162" y="0"/>
                  </a:lnTo>
                  <a:lnTo>
                    <a:pt x="614591" y="37084"/>
                  </a:lnTo>
                  <a:close/>
                </a:path>
              </a:pathLst>
            </a:custGeom>
            <a:ln w="60325">
              <a:solidFill>
                <a:srgbClr val="2E3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486195" y="6213693"/>
              <a:ext cx="697230" cy="1425575"/>
            </a:xfrm>
            <a:custGeom>
              <a:avLst/>
              <a:gdLst/>
              <a:ahLst/>
              <a:cxnLst/>
              <a:rect l="l" t="t" r="r" b="b"/>
              <a:pathLst>
                <a:path w="697229" h="1425575">
                  <a:moveTo>
                    <a:pt x="697006" y="273296"/>
                  </a:moveTo>
                  <a:lnTo>
                    <a:pt x="696829" y="201972"/>
                  </a:lnTo>
                  <a:lnTo>
                    <a:pt x="691118" y="155198"/>
                  </a:lnTo>
                  <a:lnTo>
                    <a:pt x="672267" y="109453"/>
                  </a:lnTo>
                  <a:lnTo>
                    <a:pt x="640949" y="78229"/>
                  </a:lnTo>
                  <a:lnTo>
                    <a:pt x="599261" y="56267"/>
                  </a:lnTo>
                  <a:lnTo>
                    <a:pt x="545390" y="39260"/>
                  </a:lnTo>
                  <a:lnTo>
                    <a:pt x="477525" y="22902"/>
                  </a:lnTo>
                  <a:lnTo>
                    <a:pt x="421458" y="10277"/>
                  </a:lnTo>
                  <a:lnTo>
                    <a:pt x="376203" y="2309"/>
                  </a:lnTo>
                  <a:lnTo>
                    <a:pt x="336784" y="0"/>
                  </a:lnTo>
                  <a:lnTo>
                    <a:pt x="298226" y="4348"/>
                  </a:lnTo>
                  <a:lnTo>
                    <a:pt x="230448" y="27661"/>
                  </a:lnTo>
                  <a:lnTo>
                    <a:pt x="176754" y="61890"/>
                  </a:lnTo>
                  <a:lnTo>
                    <a:pt x="137163" y="98682"/>
                  </a:lnTo>
                  <a:lnTo>
                    <a:pt x="111696" y="129685"/>
                  </a:lnTo>
                  <a:lnTo>
                    <a:pt x="86492" y="173388"/>
                  </a:lnTo>
                  <a:lnTo>
                    <a:pt x="67786" y="254288"/>
                  </a:lnTo>
                  <a:lnTo>
                    <a:pt x="63594" y="319698"/>
                  </a:lnTo>
                  <a:lnTo>
                    <a:pt x="63264" y="409313"/>
                  </a:lnTo>
                  <a:lnTo>
                    <a:pt x="65830" y="490782"/>
                  </a:lnTo>
                  <a:lnTo>
                    <a:pt x="70169" y="560056"/>
                  </a:lnTo>
                  <a:lnTo>
                    <a:pt x="75611" y="618859"/>
                  </a:lnTo>
                  <a:lnTo>
                    <a:pt x="81489" y="668917"/>
                  </a:lnTo>
                  <a:lnTo>
                    <a:pt x="87134" y="711955"/>
                  </a:lnTo>
                  <a:lnTo>
                    <a:pt x="91879" y="749700"/>
                  </a:lnTo>
                  <a:lnTo>
                    <a:pt x="95056" y="783875"/>
                  </a:lnTo>
                  <a:lnTo>
                    <a:pt x="95996" y="816207"/>
                  </a:lnTo>
                  <a:lnTo>
                    <a:pt x="94032" y="848420"/>
                  </a:lnTo>
                  <a:lnTo>
                    <a:pt x="88496" y="882241"/>
                  </a:lnTo>
                  <a:lnTo>
                    <a:pt x="78720" y="919395"/>
                  </a:lnTo>
                  <a:lnTo>
                    <a:pt x="68217" y="951612"/>
                  </a:lnTo>
                  <a:lnTo>
                    <a:pt x="54763" y="993036"/>
                  </a:lnTo>
                  <a:lnTo>
                    <a:pt x="39377" y="1045558"/>
                  </a:lnTo>
                  <a:lnTo>
                    <a:pt x="23081" y="1111064"/>
                  </a:lnTo>
                  <a:lnTo>
                    <a:pt x="9218" y="1174451"/>
                  </a:lnTo>
                  <a:lnTo>
                    <a:pt x="1027" y="1223354"/>
                  </a:lnTo>
                  <a:lnTo>
                    <a:pt x="0" y="1260936"/>
                  </a:lnTo>
                  <a:lnTo>
                    <a:pt x="7625" y="1290362"/>
                  </a:lnTo>
                  <a:lnTo>
                    <a:pt x="54319" y="1338412"/>
                  </a:lnTo>
                  <a:lnTo>
                    <a:pt x="92236" y="1355116"/>
                  </a:lnTo>
                  <a:lnTo>
                    <a:pt x="140890" y="1369110"/>
                  </a:lnTo>
                  <a:lnTo>
                    <a:pt x="201051" y="1382018"/>
                  </a:lnTo>
                  <a:lnTo>
                    <a:pt x="273487" y="1395468"/>
                  </a:lnTo>
                  <a:lnTo>
                    <a:pt x="343090" y="1407899"/>
                  </a:lnTo>
                  <a:lnTo>
                    <a:pt x="403001" y="1417567"/>
                  </a:lnTo>
                  <a:lnTo>
                    <a:pt x="454213" y="1423643"/>
                  </a:lnTo>
                  <a:lnTo>
                    <a:pt x="497717" y="1425300"/>
                  </a:lnTo>
                  <a:lnTo>
                    <a:pt x="534505" y="1421709"/>
                  </a:lnTo>
                  <a:lnTo>
                    <a:pt x="591901" y="1395468"/>
                  </a:lnTo>
                  <a:lnTo>
                    <a:pt x="620558" y="1362593"/>
                  </a:lnTo>
                  <a:lnTo>
                    <a:pt x="639077" y="1322140"/>
                  </a:lnTo>
                  <a:lnTo>
                    <a:pt x="650069" y="1274628"/>
                  </a:lnTo>
                  <a:lnTo>
                    <a:pt x="656143" y="1220580"/>
                  </a:lnTo>
                  <a:lnTo>
                    <a:pt x="659910" y="1160518"/>
                  </a:lnTo>
                  <a:lnTo>
                    <a:pt x="660564" y="1102677"/>
                  </a:lnTo>
                  <a:lnTo>
                    <a:pt x="656439" y="1056724"/>
                  </a:lnTo>
                  <a:lnTo>
                    <a:pt x="649378" y="1015792"/>
                  </a:lnTo>
                  <a:lnTo>
                    <a:pt x="641223" y="973016"/>
                  </a:lnTo>
                  <a:lnTo>
                    <a:pt x="633815" y="921531"/>
                  </a:lnTo>
                  <a:lnTo>
                    <a:pt x="628998" y="854473"/>
                  </a:lnTo>
                  <a:lnTo>
                    <a:pt x="628387" y="787581"/>
                  </a:lnTo>
                  <a:lnTo>
                    <a:pt x="631057" y="725288"/>
                  </a:lnTo>
                  <a:lnTo>
                    <a:pt x="635965" y="668909"/>
                  </a:lnTo>
                  <a:lnTo>
                    <a:pt x="642073" y="619761"/>
                  </a:lnTo>
                  <a:lnTo>
                    <a:pt x="648340" y="579162"/>
                  </a:lnTo>
                  <a:lnTo>
                    <a:pt x="662822" y="501903"/>
                  </a:lnTo>
                  <a:lnTo>
                    <a:pt x="671877" y="459261"/>
                  </a:lnTo>
                  <a:lnTo>
                    <a:pt x="680357" y="417791"/>
                  </a:lnTo>
                  <a:lnTo>
                    <a:pt x="687727" y="374782"/>
                  </a:lnTo>
                  <a:lnTo>
                    <a:pt x="693455" y="327520"/>
                  </a:lnTo>
                  <a:lnTo>
                    <a:pt x="697006" y="273296"/>
                  </a:lnTo>
                  <a:close/>
                </a:path>
              </a:pathLst>
            </a:custGeom>
            <a:ln w="361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529129" y="6257061"/>
              <a:ext cx="610870" cy="1338580"/>
            </a:xfrm>
            <a:custGeom>
              <a:avLst/>
              <a:gdLst/>
              <a:ahLst/>
              <a:cxnLst/>
              <a:rect l="l" t="t" r="r" b="b"/>
              <a:pathLst>
                <a:path w="610870" h="1338579">
                  <a:moveTo>
                    <a:pt x="448324" y="1338567"/>
                  </a:moveTo>
                  <a:lnTo>
                    <a:pt x="408128" y="1336387"/>
                  </a:lnTo>
                  <a:lnTo>
                    <a:pt x="360161" y="1330320"/>
                  </a:lnTo>
                  <a:lnTo>
                    <a:pt x="303763" y="1321074"/>
                  </a:lnTo>
                  <a:lnTo>
                    <a:pt x="238279" y="1309357"/>
                  </a:lnTo>
                  <a:lnTo>
                    <a:pt x="160114" y="1294746"/>
                  </a:lnTo>
                  <a:lnTo>
                    <a:pt x="98699" y="1281163"/>
                  </a:lnTo>
                  <a:lnTo>
                    <a:pt x="52935" y="1266796"/>
                  </a:lnTo>
                  <a:lnTo>
                    <a:pt x="3964" y="1228470"/>
                  </a:lnTo>
                  <a:lnTo>
                    <a:pt x="0" y="1207400"/>
                  </a:lnTo>
                  <a:lnTo>
                    <a:pt x="2492" y="1175704"/>
                  </a:lnTo>
                  <a:lnTo>
                    <a:pt x="10359" y="1132589"/>
                  </a:lnTo>
                  <a:lnTo>
                    <a:pt x="22518" y="1077264"/>
                  </a:lnTo>
                  <a:lnTo>
                    <a:pt x="34707" y="1027253"/>
                  </a:lnTo>
                  <a:lnTo>
                    <a:pt x="46526" y="984877"/>
                  </a:lnTo>
                  <a:lnTo>
                    <a:pt x="67324" y="919530"/>
                  </a:lnTo>
                  <a:lnTo>
                    <a:pt x="70105" y="911132"/>
                  </a:lnTo>
                  <a:lnTo>
                    <a:pt x="72706" y="903233"/>
                  </a:lnTo>
                  <a:lnTo>
                    <a:pt x="90049" y="837854"/>
                  </a:lnTo>
                  <a:lnTo>
                    <a:pt x="95776" y="791902"/>
                  </a:lnTo>
                  <a:lnTo>
                    <a:pt x="96009" y="747944"/>
                  </a:lnTo>
                  <a:lnTo>
                    <a:pt x="92267" y="702958"/>
                  </a:lnTo>
                  <a:lnTo>
                    <a:pt x="86069" y="653922"/>
                  </a:lnTo>
                  <a:lnTo>
                    <a:pt x="81633" y="619993"/>
                  </a:lnTo>
                  <a:lnTo>
                    <a:pt x="77025" y="581401"/>
                  </a:lnTo>
                  <a:lnTo>
                    <a:pt x="72590" y="537387"/>
                  </a:lnTo>
                  <a:lnTo>
                    <a:pt x="68672" y="487193"/>
                  </a:lnTo>
                  <a:lnTo>
                    <a:pt x="65617" y="430059"/>
                  </a:lnTo>
                  <a:lnTo>
                    <a:pt x="63768" y="365226"/>
                  </a:lnTo>
                  <a:lnTo>
                    <a:pt x="64049" y="278018"/>
                  </a:lnTo>
                  <a:lnTo>
                    <a:pt x="67873" y="216523"/>
                  </a:lnTo>
                  <a:lnTo>
                    <a:pt x="74639" y="174676"/>
                  </a:lnTo>
                  <a:lnTo>
                    <a:pt x="94591" y="125679"/>
                  </a:lnTo>
                  <a:lnTo>
                    <a:pt x="141971" y="68738"/>
                  </a:lnTo>
                  <a:lnTo>
                    <a:pt x="193753" y="30167"/>
                  </a:lnTo>
                  <a:lnTo>
                    <a:pt x="263856" y="3568"/>
                  </a:lnTo>
                  <a:lnTo>
                    <a:pt x="298794" y="0"/>
                  </a:lnTo>
                  <a:lnTo>
                    <a:pt x="323846" y="1558"/>
                  </a:lnTo>
                  <a:lnTo>
                    <a:pt x="385512" y="12848"/>
                  </a:lnTo>
                  <a:lnTo>
                    <a:pt x="424651" y="21793"/>
                  </a:lnTo>
                  <a:lnTo>
                    <a:pt x="486448" y="36587"/>
                  </a:lnTo>
                  <a:lnTo>
                    <a:pt x="534225" y="50977"/>
                  </a:lnTo>
                  <a:lnTo>
                    <a:pt x="569560" y="68177"/>
                  </a:lnTo>
                  <a:lnTo>
                    <a:pt x="599404" y="100655"/>
                  </a:lnTo>
                  <a:lnTo>
                    <a:pt x="610574" y="162385"/>
                  </a:lnTo>
                  <a:lnTo>
                    <a:pt x="610668" y="228231"/>
                  </a:lnTo>
                  <a:lnTo>
                    <a:pt x="606943" y="283482"/>
                  </a:lnTo>
                  <a:lnTo>
                    <a:pt x="600854" y="331379"/>
                  </a:lnTo>
                  <a:lnTo>
                    <a:pt x="592969" y="375387"/>
                  </a:lnTo>
                  <a:lnTo>
                    <a:pt x="583858" y="418972"/>
                  </a:lnTo>
                  <a:lnTo>
                    <a:pt x="579911" y="437524"/>
                  </a:lnTo>
                  <a:lnTo>
                    <a:pt x="575938" y="456577"/>
                  </a:lnTo>
                  <a:lnTo>
                    <a:pt x="568047" y="497306"/>
                  </a:lnTo>
                  <a:lnTo>
                    <a:pt x="556497" y="567674"/>
                  </a:lnTo>
                  <a:lnTo>
                    <a:pt x="550137" y="618240"/>
                  </a:lnTo>
                  <a:lnTo>
                    <a:pt x="544934" y="676980"/>
                  </a:lnTo>
                  <a:lnTo>
                    <a:pt x="542050" y="742332"/>
                  </a:lnTo>
                  <a:lnTo>
                    <a:pt x="542647" y="812736"/>
                  </a:lnTo>
                  <a:lnTo>
                    <a:pt x="545774" y="863514"/>
                  </a:lnTo>
                  <a:lnTo>
                    <a:pt x="550473" y="905330"/>
                  </a:lnTo>
                  <a:lnTo>
                    <a:pt x="556091" y="940514"/>
                  </a:lnTo>
                  <a:lnTo>
                    <a:pt x="561976" y="971397"/>
                  </a:lnTo>
                  <a:lnTo>
                    <a:pt x="567770" y="1002128"/>
                  </a:lnTo>
                  <a:lnTo>
                    <a:pt x="572243" y="1034051"/>
                  </a:lnTo>
                  <a:lnTo>
                    <a:pt x="574494" y="1070486"/>
                  </a:lnTo>
                  <a:lnTo>
                    <a:pt x="573622" y="1114755"/>
                  </a:lnTo>
                  <a:lnTo>
                    <a:pt x="569201" y="1182690"/>
                  </a:lnTo>
                  <a:lnTo>
                    <a:pt x="561524" y="1239794"/>
                  </a:lnTo>
                  <a:lnTo>
                    <a:pt x="546767" y="1285385"/>
                  </a:lnTo>
                  <a:lnTo>
                    <a:pt x="521108" y="1318780"/>
                  </a:lnTo>
                  <a:lnTo>
                    <a:pt x="471721" y="1337399"/>
                  </a:lnTo>
                  <a:lnTo>
                    <a:pt x="448324" y="1338567"/>
                  </a:lnTo>
                  <a:close/>
                </a:path>
              </a:pathLst>
            </a:custGeom>
            <a:ln w="120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749469" y="3939130"/>
              <a:ext cx="3256279" cy="3477895"/>
            </a:xfrm>
            <a:custGeom>
              <a:avLst/>
              <a:gdLst/>
              <a:ahLst/>
              <a:cxnLst/>
              <a:rect l="l" t="t" r="r" b="b"/>
              <a:pathLst>
                <a:path w="3256279" h="3477895">
                  <a:moveTo>
                    <a:pt x="310121" y="2814051"/>
                  </a:moveTo>
                  <a:lnTo>
                    <a:pt x="349838" y="2812725"/>
                  </a:lnTo>
                  <a:lnTo>
                    <a:pt x="392283" y="2812206"/>
                  </a:lnTo>
                  <a:lnTo>
                    <a:pt x="437331" y="2812668"/>
                  </a:lnTo>
                  <a:lnTo>
                    <a:pt x="484857" y="2814288"/>
                  </a:lnTo>
                  <a:lnTo>
                    <a:pt x="534736" y="2817240"/>
                  </a:lnTo>
                  <a:lnTo>
                    <a:pt x="586845" y="2821700"/>
                  </a:lnTo>
                  <a:lnTo>
                    <a:pt x="641057" y="2827843"/>
                  </a:lnTo>
                  <a:lnTo>
                    <a:pt x="710021" y="2837891"/>
                  </a:lnTo>
                  <a:lnTo>
                    <a:pt x="774208" y="2849505"/>
                  </a:lnTo>
                  <a:lnTo>
                    <a:pt x="833246" y="2862142"/>
                  </a:lnTo>
                  <a:lnTo>
                    <a:pt x="886763" y="2875257"/>
                  </a:lnTo>
                  <a:lnTo>
                    <a:pt x="934385" y="2888305"/>
                  </a:lnTo>
                  <a:lnTo>
                    <a:pt x="975740" y="2900740"/>
                  </a:lnTo>
                  <a:lnTo>
                    <a:pt x="1038161" y="2921595"/>
                  </a:lnTo>
                  <a:lnTo>
                    <a:pt x="1083470" y="2938383"/>
                  </a:lnTo>
                  <a:lnTo>
                    <a:pt x="1126533" y="2955717"/>
                  </a:lnTo>
                  <a:lnTo>
                    <a:pt x="1168119" y="2973797"/>
                  </a:lnTo>
                  <a:lnTo>
                    <a:pt x="1208998" y="2992823"/>
                  </a:lnTo>
                  <a:lnTo>
                    <a:pt x="1249941" y="3012993"/>
                  </a:lnTo>
                  <a:lnTo>
                    <a:pt x="1291718" y="3034509"/>
                  </a:lnTo>
                  <a:lnTo>
                    <a:pt x="1335099" y="3057569"/>
                  </a:lnTo>
                  <a:lnTo>
                    <a:pt x="1380854" y="3082374"/>
                  </a:lnTo>
                  <a:lnTo>
                    <a:pt x="1429753" y="3109123"/>
                  </a:lnTo>
                  <a:lnTo>
                    <a:pt x="1489857" y="3142803"/>
                  </a:lnTo>
                  <a:lnTo>
                    <a:pt x="1530227" y="3166715"/>
                  </a:lnTo>
                  <a:lnTo>
                    <a:pt x="1581865" y="3198944"/>
                  </a:lnTo>
                  <a:lnTo>
                    <a:pt x="1608183" y="3214115"/>
                  </a:lnTo>
                  <a:lnTo>
                    <a:pt x="1644865" y="3233227"/>
                  </a:lnTo>
                  <a:lnTo>
                    <a:pt x="1704637" y="3261736"/>
                  </a:lnTo>
                  <a:lnTo>
                    <a:pt x="1741539" y="3277961"/>
                  </a:lnTo>
                  <a:lnTo>
                    <a:pt x="1782874" y="3294957"/>
                  </a:lnTo>
                  <a:lnTo>
                    <a:pt x="1828458" y="3312320"/>
                  </a:lnTo>
                  <a:lnTo>
                    <a:pt x="1878107" y="3329642"/>
                  </a:lnTo>
                  <a:lnTo>
                    <a:pt x="1931637" y="3346517"/>
                  </a:lnTo>
                  <a:lnTo>
                    <a:pt x="1988863" y="3362540"/>
                  </a:lnTo>
                  <a:lnTo>
                    <a:pt x="2049604" y="3377304"/>
                  </a:lnTo>
                  <a:lnTo>
                    <a:pt x="2113673" y="3390402"/>
                  </a:lnTo>
                  <a:lnTo>
                    <a:pt x="2162743" y="3398557"/>
                  </a:lnTo>
                  <a:lnTo>
                    <a:pt x="2200681" y="3403046"/>
                  </a:lnTo>
                  <a:lnTo>
                    <a:pt x="2262993" y="3406065"/>
                  </a:lnTo>
                  <a:lnTo>
                    <a:pt x="2297282" y="3407111"/>
                  </a:lnTo>
                  <a:lnTo>
                    <a:pt x="2340269" y="3409526"/>
                  </a:lnTo>
                  <a:lnTo>
                    <a:pt x="2396912" y="3414569"/>
                  </a:lnTo>
                  <a:lnTo>
                    <a:pt x="2472169" y="3423499"/>
                  </a:lnTo>
                  <a:lnTo>
                    <a:pt x="2564815" y="3436919"/>
                  </a:lnTo>
                  <a:lnTo>
                    <a:pt x="2638050" y="3449547"/>
                  </a:lnTo>
                  <a:lnTo>
                    <a:pt x="2695582" y="3460648"/>
                  </a:lnTo>
                  <a:lnTo>
                    <a:pt x="2741121" y="3469490"/>
                  </a:lnTo>
                  <a:lnTo>
                    <a:pt x="2778379" y="3475341"/>
                  </a:lnTo>
                  <a:lnTo>
                    <a:pt x="2842884" y="3475138"/>
                  </a:lnTo>
                  <a:lnTo>
                    <a:pt x="2944558" y="3444299"/>
                  </a:lnTo>
                  <a:lnTo>
                    <a:pt x="3000408" y="3415868"/>
                  </a:lnTo>
                  <a:lnTo>
                    <a:pt x="3046250" y="3383894"/>
                  </a:lnTo>
                  <a:lnTo>
                    <a:pt x="3083232" y="3349950"/>
                  </a:lnTo>
                  <a:lnTo>
                    <a:pt x="3112500" y="3315606"/>
                  </a:lnTo>
                  <a:lnTo>
                    <a:pt x="3135203" y="3282433"/>
                  </a:lnTo>
                  <a:lnTo>
                    <a:pt x="3165502" y="3225880"/>
                  </a:lnTo>
                  <a:lnTo>
                    <a:pt x="3194779" y="3163432"/>
                  </a:lnTo>
                  <a:lnTo>
                    <a:pt x="3209170" y="3121061"/>
                  </a:lnTo>
                  <a:lnTo>
                    <a:pt x="3219807" y="3076146"/>
                  </a:lnTo>
                  <a:lnTo>
                    <a:pt x="3227925" y="3026302"/>
                  </a:lnTo>
                  <a:lnTo>
                    <a:pt x="3234764" y="2969145"/>
                  </a:lnTo>
                  <a:lnTo>
                    <a:pt x="3241560" y="2902291"/>
                  </a:lnTo>
                  <a:lnTo>
                    <a:pt x="3245713" y="2848363"/>
                  </a:lnTo>
                  <a:lnTo>
                    <a:pt x="3246809" y="2804800"/>
                  </a:lnTo>
                  <a:lnTo>
                    <a:pt x="3246010" y="2765688"/>
                  </a:lnTo>
                  <a:lnTo>
                    <a:pt x="3244477" y="2725115"/>
                  </a:lnTo>
                  <a:lnTo>
                    <a:pt x="3243373" y="2677170"/>
                  </a:lnTo>
                  <a:lnTo>
                    <a:pt x="3243859" y="2615941"/>
                  </a:lnTo>
                  <a:lnTo>
                    <a:pt x="3247097" y="2535515"/>
                  </a:lnTo>
                  <a:lnTo>
                    <a:pt x="3252337" y="2456139"/>
                  </a:lnTo>
                  <a:lnTo>
                    <a:pt x="3255727" y="2406238"/>
                  </a:lnTo>
                  <a:lnTo>
                    <a:pt x="3254802" y="2372716"/>
                  </a:lnTo>
                  <a:lnTo>
                    <a:pt x="3221823" y="2292388"/>
                  </a:lnTo>
                  <a:lnTo>
                    <a:pt x="3187527" y="2250405"/>
                  </a:lnTo>
                  <a:lnTo>
                    <a:pt x="3147508" y="2215850"/>
                  </a:lnTo>
                  <a:lnTo>
                    <a:pt x="3105062" y="2188049"/>
                  </a:lnTo>
                  <a:lnTo>
                    <a:pt x="3063486" y="2166325"/>
                  </a:lnTo>
                  <a:lnTo>
                    <a:pt x="3026077" y="2150004"/>
                  </a:lnTo>
                  <a:lnTo>
                    <a:pt x="2945860" y="2121718"/>
                  </a:lnTo>
                  <a:lnTo>
                    <a:pt x="2895625" y="2109176"/>
                  </a:lnTo>
                  <a:lnTo>
                    <a:pt x="2845348" y="2100269"/>
                  </a:lnTo>
                  <a:lnTo>
                    <a:pt x="2794950" y="2094481"/>
                  </a:lnTo>
                  <a:lnTo>
                    <a:pt x="2744351" y="2091297"/>
                  </a:lnTo>
                  <a:lnTo>
                    <a:pt x="2693472" y="2090202"/>
                  </a:lnTo>
                  <a:lnTo>
                    <a:pt x="2642234" y="2090679"/>
                  </a:lnTo>
                  <a:lnTo>
                    <a:pt x="2590556" y="2092214"/>
                  </a:lnTo>
                  <a:lnTo>
                    <a:pt x="2538361" y="2094291"/>
                  </a:lnTo>
                  <a:lnTo>
                    <a:pt x="2480692" y="2097311"/>
                  </a:lnTo>
                  <a:lnTo>
                    <a:pt x="2428897" y="2100269"/>
                  </a:lnTo>
                  <a:lnTo>
                    <a:pt x="2382161" y="2101574"/>
                  </a:lnTo>
                  <a:lnTo>
                    <a:pt x="2339669" y="2099634"/>
                  </a:lnTo>
                  <a:lnTo>
                    <a:pt x="2300605" y="2092858"/>
                  </a:lnTo>
                  <a:lnTo>
                    <a:pt x="2264153" y="2079652"/>
                  </a:lnTo>
                  <a:lnTo>
                    <a:pt x="2229497" y="2058426"/>
                  </a:lnTo>
                  <a:lnTo>
                    <a:pt x="2199844" y="2031343"/>
                  </a:lnTo>
                  <a:lnTo>
                    <a:pt x="2160378" y="1973269"/>
                  </a:lnTo>
                  <a:lnTo>
                    <a:pt x="2126437" y="1894721"/>
                  </a:lnTo>
                  <a:lnTo>
                    <a:pt x="2112416" y="1844535"/>
                  </a:lnTo>
                  <a:lnTo>
                    <a:pt x="2103813" y="1795169"/>
                  </a:lnTo>
                  <a:lnTo>
                    <a:pt x="2099738" y="1746978"/>
                  </a:lnTo>
                  <a:lnTo>
                    <a:pt x="2099301" y="1700318"/>
                  </a:lnTo>
                  <a:lnTo>
                    <a:pt x="2101610" y="1655546"/>
                  </a:lnTo>
                  <a:lnTo>
                    <a:pt x="2105775" y="1613015"/>
                  </a:lnTo>
                  <a:lnTo>
                    <a:pt x="2110905" y="1573083"/>
                  </a:lnTo>
                  <a:lnTo>
                    <a:pt x="2120984" y="1506015"/>
                  </a:lnTo>
                  <a:lnTo>
                    <a:pt x="2131083" y="1449261"/>
                  </a:lnTo>
                  <a:lnTo>
                    <a:pt x="2141209" y="1400661"/>
                  </a:lnTo>
                  <a:lnTo>
                    <a:pt x="2151368" y="1358057"/>
                  </a:lnTo>
                  <a:lnTo>
                    <a:pt x="2161566" y="1319289"/>
                  </a:lnTo>
                  <a:lnTo>
                    <a:pt x="2171812" y="1282200"/>
                  </a:lnTo>
                  <a:lnTo>
                    <a:pt x="2182112" y="1244630"/>
                  </a:lnTo>
                  <a:lnTo>
                    <a:pt x="2192472" y="1204420"/>
                  </a:lnTo>
                  <a:lnTo>
                    <a:pt x="2202900" y="1159411"/>
                  </a:lnTo>
                  <a:lnTo>
                    <a:pt x="2213402" y="1107446"/>
                  </a:lnTo>
                  <a:lnTo>
                    <a:pt x="2223985" y="1046363"/>
                  </a:lnTo>
                  <a:lnTo>
                    <a:pt x="2232778" y="986817"/>
                  </a:lnTo>
                  <a:lnTo>
                    <a:pt x="2239469" y="931571"/>
                  </a:lnTo>
                  <a:lnTo>
                    <a:pt x="2244313" y="879580"/>
                  </a:lnTo>
                  <a:lnTo>
                    <a:pt x="2247564" y="829802"/>
                  </a:lnTo>
                  <a:lnTo>
                    <a:pt x="2249475" y="781191"/>
                  </a:lnTo>
                  <a:lnTo>
                    <a:pt x="2250301" y="732705"/>
                  </a:lnTo>
                  <a:lnTo>
                    <a:pt x="2250294" y="683300"/>
                  </a:lnTo>
                  <a:lnTo>
                    <a:pt x="2249710" y="631931"/>
                  </a:lnTo>
                  <a:lnTo>
                    <a:pt x="2248801" y="577556"/>
                  </a:lnTo>
                  <a:lnTo>
                    <a:pt x="2245725" y="490512"/>
                  </a:lnTo>
                  <a:lnTo>
                    <a:pt x="2239928" y="425868"/>
                  </a:lnTo>
                  <a:lnTo>
                    <a:pt x="2231258" y="378271"/>
                  </a:lnTo>
                  <a:lnTo>
                    <a:pt x="2204681" y="312811"/>
                  </a:lnTo>
                  <a:lnTo>
                    <a:pt x="2170757" y="265611"/>
                  </a:lnTo>
                  <a:lnTo>
                    <a:pt x="2130937" y="226842"/>
                  </a:lnTo>
                  <a:lnTo>
                    <a:pt x="2086955" y="195370"/>
                  </a:lnTo>
                  <a:lnTo>
                    <a:pt x="2040544" y="170061"/>
                  </a:lnTo>
                  <a:lnTo>
                    <a:pt x="1993437" y="149781"/>
                  </a:lnTo>
                  <a:lnTo>
                    <a:pt x="1947369" y="133396"/>
                  </a:lnTo>
                  <a:lnTo>
                    <a:pt x="1904072" y="119771"/>
                  </a:lnTo>
                  <a:lnTo>
                    <a:pt x="1865286" y="108950"/>
                  </a:lnTo>
                  <a:lnTo>
                    <a:pt x="1795753" y="96310"/>
                  </a:lnTo>
                  <a:lnTo>
                    <a:pt x="1721692" y="91870"/>
                  </a:lnTo>
                  <a:lnTo>
                    <a:pt x="1677246" y="91297"/>
                  </a:lnTo>
                  <a:lnTo>
                    <a:pt x="1624807" y="91062"/>
                  </a:lnTo>
                  <a:lnTo>
                    <a:pt x="1562087" y="90594"/>
                  </a:lnTo>
                  <a:lnTo>
                    <a:pt x="1486799" y="89322"/>
                  </a:lnTo>
                  <a:lnTo>
                    <a:pt x="1396657" y="86675"/>
                  </a:lnTo>
                  <a:lnTo>
                    <a:pt x="1320953" y="83937"/>
                  </a:lnTo>
                  <a:lnTo>
                    <a:pt x="1252567" y="81338"/>
                  </a:lnTo>
                  <a:lnTo>
                    <a:pt x="1190858" y="78734"/>
                  </a:lnTo>
                  <a:lnTo>
                    <a:pt x="1135185" y="75978"/>
                  </a:lnTo>
                  <a:lnTo>
                    <a:pt x="1084907" y="72924"/>
                  </a:lnTo>
                  <a:lnTo>
                    <a:pt x="1039382" y="69426"/>
                  </a:lnTo>
                  <a:lnTo>
                    <a:pt x="997971" y="65337"/>
                  </a:lnTo>
                  <a:lnTo>
                    <a:pt x="960033" y="60512"/>
                  </a:lnTo>
                  <a:lnTo>
                    <a:pt x="892009" y="48067"/>
                  </a:lnTo>
                  <a:lnTo>
                    <a:pt x="867017" y="42339"/>
                  </a:lnTo>
                  <a:lnTo>
                    <a:pt x="832821" y="34893"/>
                  </a:lnTo>
                  <a:lnTo>
                    <a:pt x="790032" y="26531"/>
                  </a:lnTo>
                  <a:lnTo>
                    <a:pt x="739260" y="18053"/>
                  </a:lnTo>
                  <a:lnTo>
                    <a:pt x="681118" y="10258"/>
                  </a:lnTo>
                  <a:lnTo>
                    <a:pt x="616216" y="3947"/>
                  </a:lnTo>
                  <a:lnTo>
                    <a:pt x="533938" y="0"/>
                  </a:lnTo>
                  <a:lnTo>
                    <a:pt x="472786" y="1920"/>
                  </a:lnTo>
                  <a:lnTo>
                    <a:pt x="428506" y="8296"/>
                  </a:lnTo>
                  <a:lnTo>
                    <a:pt x="373545" y="28763"/>
                  </a:lnTo>
                  <a:lnTo>
                    <a:pt x="324263" y="64521"/>
                  </a:lnTo>
                  <a:lnTo>
                    <a:pt x="287207" y="106424"/>
                  </a:lnTo>
                  <a:lnTo>
                    <a:pt x="259537" y="150175"/>
                  </a:lnTo>
                  <a:lnTo>
                    <a:pt x="238417" y="191476"/>
                  </a:lnTo>
                  <a:lnTo>
                    <a:pt x="216097" y="244399"/>
                  </a:lnTo>
                  <a:lnTo>
                    <a:pt x="200607" y="295542"/>
                  </a:lnTo>
                  <a:lnTo>
                    <a:pt x="190625" y="344842"/>
                  </a:lnTo>
                  <a:lnTo>
                    <a:pt x="184828" y="392234"/>
                  </a:lnTo>
                  <a:lnTo>
                    <a:pt x="181895" y="437654"/>
                  </a:lnTo>
                  <a:lnTo>
                    <a:pt x="180505" y="481036"/>
                  </a:lnTo>
                  <a:lnTo>
                    <a:pt x="178348" y="567387"/>
                  </a:lnTo>
                  <a:lnTo>
                    <a:pt x="176439" y="644110"/>
                  </a:lnTo>
                  <a:lnTo>
                    <a:pt x="174771" y="711726"/>
                  </a:lnTo>
                  <a:lnTo>
                    <a:pt x="173337" y="770757"/>
                  </a:lnTo>
                  <a:lnTo>
                    <a:pt x="172133" y="821722"/>
                  </a:lnTo>
                  <a:lnTo>
                    <a:pt x="171151" y="865144"/>
                  </a:lnTo>
                  <a:lnTo>
                    <a:pt x="169831" y="931439"/>
                  </a:lnTo>
                  <a:lnTo>
                    <a:pt x="169481" y="955355"/>
                  </a:lnTo>
                  <a:lnTo>
                    <a:pt x="168389" y="1011074"/>
                  </a:lnTo>
                  <a:lnTo>
                    <a:pt x="166510" y="1064251"/>
                  </a:lnTo>
                  <a:lnTo>
                    <a:pt x="163887" y="1115562"/>
                  </a:lnTo>
                  <a:lnTo>
                    <a:pt x="160560" y="1165684"/>
                  </a:lnTo>
                  <a:lnTo>
                    <a:pt x="156570" y="1215293"/>
                  </a:lnTo>
                  <a:lnTo>
                    <a:pt x="151957" y="1265064"/>
                  </a:lnTo>
                  <a:lnTo>
                    <a:pt x="146764" y="1315676"/>
                  </a:lnTo>
                  <a:lnTo>
                    <a:pt x="141030" y="1367802"/>
                  </a:lnTo>
                  <a:lnTo>
                    <a:pt x="134796" y="1422120"/>
                  </a:lnTo>
                  <a:lnTo>
                    <a:pt x="128104" y="1479306"/>
                  </a:lnTo>
                  <a:lnTo>
                    <a:pt x="121064" y="1535064"/>
                  </a:lnTo>
                  <a:lnTo>
                    <a:pt x="111133" y="1606843"/>
                  </a:lnTo>
                  <a:lnTo>
                    <a:pt x="104965" y="1649750"/>
                  </a:lnTo>
                  <a:lnTo>
                    <a:pt x="97933" y="1697873"/>
                  </a:lnTo>
                  <a:lnTo>
                    <a:pt x="89988" y="1751616"/>
                  </a:lnTo>
                  <a:lnTo>
                    <a:pt x="81085" y="1811384"/>
                  </a:lnTo>
                  <a:lnTo>
                    <a:pt x="71175" y="1877579"/>
                  </a:lnTo>
                  <a:lnTo>
                    <a:pt x="60211" y="1950606"/>
                  </a:lnTo>
                  <a:lnTo>
                    <a:pt x="48145" y="2030867"/>
                  </a:lnTo>
                  <a:lnTo>
                    <a:pt x="35848" y="2174570"/>
                  </a:lnTo>
                  <a:lnTo>
                    <a:pt x="27727" y="2266135"/>
                  </a:lnTo>
                  <a:lnTo>
                    <a:pt x="20163" y="2344860"/>
                  </a:lnTo>
                  <a:lnTo>
                    <a:pt x="9537" y="2450044"/>
                  </a:lnTo>
                  <a:lnTo>
                    <a:pt x="3705" y="2509180"/>
                  </a:lnTo>
                  <a:lnTo>
                    <a:pt x="20" y="2561454"/>
                  </a:lnTo>
                  <a:lnTo>
                    <a:pt x="0" y="2608059"/>
                  </a:lnTo>
                  <a:lnTo>
                    <a:pt x="5161" y="2650190"/>
                  </a:lnTo>
                  <a:lnTo>
                    <a:pt x="17021" y="2689043"/>
                  </a:lnTo>
                  <a:lnTo>
                    <a:pt x="37096" y="2725811"/>
                  </a:lnTo>
                  <a:lnTo>
                    <a:pt x="73461" y="2767915"/>
                  </a:lnTo>
                  <a:lnTo>
                    <a:pt x="110601" y="2797661"/>
                  </a:lnTo>
                  <a:lnTo>
                    <a:pt x="159397" y="2822221"/>
                  </a:lnTo>
                  <a:lnTo>
                    <a:pt x="219113" y="2833355"/>
                  </a:lnTo>
                  <a:lnTo>
                    <a:pt x="247320" y="2832025"/>
                  </a:lnTo>
                  <a:lnTo>
                    <a:pt x="272199" y="2827427"/>
                  </a:lnTo>
                  <a:lnTo>
                    <a:pt x="293286" y="2820968"/>
                  </a:lnTo>
                  <a:lnTo>
                    <a:pt x="310121" y="2814051"/>
                  </a:lnTo>
                  <a:close/>
                </a:path>
              </a:pathLst>
            </a:custGeom>
            <a:ln w="3619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792323" y="3982510"/>
              <a:ext cx="3169920" cy="3390900"/>
            </a:xfrm>
            <a:custGeom>
              <a:avLst/>
              <a:gdLst/>
              <a:ahLst/>
              <a:cxnLst/>
              <a:rect l="l" t="t" r="r" b="b"/>
              <a:pathLst>
                <a:path w="3169920" h="3390900">
                  <a:moveTo>
                    <a:pt x="2768379" y="3390658"/>
                  </a:moveTo>
                  <a:lnTo>
                    <a:pt x="2724170" y="3386499"/>
                  </a:lnTo>
                  <a:lnTo>
                    <a:pt x="2665331" y="3375482"/>
                  </a:lnTo>
                  <a:lnTo>
                    <a:pt x="2631867" y="3368908"/>
                  </a:lnTo>
                  <a:lnTo>
                    <a:pt x="2592958" y="3361602"/>
                  </a:lnTo>
                  <a:lnTo>
                    <a:pt x="2547745" y="3353742"/>
                  </a:lnTo>
                  <a:lnTo>
                    <a:pt x="2495368" y="3345504"/>
                  </a:lnTo>
                  <a:lnTo>
                    <a:pt x="2434965" y="3337064"/>
                  </a:lnTo>
                  <a:lnTo>
                    <a:pt x="2357870" y="3327922"/>
                  </a:lnTo>
                  <a:lnTo>
                    <a:pt x="2299809" y="3322774"/>
                  </a:lnTo>
                  <a:lnTo>
                    <a:pt x="2255754" y="3320316"/>
                  </a:lnTo>
                  <a:lnTo>
                    <a:pt x="2220678" y="3319246"/>
                  </a:lnTo>
                  <a:lnTo>
                    <a:pt x="2191233" y="3318340"/>
                  </a:lnTo>
                  <a:lnTo>
                    <a:pt x="2125224" y="3312074"/>
                  </a:lnTo>
                  <a:lnTo>
                    <a:pt x="2078705" y="3304324"/>
                  </a:lnTo>
                  <a:lnTo>
                    <a:pt x="2031658" y="3294918"/>
                  </a:lnTo>
                  <a:lnTo>
                    <a:pt x="1984631" y="3284104"/>
                  </a:lnTo>
                  <a:lnTo>
                    <a:pt x="1937727" y="3271917"/>
                  </a:lnTo>
                  <a:lnTo>
                    <a:pt x="1891049" y="3258391"/>
                  </a:lnTo>
                  <a:lnTo>
                    <a:pt x="1844698" y="3243559"/>
                  </a:lnTo>
                  <a:lnTo>
                    <a:pt x="1798778" y="3227455"/>
                  </a:lnTo>
                  <a:lnTo>
                    <a:pt x="1753391" y="3210115"/>
                  </a:lnTo>
                  <a:lnTo>
                    <a:pt x="1708640" y="3191571"/>
                  </a:lnTo>
                  <a:lnTo>
                    <a:pt x="1664627" y="3171858"/>
                  </a:lnTo>
                  <a:lnTo>
                    <a:pt x="1621454" y="3151009"/>
                  </a:lnTo>
                  <a:lnTo>
                    <a:pt x="1573870" y="3125735"/>
                  </a:lnTo>
                  <a:lnTo>
                    <a:pt x="1539679" y="3104794"/>
                  </a:lnTo>
                  <a:lnTo>
                    <a:pt x="1518783" y="3091673"/>
                  </a:lnTo>
                  <a:lnTo>
                    <a:pt x="1492121" y="3075492"/>
                  </a:lnTo>
                  <a:lnTo>
                    <a:pt x="1456261" y="3054677"/>
                  </a:lnTo>
                  <a:lnTo>
                    <a:pt x="1407777" y="3027654"/>
                  </a:lnTo>
                  <a:lnTo>
                    <a:pt x="1358475" y="3000682"/>
                  </a:lnTo>
                  <a:lnTo>
                    <a:pt x="1312252" y="2975625"/>
                  </a:lnTo>
                  <a:lnTo>
                    <a:pt x="1268335" y="2952286"/>
                  </a:lnTo>
                  <a:lnTo>
                    <a:pt x="1225948" y="2930468"/>
                  </a:lnTo>
                  <a:lnTo>
                    <a:pt x="1184316" y="2909974"/>
                  </a:lnTo>
                  <a:lnTo>
                    <a:pt x="1142664" y="2890606"/>
                  </a:lnTo>
                  <a:lnTo>
                    <a:pt x="1100216" y="2872168"/>
                  </a:lnTo>
                  <a:lnTo>
                    <a:pt x="1056198" y="2854463"/>
                  </a:lnTo>
                  <a:lnTo>
                    <a:pt x="1009835" y="2837294"/>
                  </a:lnTo>
                  <a:lnTo>
                    <a:pt x="961664" y="2820965"/>
                  </a:lnTo>
                  <a:lnTo>
                    <a:pt x="912395" y="2805791"/>
                  </a:lnTo>
                  <a:lnTo>
                    <a:pt x="862207" y="2791816"/>
                  </a:lnTo>
                  <a:lnTo>
                    <a:pt x="811277" y="2779080"/>
                  </a:lnTo>
                  <a:lnTo>
                    <a:pt x="759782" y="2767627"/>
                  </a:lnTo>
                  <a:lnTo>
                    <a:pt x="707901" y="2757498"/>
                  </a:lnTo>
                  <a:lnTo>
                    <a:pt x="655810" y="2748736"/>
                  </a:lnTo>
                  <a:lnTo>
                    <a:pt x="603689" y="2741383"/>
                  </a:lnTo>
                  <a:lnTo>
                    <a:pt x="553628" y="2735647"/>
                  </a:lnTo>
                  <a:lnTo>
                    <a:pt x="503310" y="2731170"/>
                  </a:lnTo>
                  <a:lnTo>
                    <a:pt x="452849" y="2727960"/>
                  </a:lnTo>
                  <a:lnTo>
                    <a:pt x="402358" y="2726028"/>
                  </a:lnTo>
                  <a:lnTo>
                    <a:pt x="351950" y="2725381"/>
                  </a:lnTo>
                  <a:lnTo>
                    <a:pt x="330343" y="2725500"/>
                  </a:lnTo>
                  <a:lnTo>
                    <a:pt x="286986" y="2726448"/>
                  </a:lnTo>
                  <a:lnTo>
                    <a:pt x="249143" y="2731198"/>
                  </a:lnTo>
                  <a:lnTo>
                    <a:pt x="232337" y="2737918"/>
                  </a:lnTo>
                  <a:lnTo>
                    <a:pt x="215377" y="2742734"/>
                  </a:lnTo>
                  <a:lnTo>
                    <a:pt x="198326" y="2745634"/>
                  </a:lnTo>
                  <a:lnTo>
                    <a:pt x="181249" y="2746603"/>
                  </a:lnTo>
                  <a:lnTo>
                    <a:pt x="177388" y="2746552"/>
                  </a:lnTo>
                  <a:lnTo>
                    <a:pt x="119049" y="2733014"/>
                  </a:lnTo>
                  <a:lnTo>
                    <a:pt x="73858" y="2704722"/>
                  </a:lnTo>
                  <a:lnTo>
                    <a:pt x="43611" y="2675186"/>
                  </a:lnTo>
                  <a:lnTo>
                    <a:pt x="11623" y="2622080"/>
                  </a:lnTo>
                  <a:lnTo>
                    <a:pt x="2237" y="2582391"/>
                  </a:lnTo>
                  <a:lnTo>
                    <a:pt x="0" y="2536651"/>
                  </a:lnTo>
                  <a:lnTo>
                    <a:pt x="2959" y="2482661"/>
                  </a:lnTo>
                  <a:lnTo>
                    <a:pt x="9164" y="2418219"/>
                  </a:lnTo>
                  <a:lnTo>
                    <a:pt x="9888" y="2411056"/>
                  </a:lnTo>
                  <a:lnTo>
                    <a:pt x="16345" y="2345999"/>
                  </a:lnTo>
                  <a:lnTo>
                    <a:pt x="22827" y="2278112"/>
                  </a:lnTo>
                  <a:lnTo>
                    <a:pt x="29088" y="2210632"/>
                  </a:lnTo>
                  <a:lnTo>
                    <a:pt x="34881" y="2146793"/>
                  </a:lnTo>
                  <a:lnTo>
                    <a:pt x="39960" y="2089831"/>
                  </a:lnTo>
                  <a:lnTo>
                    <a:pt x="44078" y="2042980"/>
                  </a:lnTo>
                  <a:lnTo>
                    <a:pt x="48445" y="1992553"/>
                  </a:lnTo>
                  <a:lnTo>
                    <a:pt x="60479" y="1912512"/>
                  </a:lnTo>
                  <a:lnTo>
                    <a:pt x="71420" y="1839651"/>
                  </a:lnTo>
                  <a:lnTo>
                    <a:pt x="81313" y="1773571"/>
                  </a:lnTo>
                  <a:lnTo>
                    <a:pt x="90206" y="1713870"/>
                  </a:lnTo>
                  <a:lnTo>
                    <a:pt x="98146" y="1660150"/>
                  </a:lnTo>
                  <a:lnTo>
                    <a:pt x="105180" y="1612009"/>
                  </a:lnTo>
                  <a:lnTo>
                    <a:pt x="111355" y="1569049"/>
                  </a:lnTo>
                  <a:lnTo>
                    <a:pt x="116718" y="1530868"/>
                  </a:lnTo>
                  <a:lnTo>
                    <a:pt x="125196" y="1467246"/>
                  </a:lnTo>
                  <a:lnTo>
                    <a:pt x="135060" y="1384083"/>
                  </a:lnTo>
                  <a:lnTo>
                    <a:pt x="141289" y="1329767"/>
                  </a:lnTo>
                  <a:lnTo>
                    <a:pt x="147043" y="1277418"/>
                  </a:lnTo>
                  <a:lnTo>
                    <a:pt x="152274" y="1226400"/>
                  </a:lnTo>
                  <a:lnTo>
                    <a:pt x="156936" y="1176073"/>
                  </a:lnTo>
                  <a:lnTo>
                    <a:pt x="160981" y="1125801"/>
                  </a:lnTo>
                  <a:lnTo>
                    <a:pt x="164362" y="1074945"/>
                  </a:lnTo>
                  <a:lnTo>
                    <a:pt x="167032" y="1022867"/>
                  </a:lnTo>
                  <a:lnTo>
                    <a:pt x="168943" y="968930"/>
                  </a:lnTo>
                  <a:lnTo>
                    <a:pt x="170047" y="912494"/>
                  </a:lnTo>
                  <a:lnTo>
                    <a:pt x="170397" y="888744"/>
                  </a:lnTo>
                  <a:lnTo>
                    <a:pt x="170950" y="859028"/>
                  </a:lnTo>
                  <a:lnTo>
                    <a:pt x="172689" y="779670"/>
                  </a:lnTo>
                  <a:lnTo>
                    <a:pt x="173888" y="729011"/>
                  </a:lnTo>
                  <a:lnTo>
                    <a:pt x="175313" y="670353"/>
                  </a:lnTo>
                  <a:lnTo>
                    <a:pt x="176971" y="603190"/>
                  </a:lnTo>
                  <a:lnTo>
                    <a:pt x="178867" y="527012"/>
                  </a:lnTo>
                  <a:lnTo>
                    <a:pt x="181008" y="441312"/>
                  </a:lnTo>
                  <a:lnTo>
                    <a:pt x="181071" y="438721"/>
                  </a:lnTo>
                  <a:lnTo>
                    <a:pt x="182272" y="399287"/>
                  </a:lnTo>
                  <a:lnTo>
                    <a:pt x="184843" y="357083"/>
                  </a:lnTo>
                  <a:lnTo>
                    <a:pt x="190074" y="312435"/>
                  </a:lnTo>
                  <a:lnTo>
                    <a:pt x="199253" y="265669"/>
                  </a:lnTo>
                  <a:lnTo>
                    <a:pt x="213670" y="217109"/>
                  </a:lnTo>
                  <a:lnTo>
                    <a:pt x="234614" y="167081"/>
                  </a:lnTo>
                  <a:lnTo>
                    <a:pt x="253177" y="130465"/>
                  </a:lnTo>
                  <a:lnTo>
                    <a:pt x="277258" y="91598"/>
                  </a:lnTo>
                  <a:lnTo>
                    <a:pt x="309306" y="54542"/>
                  </a:lnTo>
                  <a:lnTo>
                    <a:pt x="351772" y="23355"/>
                  </a:lnTo>
                  <a:lnTo>
                    <a:pt x="395993" y="7129"/>
                  </a:lnTo>
                  <a:lnTo>
                    <a:pt x="481744" y="0"/>
                  </a:lnTo>
                  <a:lnTo>
                    <a:pt x="501736" y="242"/>
                  </a:lnTo>
                  <a:lnTo>
                    <a:pt x="545944" y="2180"/>
                  </a:lnTo>
                  <a:lnTo>
                    <a:pt x="640499" y="10882"/>
                  </a:lnTo>
                  <a:lnTo>
                    <a:pt x="702600" y="19588"/>
                  </a:lnTo>
                  <a:lnTo>
                    <a:pt x="755530" y="28904"/>
                  </a:lnTo>
                  <a:lnTo>
                    <a:pt x="798508" y="37744"/>
                  </a:lnTo>
                  <a:lnTo>
                    <a:pt x="839490" y="47040"/>
                  </a:lnTo>
                  <a:lnTo>
                    <a:pt x="873536" y="54023"/>
                  </a:lnTo>
                  <a:lnTo>
                    <a:pt x="948499" y="64919"/>
                  </a:lnTo>
                  <a:lnTo>
                    <a:pt x="990732" y="69133"/>
                  </a:lnTo>
                  <a:lnTo>
                    <a:pt x="1037010" y="72728"/>
                  </a:lnTo>
                  <a:lnTo>
                    <a:pt x="1087992" y="75853"/>
                  </a:lnTo>
                  <a:lnTo>
                    <a:pt x="1144336" y="78661"/>
                  </a:lnTo>
                  <a:lnTo>
                    <a:pt x="1206701" y="81302"/>
                  </a:lnTo>
                  <a:lnTo>
                    <a:pt x="1275744" y="83928"/>
                  </a:lnTo>
                  <a:lnTo>
                    <a:pt x="1352125" y="86690"/>
                  </a:lnTo>
                  <a:lnTo>
                    <a:pt x="1414495" y="88657"/>
                  </a:lnTo>
                  <a:lnTo>
                    <a:pt x="1469660" y="89919"/>
                  </a:lnTo>
                  <a:lnTo>
                    <a:pt x="1518517" y="90648"/>
                  </a:lnTo>
                  <a:lnTo>
                    <a:pt x="1561962" y="91017"/>
                  </a:lnTo>
                  <a:lnTo>
                    <a:pt x="1600893" y="91198"/>
                  </a:lnTo>
                  <a:lnTo>
                    <a:pt x="1663775" y="91647"/>
                  </a:lnTo>
                  <a:lnTo>
                    <a:pt x="1714453" y="93285"/>
                  </a:lnTo>
                  <a:lnTo>
                    <a:pt x="1758452" y="97370"/>
                  </a:lnTo>
                  <a:lnTo>
                    <a:pt x="1801302" y="105162"/>
                  </a:lnTo>
                  <a:lnTo>
                    <a:pt x="1848530" y="117919"/>
                  </a:lnTo>
                  <a:lnTo>
                    <a:pt x="1887050" y="129945"/>
                  </a:lnTo>
                  <a:lnTo>
                    <a:pt x="1928983" y="144575"/>
                  </a:lnTo>
                  <a:lnTo>
                    <a:pt x="1972458" y="162798"/>
                  </a:lnTo>
                  <a:lnTo>
                    <a:pt x="2015605" y="185603"/>
                  </a:lnTo>
                  <a:lnTo>
                    <a:pt x="2056552" y="213978"/>
                  </a:lnTo>
                  <a:lnTo>
                    <a:pt x="2093427" y="248915"/>
                  </a:lnTo>
                  <a:lnTo>
                    <a:pt x="2124362" y="291401"/>
                  </a:lnTo>
                  <a:lnTo>
                    <a:pt x="2145751" y="342985"/>
                  </a:lnTo>
                  <a:lnTo>
                    <a:pt x="2153668" y="385456"/>
                  </a:lnTo>
                  <a:lnTo>
                    <a:pt x="2159351" y="447361"/>
                  </a:lnTo>
                  <a:lnTo>
                    <a:pt x="2162512" y="534936"/>
                  </a:lnTo>
                  <a:lnTo>
                    <a:pt x="2163420" y="588978"/>
                  </a:lnTo>
                  <a:lnTo>
                    <a:pt x="2164004" y="639854"/>
                  </a:lnTo>
                  <a:lnTo>
                    <a:pt x="2164018" y="688621"/>
                  </a:lnTo>
                  <a:lnTo>
                    <a:pt x="2163212" y="736335"/>
                  </a:lnTo>
                  <a:lnTo>
                    <a:pt x="2161340" y="784054"/>
                  </a:lnTo>
                  <a:lnTo>
                    <a:pt x="2158154" y="832834"/>
                  </a:lnTo>
                  <a:lnTo>
                    <a:pt x="2153405" y="883732"/>
                  </a:lnTo>
                  <a:lnTo>
                    <a:pt x="2146847" y="937806"/>
                  </a:lnTo>
                  <a:lnTo>
                    <a:pt x="2138230" y="996111"/>
                  </a:lnTo>
                  <a:lnTo>
                    <a:pt x="2127570" y="1057465"/>
                  </a:lnTo>
                  <a:lnTo>
                    <a:pt x="2116969" y="1109560"/>
                  </a:lnTo>
                  <a:lnTo>
                    <a:pt x="2106446" y="1154584"/>
                  </a:lnTo>
                  <a:lnTo>
                    <a:pt x="2096022" y="1194728"/>
                  </a:lnTo>
                  <a:lnTo>
                    <a:pt x="2085715" y="1232179"/>
                  </a:lnTo>
                  <a:lnTo>
                    <a:pt x="2075687" y="1268616"/>
                  </a:lnTo>
                  <a:lnTo>
                    <a:pt x="2065578" y="1307370"/>
                  </a:lnTo>
                  <a:lnTo>
                    <a:pt x="2055423" y="1350351"/>
                  </a:lnTo>
                  <a:lnTo>
                    <a:pt x="2045257" y="1399469"/>
                  </a:lnTo>
                  <a:lnTo>
                    <a:pt x="2035116" y="1456635"/>
                  </a:lnTo>
                  <a:lnTo>
                    <a:pt x="2025035" y="1523758"/>
                  </a:lnTo>
                  <a:lnTo>
                    <a:pt x="2016055" y="1599422"/>
                  </a:lnTo>
                  <a:lnTo>
                    <a:pt x="2013218" y="1645295"/>
                  </a:lnTo>
                  <a:lnTo>
                    <a:pt x="2013117" y="1695375"/>
                  </a:lnTo>
                  <a:lnTo>
                    <a:pt x="2016977" y="1748793"/>
                  </a:lnTo>
                  <a:lnTo>
                    <a:pt x="2026022" y="1804684"/>
                  </a:lnTo>
                  <a:lnTo>
                    <a:pt x="2041478" y="1862181"/>
                  </a:lnTo>
                  <a:lnTo>
                    <a:pt x="2064570" y="1920417"/>
                  </a:lnTo>
                  <a:lnTo>
                    <a:pt x="2098126" y="1982638"/>
                  </a:lnTo>
                  <a:lnTo>
                    <a:pt x="2124674" y="2016933"/>
                  </a:lnTo>
                  <a:lnTo>
                    <a:pt x="2160430" y="2049678"/>
                  </a:lnTo>
                  <a:lnTo>
                    <a:pt x="2206273" y="2077111"/>
                  </a:lnTo>
                  <a:lnTo>
                    <a:pt x="2252301" y="2092825"/>
                  </a:lnTo>
                  <a:lnTo>
                    <a:pt x="2297282" y="2099954"/>
                  </a:lnTo>
                  <a:lnTo>
                    <a:pt x="2339982" y="2101634"/>
                  </a:lnTo>
                  <a:lnTo>
                    <a:pt x="2361517" y="2101317"/>
                  </a:lnTo>
                  <a:lnTo>
                    <a:pt x="2383873" y="2100476"/>
                  </a:lnTo>
                  <a:lnTo>
                    <a:pt x="2407001" y="2099271"/>
                  </a:lnTo>
                  <a:lnTo>
                    <a:pt x="2430851" y="2097862"/>
                  </a:lnTo>
                  <a:lnTo>
                    <a:pt x="2446680" y="2096911"/>
                  </a:lnTo>
                  <a:lnTo>
                    <a:pt x="2463017" y="2095973"/>
                  </a:lnTo>
                  <a:lnTo>
                    <a:pt x="2534690" y="2092779"/>
                  </a:lnTo>
                  <a:lnTo>
                    <a:pt x="2607371" y="2090571"/>
                  </a:lnTo>
                  <a:lnTo>
                    <a:pt x="2643207" y="2090229"/>
                  </a:lnTo>
                  <a:lnTo>
                    <a:pt x="2685751" y="2090799"/>
                  </a:lnTo>
                  <a:lnTo>
                    <a:pt x="2731871" y="2093063"/>
                  </a:lnTo>
                  <a:lnTo>
                    <a:pt x="2780861" y="2097852"/>
                  </a:lnTo>
                  <a:lnTo>
                    <a:pt x="2832013" y="2105996"/>
                  </a:lnTo>
                  <a:lnTo>
                    <a:pt x="2884620" y="2118325"/>
                  </a:lnTo>
                  <a:lnTo>
                    <a:pt x="2937974" y="2135670"/>
                  </a:lnTo>
                  <a:lnTo>
                    <a:pt x="3012532" y="2167213"/>
                  </a:lnTo>
                  <a:lnTo>
                    <a:pt x="3056957" y="2192154"/>
                  </a:lnTo>
                  <a:lnTo>
                    <a:pt x="3099988" y="2224345"/>
                  </a:lnTo>
                  <a:lnTo>
                    <a:pt x="3137004" y="2264635"/>
                  </a:lnTo>
                  <a:lnTo>
                    <a:pt x="3163387" y="2313876"/>
                  </a:lnTo>
                  <a:lnTo>
                    <a:pt x="3169676" y="2345464"/>
                  </a:lnTo>
                  <a:lnTo>
                    <a:pt x="3169119" y="2368097"/>
                  </a:lnTo>
                  <a:lnTo>
                    <a:pt x="3166689" y="2402636"/>
                  </a:lnTo>
                  <a:lnTo>
                    <a:pt x="3165342" y="2420484"/>
                  </a:lnTo>
                  <a:lnTo>
                    <a:pt x="3163888" y="2440728"/>
                  </a:lnTo>
                  <a:lnTo>
                    <a:pt x="3162377" y="2463714"/>
                  </a:lnTo>
                  <a:lnTo>
                    <a:pt x="3160859" y="2489784"/>
                  </a:lnTo>
                  <a:lnTo>
                    <a:pt x="3157796" y="2563139"/>
                  </a:lnTo>
                  <a:lnTo>
                    <a:pt x="3157016" y="2620945"/>
                  </a:lnTo>
                  <a:lnTo>
                    <a:pt x="3157700" y="2666950"/>
                  </a:lnTo>
                  <a:lnTo>
                    <a:pt x="3159031" y="2704909"/>
                  </a:lnTo>
                  <a:lnTo>
                    <a:pt x="3160183" y="2738018"/>
                  </a:lnTo>
                  <a:lnTo>
                    <a:pt x="3159148" y="2808985"/>
                  </a:lnTo>
                  <a:lnTo>
                    <a:pt x="3155500" y="2854617"/>
                  </a:lnTo>
                  <a:lnTo>
                    <a:pt x="3148821" y="2920354"/>
                  </a:lnTo>
                  <a:lnTo>
                    <a:pt x="3142269" y="2975602"/>
                  </a:lnTo>
                  <a:lnTo>
                    <a:pt x="3134677" y="3022887"/>
                  </a:lnTo>
                  <a:lnTo>
                    <a:pt x="3124878" y="3064738"/>
                  </a:lnTo>
                  <a:lnTo>
                    <a:pt x="3111706" y="3103682"/>
                  </a:lnTo>
                  <a:lnTo>
                    <a:pt x="3093994" y="3142246"/>
                  </a:lnTo>
                  <a:lnTo>
                    <a:pt x="3067022" y="3195606"/>
                  </a:lnTo>
                  <a:lnTo>
                    <a:pt x="3047244" y="3228356"/>
                  </a:lnTo>
                  <a:lnTo>
                    <a:pt x="3021193" y="3262804"/>
                  </a:lnTo>
                  <a:lnTo>
                    <a:pt x="2987310" y="3297192"/>
                  </a:lnTo>
                  <a:lnTo>
                    <a:pt x="2944038" y="3329759"/>
                  </a:lnTo>
                  <a:lnTo>
                    <a:pt x="2889817" y="3358745"/>
                  </a:lnTo>
                  <a:lnTo>
                    <a:pt x="2823090" y="3382391"/>
                  </a:lnTo>
                  <a:lnTo>
                    <a:pt x="2781301" y="3390172"/>
                  </a:lnTo>
                  <a:lnTo>
                    <a:pt x="2768379" y="3390658"/>
                  </a:lnTo>
                  <a:close/>
                </a:path>
              </a:pathLst>
            </a:custGeom>
            <a:ln w="120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33566" y="4678282"/>
              <a:ext cx="559435" cy="1131570"/>
            </a:xfrm>
            <a:custGeom>
              <a:avLst/>
              <a:gdLst/>
              <a:ahLst/>
              <a:cxnLst/>
              <a:rect l="l" t="t" r="r" b="b"/>
              <a:pathLst>
                <a:path w="559434" h="1131570">
                  <a:moveTo>
                    <a:pt x="289424" y="6429"/>
                  </a:moveTo>
                  <a:lnTo>
                    <a:pt x="222330" y="20454"/>
                  </a:lnTo>
                  <a:lnTo>
                    <a:pt x="178287" y="36689"/>
                  </a:lnTo>
                  <a:lnTo>
                    <a:pt x="134036" y="62159"/>
                  </a:lnTo>
                  <a:lnTo>
                    <a:pt x="94670" y="99177"/>
                  </a:lnTo>
                  <a:lnTo>
                    <a:pt x="64974" y="160516"/>
                  </a:lnTo>
                  <a:lnTo>
                    <a:pt x="55254" y="214257"/>
                  </a:lnTo>
                  <a:lnTo>
                    <a:pt x="48289" y="293931"/>
                  </a:lnTo>
                  <a:lnTo>
                    <a:pt x="45211" y="371202"/>
                  </a:lnTo>
                  <a:lnTo>
                    <a:pt x="45535" y="433815"/>
                  </a:lnTo>
                  <a:lnTo>
                    <a:pt x="48134" y="484706"/>
                  </a:lnTo>
                  <a:lnTo>
                    <a:pt x="51879" y="526808"/>
                  </a:lnTo>
                  <a:lnTo>
                    <a:pt x="55641" y="563056"/>
                  </a:lnTo>
                  <a:lnTo>
                    <a:pt x="58291" y="596382"/>
                  </a:lnTo>
                  <a:lnTo>
                    <a:pt x="55744" y="666011"/>
                  </a:lnTo>
                  <a:lnTo>
                    <a:pt x="48289" y="708180"/>
                  </a:lnTo>
                  <a:lnTo>
                    <a:pt x="32882" y="765422"/>
                  </a:lnTo>
                  <a:lnTo>
                    <a:pt x="17391" y="810908"/>
                  </a:lnTo>
                  <a:lnTo>
                    <a:pt x="5277" y="850339"/>
                  </a:lnTo>
                  <a:lnTo>
                    <a:pt x="0" y="889418"/>
                  </a:lnTo>
                  <a:lnTo>
                    <a:pt x="5020" y="933846"/>
                  </a:lnTo>
                  <a:lnTo>
                    <a:pt x="25588" y="989500"/>
                  </a:lnTo>
                  <a:lnTo>
                    <a:pt x="53222" y="1031908"/>
                  </a:lnTo>
                  <a:lnTo>
                    <a:pt x="79939" y="1060835"/>
                  </a:lnTo>
                  <a:lnTo>
                    <a:pt x="113484" y="1086830"/>
                  </a:lnTo>
                  <a:lnTo>
                    <a:pt x="148816" y="1105853"/>
                  </a:lnTo>
                  <a:lnTo>
                    <a:pt x="199779" y="1123815"/>
                  </a:lnTo>
                  <a:lnTo>
                    <a:pt x="262400" y="1131408"/>
                  </a:lnTo>
                  <a:lnTo>
                    <a:pt x="332706" y="1119330"/>
                  </a:lnTo>
                  <a:lnTo>
                    <a:pt x="394010" y="1087051"/>
                  </a:lnTo>
                  <a:lnTo>
                    <a:pt x="437320" y="1046302"/>
                  </a:lnTo>
                  <a:lnTo>
                    <a:pt x="464645" y="1008062"/>
                  </a:lnTo>
                  <a:lnTo>
                    <a:pt x="491767" y="947931"/>
                  </a:lnTo>
                  <a:lnTo>
                    <a:pt x="498404" y="875358"/>
                  </a:lnTo>
                  <a:lnTo>
                    <a:pt x="496250" y="827284"/>
                  </a:lnTo>
                  <a:lnTo>
                    <a:pt x="493768" y="764097"/>
                  </a:lnTo>
                  <a:lnTo>
                    <a:pt x="493450" y="680354"/>
                  </a:lnTo>
                  <a:lnTo>
                    <a:pt x="494552" y="619868"/>
                  </a:lnTo>
                  <a:lnTo>
                    <a:pt x="496070" y="567691"/>
                  </a:lnTo>
                  <a:lnTo>
                    <a:pt x="498599" y="521363"/>
                  </a:lnTo>
                  <a:lnTo>
                    <a:pt x="502733" y="478422"/>
                  </a:lnTo>
                  <a:lnTo>
                    <a:pt x="509065" y="436405"/>
                  </a:lnTo>
                  <a:lnTo>
                    <a:pt x="518189" y="392852"/>
                  </a:lnTo>
                  <a:lnTo>
                    <a:pt x="535887" y="329357"/>
                  </a:lnTo>
                  <a:lnTo>
                    <a:pt x="550387" y="285303"/>
                  </a:lnTo>
                  <a:lnTo>
                    <a:pt x="558834" y="248653"/>
                  </a:lnTo>
                  <a:lnTo>
                    <a:pt x="558372" y="207368"/>
                  </a:lnTo>
                  <a:lnTo>
                    <a:pt x="548858" y="162915"/>
                  </a:lnTo>
                  <a:lnTo>
                    <a:pt x="530717" y="117616"/>
                  </a:lnTo>
                  <a:lnTo>
                    <a:pt x="503731" y="75067"/>
                  </a:lnTo>
                  <a:lnTo>
                    <a:pt x="467683" y="38864"/>
                  </a:lnTo>
                  <a:lnTo>
                    <a:pt x="422355" y="12601"/>
                  </a:lnTo>
                  <a:lnTo>
                    <a:pt x="354713" y="0"/>
                  </a:lnTo>
                  <a:lnTo>
                    <a:pt x="322109" y="1996"/>
                  </a:lnTo>
                  <a:lnTo>
                    <a:pt x="289424" y="6429"/>
                  </a:lnTo>
                  <a:close/>
                </a:path>
              </a:pathLst>
            </a:custGeom>
            <a:ln w="361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577050" y="4721710"/>
              <a:ext cx="473075" cy="1044575"/>
            </a:xfrm>
            <a:custGeom>
              <a:avLst/>
              <a:gdLst/>
              <a:ahLst/>
              <a:cxnLst/>
              <a:rect l="l" t="t" r="r" b="b"/>
              <a:pathLst>
                <a:path w="473075" h="1044575">
                  <a:moveTo>
                    <a:pt x="216549" y="1044562"/>
                  </a:moveTo>
                  <a:lnTo>
                    <a:pt x="164075" y="1037589"/>
                  </a:lnTo>
                  <a:lnTo>
                    <a:pt x="121507" y="1022108"/>
                  </a:lnTo>
                  <a:lnTo>
                    <a:pt x="80824" y="998245"/>
                  </a:lnTo>
                  <a:lnTo>
                    <a:pt x="41046" y="958126"/>
                  </a:lnTo>
                  <a:lnTo>
                    <a:pt x="19550" y="923993"/>
                  </a:lnTo>
                  <a:lnTo>
                    <a:pt x="3849" y="880630"/>
                  </a:lnTo>
                  <a:lnTo>
                    <a:pt x="0" y="852747"/>
                  </a:lnTo>
                  <a:lnTo>
                    <a:pt x="1808" y="827612"/>
                  </a:lnTo>
                  <a:lnTo>
                    <a:pt x="8250" y="801847"/>
                  </a:lnTo>
                  <a:lnTo>
                    <a:pt x="18302" y="772071"/>
                  </a:lnTo>
                  <a:lnTo>
                    <a:pt x="25328" y="751774"/>
                  </a:lnTo>
                  <a:lnTo>
                    <a:pt x="32764" y="728854"/>
                  </a:lnTo>
                  <a:lnTo>
                    <a:pt x="40205" y="703032"/>
                  </a:lnTo>
                  <a:lnTo>
                    <a:pt x="47245" y="674027"/>
                  </a:lnTo>
                  <a:lnTo>
                    <a:pt x="56127" y="621670"/>
                  </a:lnTo>
                  <a:lnTo>
                    <a:pt x="58834" y="577186"/>
                  </a:lnTo>
                  <a:lnTo>
                    <a:pt x="57264" y="536459"/>
                  </a:lnTo>
                  <a:lnTo>
                    <a:pt x="53316" y="495376"/>
                  </a:lnTo>
                  <a:lnTo>
                    <a:pt x="49922" y="461614"/>
                  </a:lnTo>
                  <a:lnTo>
                    <a:pt x="46951" y="422622"/>
                  </a:lnTo>
                  <a:lnTo>
                    <a:pt x="45164" y="376284"/>
                  </a:lnTo>
                  <a:lnTo>
                    <a:pt x="45318" y="320486"/>
                  </a:lnTo>
                  <a:lnTo>
                    <a:pt x="48172" y="253111"/>
                  </a:lnTo>
                  <a:lnTo>
                    <a:pt x="54807" y="176767"/>
                  </a:lnTo>
                  <a:lnTo>
                    <a:pt x="63290" y="128865"/>
                  </a:lnTo>
                  <a:lnTo>
                    <a:pt x="84951" y="83058"/>
                  </a:lnTo>
                  <a:lnTo>
                    <a:pt x="126785" y="46609"/>
                  </a:lnTo>
                  <a:lnTo>
                    <a:pt x="174412" y="24025"/>
                  </a:lnTo>
                  <a:lnTo>
                    <a:pt x="219145" y="11684"/>
                  </a:lnTo>
                  <a:lnTo>
                    <a:pt x="267629" y="3745"/>
                  </a:lnTo>
                  <a:lnTo>
                    <a:pt x="311253" y="0"/>
                  </a:lnTo>
                  <a:lnTo>
                    <a:pt x="325026" y="571"/>
                  </a:lnTo>
                  <a:lnTo>
                    <a:pt x="362688" y="9499"/>
                  </a:lnTo>
                  <a:lnTo>
                    <a:pt x="406097" y="36920"/>
                  </a:lnTo>
                  <a:lnTo>
                    <a:pt x="438797" y="76379"/>
                  </a:lnTo>
                  <a:lnTo>
                    <a:pt x="460712" y="122336"/>
                  </a:lnTo>
                  <a:lnTo>
                    <a:pt x="471768" y="169252"/>
                  </a:lnTo>
                  <a:lnTo>
                    <a:pt x="472978" y="189514"/>
                  </a:lnTo>
                  <a:lnTo>
                    <a:pt x="471114" y="207317"/>
                  </a:lnTo>
                  <a:lnTo>
                    <a:pt x="466335" y="226060"/>
                  </a:lnTo>
                  <a:lnTo>
                    <a:pt x="458801" y="249135"/>
                  </a:lnTo>
                  <a:lnTo>
                    <a:pt x="452862" y="267030"/>
                  </a:lnTo>
                  <a:lnTo>
                    <a:pt x="446387" y="287610"/>
                  </a:lnTo>
                  <a:lnTo>
                    <a:pt x="432449" y="339382"/>
                  </a:lnTo>
                  <a:lnTo>
                    <a:pt x="422859" y="385269"/>
                  </a:lnTo>
                  <a:lnTo>
                    <a:pt x="416204" y="429562"/>
                  </a:lnTo>
                  <a:lnTo>
                    <a:pt x="411865" y="474529"/>
                  </a:lnTo>
                  <a:lnTo>
                    <a:pt x="409222" y="522438"/>
                  </a:lnTo>
                  <a:lnTo>
                    <a:pt x="407654" y="575557"/>
                  </a:lnTo>
                  <a:lnTo>
                    <a:pt x="406541" y="636155"/>
                  </a:lnTo>
                  <a:lnTo>
                    <a:pt x="406290" y="685409"/>
                  </a:lnTo>
                  <a:lnTo>
                    <a:pt x="407031" y="727852"/>
                  </a:lnTo>
                  <a:lnTo>
                    <a:pt x="408346" y="764043"/>
                  </a:lnTo>
                  <a:lnTo>
                    <a:pt x="409817" y="794537"/>
                  </a:lnTo>
                  <a:lnTo>
                    <a:pt x="411587" y="835866"/>
                  </a:lnTo>
                  <a:lnTo>
                    <a:pt x="406115" y="893889"/>
                  </a:lnTo>
                  <a:lnTo>
                    <a:pt x="366745" y="967366"/>
                  </a:lnTo>
                  <a:lnTo>
                    <a:pt x="335316" y="1000331"/>
                  </a:lnTo>
                  <a:lnTo>
                    <a:pt x="303882" y="1022032"/>
                  </a:lnTo>
                  <a:lnTo>
                    <a:pt x="260844" y="1039075"/>
                  </a:lnTo>
                  <a:lnTo>
                    <a:pt x="231514" y="1043951"/>
                  </a:lnTo>
                  <a:lnTo>
                    <a:pt x="216549" y="1044562"/>
                  </a:lnTo>
                  <a:close/>
                </a:path>
              </a:pathLst>
            </a:custGeom>
            <a:ln w="120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 rot="300000">
            <a:off x="10399898" y="3979209"/>
            <a:ext cx="82127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4"/>
              </a:lnSpc>
            </a:pPr>
            <a:r>
              <a:rPr sz="850" dirty="0">
                <a:solidFill>
                  <a:srgbClr val="231F20"/>
                </a:solidFill>
                <a:latin typeface="Arial Black"/>
                <a:cs typeface="Arial Black"/>
              </a:rPr>
              <a:t>HOSPI</a:t>
            </a:r>
            <a:r>
              <a:rPr sz="850" spc="-65" dirty="0">
                <a:solidFill>
                  <a:srgbClr val="231F20"/>
                </a:solidFill>
                <a:latin typeface="Arial Black"/>
                <a:cs typeface="Arial Black"/>
              </a:rPr>
              <a:t>T</a:t>
            </a:r>
            <a:r>
              <a:rPr sz="850" dirty="0">
                <a:solidFill>
                  <a:srgbClr val="231F20"/>
                </a:solidFill>
                <a:latin typeface="Arial Black"/>
                <a:cs typeface="Arial Black"/>
              </a:rPr>
              <a:t>ALITY</a:t>
            </a:r>
            <a:endParaRPr sz="850">
              <a:latin typeface="Arial Black"/>
              <a:cs typeface="Arial Black"/>
            </a:endParaRPr>
          </a:p>
        </p:txBody>
      </p:sp>
      <p:sp>
        <p:nvSpPr>
          <p:cNvPr id="84" name="object 84"/>
          <p:cNvSpPr txBox="1"/>
          <p:nvPr/>
        </p:nvSpPr>
        <p:spPr>
          <a:xfrm rot="300000">
            <a:off x="10357968" y="4087398"/>
            <a:ext cx="884892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0"/>
              </a:lnSpc>
            </a:pPr>
            <a:r>
              <a:rPr sz="850" dirty="0">
                <a:solidFill>
                  <a:srgbClr val="231F20"/>
                </a:solidFill>
                <a:latin typeface="Arial Black"/>
                <a:cs typeface="Arial Black"/>
              </a:rPr>
              <a:t>MA</a:t>
            </a:r>
            <a:r>
              <a:rPr sz="850" spc="-15" dirty="0">
                <a:solidFill>
                  <a:srgbClr val="231F20"/>
                </a:solidFill>
                <a:latin typeface="Arial Black"/>
                <a:cs typeface="Arial Black"/>
              </a:rPr>
              <a:t>N</a:t>
            </a:r>
            <a:r>
              <a:rPr sz="850" spc="-25" dirty="0">
                <a:solidFill>
                  <a:srgbClr val="231F20"/>
                </a:solidFill>
                <a:latin typeface="Arial Black"/>
                <a:cs typeface="Arial Black"/>
              </a:rPr>
              <a:t>A</a:t>
            </a:r>
            <a:r>
              <a:rPr sz="850" dirty="0">
                <a:solidFill>
                  <a:srgbClr val="231F20"/>
                </a:solidFill>
                <a:latin typeface="Arial Black"/>
                <a:cs typeface="Arial Black"/>
              </a:rPr>
              <a:t>GEMENT</a:t>
            </a:r>
            <a:endParaRPr sz="850">
              <a:latin typeface="Arial Black"/>
              <a:cs typeface="Arial Black"/>
            </a:endParaRPr>
          </a:p>
        </p:txBody>
      </p:sp>
      <p:sp>
        <p:nvSpPr>
          <p:cNvPr id="85" name="object 85"/>
          <p:cNvSpPr txBox="1"/>
          <p:nvPr/>
        </p:nvSpPr>
        <p:spPr>
          <a:xfrm rot="300000">
            <a:off x="6308188" y="1742273"/>
            <a:ext cx="851867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SHE</a:t>
            </a:r>
            <a:r>
              <a:rPr sz="950" b="1" spc="-7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TER</a:t>
            </a:r>
            <a:endParaRPr sz="95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 rot="300000">
            <a:off x="11200239" y="1721388"/>
            <a:ext cx="880792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OAKLAND</a:t>
            </a:r>
            <a:r>
              <a:rPr sz="95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8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endParaRPr sz="9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 rot="300000">
            <a:off x="10558589" y="4635377"/>
            <a:ext cx="800355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COLLEG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 DR</a:t>
            </a:r>
            <a:endParaRPr sz="95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 rot="300000">
            <a:off x="11445996" y="7722139"/>
            <a:ext cx="589689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WISE</a:t>
            </a:r>
            <a:r>
              <a:rPr sz="95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8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endParaRPr sz="95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 rot="16560000">
            <a:off x="14003944" y="3739453"/>
            <a:ext cx="974601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MACKLAND</a:t>
            </a:r>
            <a:r>
              <a:rPr sz="95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25" b="1" spc="-127" baseline="2923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25" b="1" baseline="5847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endParaRPr sz="1425" baseline="5847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 rot="16560000">
            <a:off x="9221343" y="2652359"/>
            <a:ext cx="643241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SOUTH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25" b="1" spc="-7" baseline="2923" dirty="0">
                <a:solidFill>
                  <a:srgbClr val="231F20"/>
                </a:solidFill>
                <a:latin typeface="Arial"/>
                <a:cs typeface="Arial"/>
              </a:rPr>
              <a:t>DR</a:t>
            </a:r>
            <a:endParaRPr sz="1425" baseline="2923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 rot="16560000">
            <a:off x="4074713" y="4240795"/>
            <a:ext cx="1020616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HIGHLANDE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25" b="1" spc="-7" baseline="5847" dirty="0">
                <a:solidFill>
                  <a:srgbClr val="231F20"/>
                </a:solidFill>
                <a:latin typeface="Arial"/>
                <a:cs typeface="Arial"/>
              </a:rPr>
              <a:t>DR</a:t>
            </a:r>
            <a:endParaRPr sz="1425" baseline="5847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 rot="300000">
            <a:off x="8442510" y="4168287"/>
            <a:ext cx="541921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ARRI</a:t>
            </a:r>
            <a:r>
              <a:rPr sz="950" b="1" spc="-7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endParaRPr sz="95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 rot="300000">
            <a:off x="8474856" y="4288240"/>
            <a:ext cx="452621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PLAZA/</a:t>
            </a:r>
            <a:endParaRPr sz="95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 rot="16560000">
            <a:off x="7253991" y="4380236"/>
            <a:ext cx="1639570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PEDESTRIAN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25" b="1" spc="-7" baseline="5847" dirty="0">
                <a:solidFill>
                  <a:srgbClr val="231F20"/>
                </a:solidFill>
                <a:latin typeface="Arial"/>
                <a:cs typeface="Arial"/>
              </a:rPr>
              <a:t>CIRCUL</a:t>
            </a:r>
            <a:r>
              <a:rPr sz="1425" b="1" spc="-127" baseline="5847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25" b="1" baseline="8771" dirty="0">
                <a:solidFill>
                  <a:srgbClr val="231F20"/>
                </a:solidFill>
                <a:latin typeface="Arial"/>
                <a:cs typeface="Arial"/>
              </a:rPr>
              <a:t>TION</a:t>
            </a:r>
            <a:endParaRPr sz="1425" baseline="8771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 rot="16560000">
            <a:off x="8085867" y="6834542"/>
            <a:ext cx="1125390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850" spc="-5" dirty="0">
                <a:solidFill>
                  <a:srgbClr val="231F20"/>
                </a:solidFill>
                <a:latin typeface="Arial Black"/>
                <a:cs typeface="Arial Black"/>
              </a:rPr>
              <a:t>TRANSPO</a:t>
            </a:r>
            <a:r>
              <a:rPr sz="850" spc="-25" dirty="0">
                <a:solidFill>
                  <a:srgbClr val="231F20"/>
                </a:solidFill>
                <a:latin typeface="Arial Black"/>
                <a:cs typeface="Arial Black"/>
              </a:rPr>
              <a:t>R</a:t>
            </a:r>
            <a:r>
              <a:rPr sz="1275" spc="-112" baseline="3267" dirty="0">
                <a:solidFill>
                  <a:srgbClr val="231F20"/>
                </a:solidFill>
                <a:latin typeface="Arial Black"/>
                <a:cs typeface="Arial Black"/>
              </a:rPr>
              <a:t>T</a:t>
            </a:r>
            <a:r>
              <a:rPr sz="1275" spc="-112" baseline="6535" dirty="0">
                <a:solidFill>
                  <a:srgbClr val="231F20"/>
                </a:solidFill>
                <a:latin typeface="Arial Black"/>
                <a:cs typeface="Arial Black"/>
              </a:rPr>
              <a:t>A</a:t>
            </a:r>
            <a:r>
              <a:rPr sz="1275" spc="-7" baseline="6535" dirty="0">
                <a:solidFill>
                  <a:srgbClr val="231F20"/>
                </a:solidFill>
                <a:latin typeface="Arial Black"/>
                <a:cs typeface="Arial Black"/>
              </a:rPr>
              <a:t>TION</a:t>
            </a:r>
            <a:endParaRPr sz="1275" baseline="6535">
              <a:latin typeface="Arial Black"/>
              <a:cs typeface="Arial Black"/>
            </a:endParaRPr>
          </a:p>
        </p:txBody>
      </p:sp>
      <p:sp>
        <p:nvSpPr>
          <p:cNvPr id="96" name="object 96"/>
          <p:cNvSpPr txBox="1"/>
          <p:nvPr/>
        </p:nvSpPr>
        <p:spPr>
          <a:xfrm rot="16560000">
            <a:off x="8500211" y="6844263"/>
            <a:ext cx="508923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850" dirty="0">
                <a:solidFill>
                  <a:srgbClr val="231F20"/>
                </a:solidFill>
                <a:latin typeface="Arial Black"/>
                <a:cs typeface="Arial Black"/>
              </a:rPr>
              <a:t>CENTER</a:t>
            </a:r>
            <a:endParaRPr sz="850">
              <a:latin typeface="Arial Black"/>
              <a:cs typeface="Arial Black"/>
            </a:endParaRPr>
          </a:p>
        </p:txBody>
      </p:sp>
      <p:sp>
        <p:nvSpPr>
          <p:cNvPr id="97" name="object 97"/>
          <p:cNvSpPr txBox="1"/>
          <p:nvPr/>
        </p:nvSpPr>
        <p:spPr>
          <a:xfrm rot="300000">
            <a:off x="5700911" y="5353453"/>
            <a:ext cx="392568" cy="32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65"/>
              </a:lnSpc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686381" y="5305915"/>
            <a:ext cx="391160" cy="391160"/>
          </a:xfrm>
          <a:custGeom>
            <a:avLst/>
            <a:gdLst/>
            <a:ahLst/>
            <a:cxnLst/>
            <a:rect l="l" t="t" r="r" b="b"/>
            <a:pathLst>
              <a:path w="391160" h="391160">
                <a:moveTo>
                  <a:pt x="195452" y="390906"/>
                </a:moveTo>
                <a:lnTo>
                  <a:pt x="240269" y="385744"/>
                </a:lnTo>
                <a:lnTo>
                  <a:pt x="281410" y="371040"/>
                </a:lnTo>
                <a:lnTo>
                  <a:pt x="317700" y="347968"/>
                </a:lnTo>
                <a:lnTo>
                  <a:pt x="347968" y="317700"/>
                </a:lnTo>
                <a:lnTo>
                  <a:pt x="371040" y="281410"/>
                </a:lnTo>
                <a:lnTo>
                  <a:pt x="385744" y="240269"/>
                </a:lnTo>
                <a:lnTo>
                  <a:pt x="390905" y="195453"/>
                </a:lnTo>
                <a:lnTo>
                  <a:pt x="385744" y="150636"/>
                </a:lnTo>
                <a:lnTo>
                  <a:pt x="371040" y="109495"/>
                </a:lnTo>
                <a:lnTo>
                  <a:pt x="347968" y="73205"/>
                </a:lnTo>
                <a:lnTo>
                  <a:pt x="317700" y="42937"/>
                </a:lnTo>
                <a:lnTo>
                  <a:pt x="281410" y="19865"/>
                </a:lnTo>
                <a:lnTo>
                  <a:pt x="240269" y="5161"/>
                </a:lnTo>
                <a:lnTo>
                  <a:pt x="195452" y="0"/>
                </a:lnTo>
                <a:lnTo>
                  <a:pt x="150636" y="5161"/>
                </a:lnTo>
                <a:lnTo>
                  <a:pt x="109495" y="19865"/>
                </a:lnTo>
                <a:lnTo>
                  <a:pt x="73205" y="42937"/>
                </a:lnTo>
                <a:lnTo>
                  <a:pt x="42937" y="73205"/>
                </a:lnTo>
                <a:lnTo>
                  <a:pt x="19865" y="109495"/>
                </a:lnTo>
                <a:lnTo>
                  <a:pt x="5161" y="150636"/>
                </a:lnTo>
                <a:lnTo>
                  <a:pt x="0" y="195453"/>
                </a:lnTo>
                <a:lnTo>
                  <a:pt x="5161" y="240269"/>
                </a:lnTo>
                <a:lnTo>
                  <a:pt x="19865" y="281410"/>
                </a:lnTo>
                <a:lnTo>
                  <a:pt x="42937" y="317700"/>
                </a:lnTo>
                <a:lnTo>
                  <a:pt x="73205" y="347968"/>
                </a:lnTo>
                <a:lnTo>
                  <a:pt x="109495" y="371040"/>
                </a:lnTo>
                <a:lnTo>
                  <a:pt x="150636" y="385744"/>
                </a:lnTo>
                <a:lnTo>
                  <a:pt x="195452" y="390906"/>
                </a:lnTo>
                <a:close/>
              </a:path>
            </a:pathLst>
          </a:custGeom>
          <a:ln w="2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 rot="300000">
            <a:off x="8627473" y="5128128"/>
            <a:ext cx="392568" cy="32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65"/>
              </a:lnSpc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8599292" y="892555"/>
            <a:ext cx="6945630" cy="4592955"/>
            <a:chOff x="8599292" y="892555"/>
            <a:chExt cx="6945630" cy="4592955"/>
          </a:xfrm>
        </p:grpSpPr>
        <p:sp>
          <p:nvSpPr>
            <p:cNvPr id="101" name="object 101"/>
            <p:cNvSpPr/>
            <p:nvPr/>
          </p:nvSpPr>
          <p:spPr>
            <a:xfrm>
              <a:off x="8612945" y="5080590"/>
              <a:ext cx="391160" cy="391160"/>
            </a:xfrm>
            <a:custGeom>
              <a:avLst/>
              <a:gdLst/>
              <a:ahLst/>
              <a:cxnLst/>
              <a:rect l="l" t="t" r="r" b="b"/>
              <a:pathLst>
                <a:path w="391159" h="391160">
                  <a:moveTo>
                    <a:pt x="195452" y="390905"/>
                  </a:moveTo>
                  <a:lnTo>
                    <a:pt x="240269" y="385744"/>
                  </a:lnTo>
                  <a:lnTo>
                    <a:pt x="281410" y="371040"/>
                  </a:lnTo>
                  <a:lnTo>
                    <a:pt x="317700" y="347968"/>
                  </a:lnTo>
                  <a:lnTo>
                    <a:pt x="347968" y="317700"/>
                  </a:lnTo>
                  <a:lnTo>
                    <a:pt x="371040" y="281410"/>
                  </a:lnTo>
                  <a:lnTo>
                    <a:pt x="385744" y="240269"/>
                  </a:lnTo>
                  <a:lnTo>
                    <a:pt x="390905" y="195452"/>
                  </a:lnTo>
                  <a:lnTo>
                    <a:pt x="385744" y="150636"/>
                  </a:lnTo>
                  <a:lnTo>
                    <a:pt x="371040" y="109495"/>
                  </a:lnTo>
                  <a:lnTo>
                    <a:pt x="347968" y="73205"/>
                  </a:lnTo>
                  <a:lnTo>
                    <a:pt x="317700" y="42937"/>
                  </a:lnTo>
                  <a:lnTo>
                    <a:pt x="281410" y="19865"/>
                  </a:lnTo>
                  <a:lnTo>
                    <a:pt x="240269" y="5161"/>
                  </a:lnTo>
                  <a:lnTo>
                    <a:pt x="195452" y="0"/>
                  </a:lnTo>
                  <a:lnTo>
                    <a:pt x="150636" y="5161"/>
                  </a:lnTo>
                  <a:lnTo>
                    <a:pt x="109495" y="19865"/>
                  </a:lnTo>
                  <a:lnTo>
                    <a:pt x="73205" y="42937"/>
                  </a:lnTo>
                  <a:lnTo>
                    <a:pt x="42937" y="73205"/>
                  </a:lnTo>
                  <a:lnTo>
                    <a:pt x="19865" y="109495"/>
                  </a:lnTo>
                  <a:lnTo>
                    <a:pt x="5161" y="150636"/>
                  </a:lnTo>
                  <a:lnTo>
                    <a:pt x="0" y="195452"/>
                  </a:lnTo>
                  <a:lnTo>
                    <a:pt x="5161" y="240269"/>
                  </a:lnTo>
                  <a:lnTo>
                    <a:pt x="19865" y="281410"/>
                  </a:lnTo>
                  <a:lnTo>
                    <a:pt x="42937" y="317700"/>
                  </a:lnTo>
                  <a:lnTo>
                    <a:pt x="73205" y="347968"/>
                  </a:lnTo>
                  <a:lnTo>
                    <a:pt x="109495" y="371040"/>
                  </a:lnTo>
                  <a:lnTo>
                    <a:pt x="150636" y="385744"/>
                  </a:lnTo>
                  <a:lnTo>
                    <a:pt x="195452" y="390905"/>
                  </a:lnTo>
                  <a:close/>
                </a:path>
              </a:pathLst>
            </a:custGeom>
            <a:ln w="2713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5318371" y="892555"/>
              <a:ext cx="226695" cy="506730"/>
            </a:xfrm>
            <a:custGeom>
              <a:avLst/>
              <a:gdLst/>
              <a:ahLst/>
              <a:cxnLst/>
              <a:rect l="l" t="t" r="r" b="b"/>
              <a:pathLst>
                <a:path w="226694" h="506730">
                  <a:moveTo>
                    <a:pt x="226428" y="0"/>
                  </a:moveTo>
                  <a:lnTo>
                    <a:pt x="0" y="0"/>
                  </a:lnTo>
                  <a:lnTo>
                    <a:pt x="0" y="506729"/>
                  </a:lnTo>
                  <a:lnTo>
                    <a:pt x="226428" y="506729"/>
                  </a:lnTo>
                  <a:lnTo>
                    <a:pt x="226428" y="0"/>
                  </a:lnTo>
                  <a:close/>
                </a:path>
              </a:pathLst>
            </a:custGeom>
            <a:solidFill>
              <a:srgbClr val="FDC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15346610" y="1068144"/>
            <a:ext cx="203200" cy="215900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spc="95" dirty="0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268841" y="4601174"/>
            <a:ext cx="1296670" cy="556260"/>
          </a:xfrm>
          <a:custGeom>
            <a:avLst/>
            <a:gdLst/>
            <a:ahLst/>
            <a:cxnLst/>
            <a:rect l="l" t="t" r="r" b="b"/>
            <a:pathLst>
              <a:path w="1296670" h="556260">
                <a:moveTo>
                  <a:pt x="39001" y="0"/>
                </a:moveTo>
                <a:lnTo>
                  <a:pt x="0" y="445897"/>
                </a:lnTo>
                <a:lnTo>
                  <a:pt x="1257579" y="555917"/>
                </a:lnTo>
                <a:lnTo>
                  <a:pt x="1296581" y="110020"/>
                </a:lnTo>
                <a:lnTo>
                  <a:pt x="39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 rot="300000">
            <a:off x="5352607" y="4645202"/>
            <a:ext cx="1159454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ADD 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LANDSCAPING</a:t>
            </a:r>
            <a:endParaRPr sz="95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 rot="300000">
            <a:off x="5391024" y="4765398"/>
            <a:ext cx="1061613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LIGHTIN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950" spc="-20" dirty="0">
                <a:solidFill>
                  <a:srgbClr val="231F20"/>
                </a:solidFill>
                <a:latin typeface="Arial"/>
                <a:cs typeface="Arial"/>
              </a:rPr>
              <a:t> T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95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 rot="300000">
            <a:off x="5465869" y="4885601"/>
            <a:ext cx="891486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spc="-7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ARKING 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LOTS</a:t>
            </a:r>
            <a:endParaRPr sz="95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7961059" y="8001366"/>
            <a:ext cx="1295400" cy="537845"/>
          </a:xfrm>
          <a:custGeom>
            <a:avLst/>
            <a:gdLst/>
            <a:ahLst/>
            <a:cxnLst/>
            <a:rect l="l" t="t" r="r" b="b"/>
            <a:pathLst>
              <a:path w="1295400" h="537845">
                <a:moveTo>
                  <a:pt x="37426" y="0"/>
                </a:moveTo>
                <a:lnTo>
                  <a:pt x="0" y="427812"/>
                </a:lnTo>
                <a:lnTo>
                  <a:pt x="1257579" y="537832"/>
                </a:lnTo>
                <a:lnTo>
                  <a:pt x="1295006" y="110020"/>
                </a:lnTo>
                <a:lnTo>
                  <a:pt x="374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 rot="300000">
            <a:off x="8143240" y="8045408"/>
            <a:ext cx="959480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TRUCK 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DRIVING</a:t>
            </a:r>
            <a:endParaRPr sz="95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 rot="300000">
            <a:off x="8163713" y="8165698"/>
            <a:ext cx="899666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PROGRAM 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LOT</a:t>
            </a:r>
            <a:endParaRPr sz="95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9714316" y="6383273"/>
            <a:ext cx="353695" cy="1075055"/>
          </a:xfrm>
          <a:custGeom>
            <a:avLst/>
            <a:gdLst/>
            <a:ahLst/>
            <a:cxnLst/>
            <a:rect l="l" t="t" r="r" b="b"/>
            <a:pathLst>
              <a:path w="353695" h="1075054">
                <a:moveTo>
                  <a:pt x="96570" y="0"/>
                </a:moveTo>
                <a:lnTo>
                  <a:pt x="0" y="1050925"/>
                </a:lnTo>
                <a:lnTo>
                  <a:pt x="256844" y="1074521"/>
                </a:lnTo>
                <a:lnTo>
                  <a:pt x="353415" y="23609"/>
                </a:lnTo>
                <a:lnTo>
                  <a:pt x="965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 rot="16560000">
            <a:off x="9339664" y="6853446"/>
            <a:ext cx="950662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FLEET</a:t>
            </a:r>
            <a:r>
              <a:rPr sz="9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25" spc="-127" baseline="2923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425" baseline="2923" dirty="0">
                <a:solidFill>
                  <a:srgbClr val="231F20"/>
                </a:solidFill>
                <a:latin typeface="Arial"/>
                <a:cs typeface="Arial"/>
              </a:rPr>
              <a:t>ARKING</a:t>
            </a:r>
            <a:endParaRPr sz="1425" baseline="292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43" y="0"/>
            <a:ext cx="15540913" cy="1005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04179" cy="100584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87522" cy="100584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DA60D-0EC9-4D5F-9301-C11B03AE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56" y="938783"/>
            <a:ext cx="4185438" cy="77114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Meramec – Phase 1 Priority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C8872-38D2-4672-B1BA-AD326C1D1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939" y="938785"/>
            <a:ext cx="7681434" cy="7711440"/>
          </a:xfrm>
        </p:spPr>
        <p:txBody>
          <a:bodyPr anchor="ctr">
            <a:normAutofit/>
          </a:bodyPr>
          <a:lstStyle/>
          <a:p>
            <a:r>
              <a:rPr lang="en-US" sz="2600"/>
              <a:t>New Construction</a:t>
            </a:r>
          </a:p>
          <a:p>
            <a:pPr lvl="1"/>
            <a:r>
              <a:rPr lang="en-US" sz="2600"/>
              <a:t>Finance Administration &amp; Business Accelerator</a:t>
            </a:r>
          </a:p>
          <a:p>
            <a:pPr lvl="1"/>
            <a:r>
              <a:rPr lang="en-US" sz="2600"/>
              <a:t>Sustainable Energy Sciences Center</a:t>
            </a:r>
          </a:p>
          <a:p>
            <a:pPr lvl="1"/>
            <a:r>
              <a:rPr lang="en-US" sz="2600"/>
              <a:t>Plant Science greenhouse + outdoor classrooms</a:t>
            </a:r>
          </a:p>
          <a:p>
            <a:pPr marL="582930" lvl="1" indent="0">
              <a:buNone/>
            </a:pPr>
            <a:endParaRPr lang="en-US" sz="2600"/>
          </a:p>
          <a:p>
            <a:r>
              <a:rPr lang="en-US" sz="2600"/>
              <a:t>Renovation</a:t>
            </a:r>
          </a:p>
          <a:p>
            <a:pPr lvl="1"/>
            <a:r>
              <a:rPr lang="en-US" sz="2600"/>
              <a:t>Relocate existing programming</a:t>
            </a:r>
          </a:p>
          <a:p>
            <a:pPr marL="582930" lvl="1" indent="0">
              <a:buNone/>
            </a:pPr>
            <a:endParaRPr lang="en-US" sz="2600"/>
          </a:p>
          <a:p>
            <a:r>
              <a:rPr lang="en-US" sz="2600"/>
              <a:t>Demolish Antiquated Facilities</a:t>
            </a:r>
          </a:p>
          <a:p>
            <a:pPr lvl="1"/>
            <a:r>
              <a:rPr lang="en-US" sz="2600"/>
              <a:t>Communications South</a:t>
            </a:r>
          </a:p>
          <a:p>
            <a:pPr lvl="1"/>
            <a:r>
              <a:rPr lang="en-US" sz="2600"/>
              <a:t>Social Sciences</a:t>
            </a:r>
          </a:p>
          <a:p>
            <a:pPr lvl="1"/>
            <a:r>
              <a:rPr lang="en-US" sz="2600"/>
              <a:t>Business Administration</a:t>
            </a:r>
          </a:p>
          <a:p>
            <a:pPr lvl="1"/>
            <a:r>
              <a:rPr lang="en-US" sz="2600"/>
              <a:t>Clark Hall</a:t>
            </a:r>
          </a:p>
          <a:p>
            <a:pPr lvl="1"/>
            <a:r>
              <a:rPr lang="en-US" sz="2600"/>
              <a:t>Library</a:t>
            </a:r>
          </a:p>
          <a:p>
            <a:pPr lvl="1"/>
            <a:r>
              <a:rPr lang="en-US" sz="2600"/>
              <a:t>Houses (Campus Police &amp; Continuing Ed)</a:t>
            </a:r>
          </a:p>
        </p:txBody>
      </p:sp>
    </p:spTree>
    <p:extLst>
      <p:ext uri="{BB962C8B-B14F-4D97-AF65-F5344CB8AC3E}">
        <p14:creationId xmlns:p14="http://schemas.microsoft.com/office/powerpoint/2010/main" val="2317635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250" y="117033"/>
            <a:ext cx="1346200" cy="1346200"/>
          </a:xfrm>
          <a:custGeom>
            <a:avLst/>
            <a:gdLst/>
            <a:ahLst/>
            <a:cxnLst/>
            <a:rect l="l" t="t" r="r" b="b"/>
            <a:pathLst>
              <a:path w="1346200" h="1346200">
                <a:moveTo>
                  <a:pt x="672998" y="0"/>
                </a:moveTo>
                <a:lnTo>
                  <a:pt x="624935" y="1689"/>
                </a:lnTo>
                <a:lnTo>
                  <a:pt x="577783" y="6683"/>
                </a:lnTo>
                <a:lnTo>
                  <a:pt x="531658" y="14866"/>
                </a:lnTo>
                <a:lnTo>
                  <a:pt x="486673" y="26126"/>
                </a:lnTo>
                <a:lnTo>
                  <a:pt x="442942" y="40347"/>
                </a:lnTo>
                <a:lnTo>
                  <a:pt x="400578" y="57416"/>
                </a:lnTo>
                <a:lnTo>
                  <a:pt x="359696" y="77220"/>
                </a:lnTo>
                <a:lnTo>
                  <a:pt x="320410" y="99644"/>
                </a:lnTo>
                <a:lnTo>
                  <a:pt x="282832" y="124575"/>
                </a:lnTo>
                <a:lnTo>
                  <a:pt x="247078" y="151898"/>
                </a:lnTo>
                <a:lnTo>
                  <a:pt x="213261" y="181500"/>
                </a:lnTo>
                <a:lnTo>
                  <a:pt x="181495" y="213266"/>
                </a:lnTo>
                <a:lnTo>
                  <a:pt x="151894" y="247083"/>
                </a:lnTo>
                <a:lnTo>
                  <a:pt x="124571" y="282838"/>
                </a:lnTo>
                <a:lnTo>
                  <a:pt x="99641" y="320415"/>
                </a:lnTo>
                <a:lnTo>
                  <a:pt x="77218" y="359702"/>
                </a:lnTo>
                <a:lnTo>
                  <a:pt x="57414" y="400584"/>
                </a:lnTo>
                <a:lnTo>
                  <a:pt x="40346" y="442947"/>
                </a:lnTo>
                <a:lnTo>
                  <a:pt x="26125" y="486678"/>
                </a:lnTo>
                <a:lnTo>
                  <a:pt x="14866" y="531662"/>
                </a:lnTo>
                <a:lnTo>
                  <a:pt x="6683" y="577786"/>
                </a:lnTo>
                <a:lnTo>
                  <a:pt x="1689" y="624936"/>
                </a:lnTo>
                <a:lnTo>
                  <a:pt x="0" y="672998"/>
                </a:lnTo>
                <a:lnTo>
                  <a:pt x="1689" y="721061"/>
                </a:lnTo>
                <a:lnTo>
                  <a:pt x="6683" y="768212"/>
                </a:lnTo>
                <a:lnTo>
                  <a:pt x="14866" y="814337"/>
                </a:lnTo>
                <a:lnTo>
                  <a:pt x="26125" y="859323"/>
                </a:lnTo>
                <a:lnTo>
                  <a:pt x="40346" y="903054"/>
                </a:lnTo>
                <a:lnTo>
                  <a:pt x="57414" y="945417"/>
                </a:lnTo>
                <a:lnTo>
                  <a:pt x="77218" y="986300"/>
                </a:lnTo>
                <a:lnTo>
                  <a:pt x="99641" y="1025586"/>
                </a:lnTo>
                <a:lnTo>
                  <a:pt x="124571" y="1063163"/>
                </a:lnTo>
                <a:lnTo>
                  <a:pt x="151894" y="1098918"/>
                </a:lnTo>
                <a:lnTo>
                  <a:pt x="181495" y="1132735"/>
                </a:lnTo>
                <a:lnTo>
                  <a:pt x="213261" y="1164501"/>
                </a:lnTo>
                <a:lnTo>
                  <a:pt x="247078" y="1194102"/>
                </a:lnTo>
                <a:lnTo>
                  <a:pt x="282832" y="1221425"/>
                </a:lnTo>
                <a:lnTo>
                  <a:pt x="320410" y="1246355"/>
                </a:lnTo>
                <a:lnTo>
                  <a:pt x="359696" y="1268778"/>
                </a:lnTo>
                <a:lnTo>
                  <a:pt x="400578" y="1288581"/>
                </a:lnTo>
                <a:lnTo>
                  <a:pt x="442942" y="1305650"/>
                </a:lnTo>
                <a:lnTo>
                  <a:pt x="486673" y="1319871"/>
                </a:lnTo>
                <a:lnTo>
                  <a:pt x="531658" y="1331130"/>
                </a:lnTo>
                <a:lnTo>
                  <a:pt x="577783" y="1339313"/>
                </a:lnTo>
                <a:lnTo>
                  <a:pt x="624935" y="1344307"/>
                </a:lnTo>
                <a:lnTo>
                  <a:pt x="672998" y="1345996"/>
                </a:lnTo>
                <a:lnTo>
                  <a:pt x="721061" y="1344307"/>
                </a:lnTo>
                <a:lnTo>
                  <a:pt x="768212" y="1339313"/>
                </a:lnTo>
                <a:lnTo>
                  <a:pt x="814337" y="1331130"/>
                </a:lnTo>
                <a:lnTo>
                  <a:pt x="859323" y="1319871"/>
                </a:lnTo>
                <a:lnTo>
                  <a:pt x="903054" y="1305650"/>
                </a:lnTo>
                <a:lnTo>
                  <a:pt x="945417" y="1288581"/>
                </a:lnTo>
                <a:lnTo>
                  <a:pt x="986300" y="1268778"/>
                </a:lnTo>
                <a:lnTo>
                  <a:pt x="1025586" y="1246355"/>
                </a:lnTo>
                <a:lnTo>
                  <a:pt x="1063163" y="1221425"/>
                </a:lnTo>
                <a:lnTo>
                  <a:pt x="1098918" y="1194102"/>
                </a:lnTo>
                <a:lnTo>
                  <a:pt x="1132735" y="1164501"/>
                </a:lnTo>
                <a:lnTo>
                  <a:pt x="1164501" y="1132735"/>
                </a:lnTo>
                <a:lnTo>
                  <a:pt x="1194102" y="1098918"/>
                </a:lnTo>
                <a:lnTo>
                  <a:pt x="1221425" y="1063163"/>
                </a:lnTo>
                <a:lnTo>
                  <a:pt x="1246355" y="1025586"/>
                </a:lnTo>
                <a:lnTo>
                  <a:pt x="1268778" y="986300"/>
                </a:lnTo>
                <a:lnTo>
                  <a:pt x="1288581" y="945417"/>
                </a:lnTo>
                <a:lnTo>
                  <a:pt x="1305650" y="903054"/>
                </a:lnTo>
                <a:lnTo>
                  <a:pt x="1319871" y="859323"/>
                </a:lnTo>
                <a:lnTo>
                  <a:pt x="1331130" y="814337"/>
                </a:lnTo>
                <a:lnTo>
                  <a:pt x="1339313" y="768212"/>
                </a:lnTo>
                <a:lnTo>
                  <a:pt x="1344307" y="721061"/>
                </a:lnTo>
                <a:lnTo>
                  <a:pt x="1345996" y="672998"/>
                </a:lnTo>
                <a:lnTo>
                  <a:pt x="1344307" y="624936"/>
                </a:lnTo>
                <a:lnTo>
                  <a:pt x="1339313" y="577786"/>
                </a:lnTo>
                <a:lnTo>
                  <a:pt x="1331130" y="531662"/>
                </a:lnTo>
                <a:lnTo>
                  <a:pt x="1319871" y="486678"/>
                </a:lnTo>
                <a:lnTo>
                  <a:pt x="1305650" y="442947"/>
                </a:lnTo>
                <a:lnTo>
                  <a:pt x="1288581" y="400584"/>
                </a:lnTo>
                <a:lnTo>
                  <a:pt x="1268778" y="359702"/>
                </a:lnTo>
                <a:lnTo>
                  <a:pt x="1246355" y="320415"/>
                </a:lnTo>
                <a:lnTo>
                  <a:pt x="1221425" y="282838"/>
                </a:lnTo>
                <a:lnTo>
                  <a:pt x="1194102" y="247083"/>
                </a:lnTo>
                <a:lnTo>
                  <a:pt x="1164501" y="213266"/>
                </a:lnTo>
                <a:lnTo>
                  <a:pt x="1132735" y="181500"/>
                </a:lnTo>
                <a:lnTo>
                  <a:pt x="1098918" y="151898"/>
                </a:lnTo>
                <a:lnTo>
                  <a:pt x="1063163" y="124575"/>
                </a:lnTo>
                <a:lnTo>
                  <a:pt x="1025586" y="99644"/>
                </a:lnTo>
                <a:lnTo>
                  <a:pt x="986300" y="77220"/>
                </a:lnTo>
                <a:lnTo>
                  <a:pt x="945417" y="57416"/>
                </a:lnTo>
                <a:lnTo>
                  <a:pt x="903054" y="40347"/>
                </a:lnTo>
                <a:lnTo>
                  <a:pt x="859323" y="26126"/>
                </a:lnTo>
                <a:lnTo>
                  <a:pt x="814337" y="14866"/>
                </a:lnTo>
                <a:lnTo>
                  <a:pt x="768212" y="6683"/>
                </a:lnTo>
                <a:lnTo>
                  <a:pt x="721061" y="1689"/>
                </a:lnTo>
                <a:lnTo>
                  <a:pt x="672998" y="0"/>
                </a:lnTo>
                <a:close/>
              </a:path>
            </a:pathLst>
          </a:custGeom>
          <a:solidFill>
            <a:srgbClr val="EA4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5680" y="434441"/>
            <a:ext cx="451484" cy="68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00" spc="-3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33220" y="500271"/>
            <a:ext cx="4815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Phase</a:t>
            </a:r>
            <a:r>
              <a:rPr spc="-25" dirty="0"/>
              <a:t> </a:t>
            </a:r>
            <a:r>
              <a:rPr spc="-110" dirty="0"/>
              <a:t>1</a:t>
            </a:r>
            <a:r>
              <a:rPr spc="-25" dirty="0"/>
              <a:t> </a:t>
            </a:r>
            <a:r>
              <a:rPr spc="-220" dirty="0"/>
              <a:t>Priority</a:t>
            </a:r>
            <a:r>
              <a:rPr spc="-25" dirty="0"/>
              <a:t> </a:t>
            </a:r>
            <a:r>
              <a:rPr spc="-195" dirty="0"/>
              <a:t>Projects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1784" y="4122985"/>
            <a:ext cx="87630" cy="8764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1784" y="3233026"/>
            <a:ext cx="87630" cy="8764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1784" y="4307470"/>
            <a:ext cx="87630" cy="8764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1784" y="3595635"/>
            <a:ext cx="87630" cy="8764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1784" y="3414519"/>
            <a:ext cx="87630" cy="8764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21784" y="4679082"/>
            <a:ext cx="87630" cy="8764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1784" y="3967247"/>
            <a:ext cx="87630" cy="8764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1784" y="4488610"/>
            <a:ext cx="87630" cy="8764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21784" y="3776775"/>
            <a:ext cx="87630" cy="8764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21784" y="4860198"/>
            <a:ext cx="87630" cy="8764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21784" y="5231809"/>
            <a:ext cx="87630" cy="8764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209078" y="2557514"/>
            <a:ext cx="2000250" cy="2806065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sz="2250" spc="254" dirty="0">
                <a:solidFill>
                  <a:srgbClr val="231F20"/>
                </a:solidFill>
                <a:latin typeface="Calibri"/>
                <a:cs typeface="Calibri"/>
              </a:rPr>
              <a:t>Campus</a:t>
            </a:r>
            <a:r>
              <a:rPr sz="225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170" dirty="0">
                <a:solidFill>
                  <a:srgbClr val="231F20"/>
                </a:solidFill>
                <a:latin typeface="Calibri"/>
                <a:cs typeface="Calibri"/>
              </a:rPr>
              <a:t>Map</a:t>
            </a:r>
            <a:endParaRPr sz="2250">
              <a:latin typeface="Calibri"/>
              <a:cs typeface="Calibri"/>
            </a:endParaRPr>
          </a:p>
          <a:p>
            <a:pPr marL="338455" marR="29845">
              <a:lnSpc>
                <a:spcPct val="113100"/>
              </a:lnSpc>
              <a:spcBef>
                <a:spcPts val="535"/>
              </a:spcBef>
            </a:pP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Administration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Facilities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Continuing</a:t>
            </a:r>
            <a:r>
              <a:rPr sz="1050" spc="8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Education</a:t>
            </a:r>
            <a:endParaRPr sz="1050">
              <a:latin typeface="Calibri"/>
              <a:cs typeface="Calibri"/>
            </a:endParaRPr>
          </a:p>
          <a:p>
            <a:pPr marL="338455" marR="720090">
              <a:lnSpc>
                <a:spcPct val="113100"/>
              </a:lnSpc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Student</a:t>
            </a:r>
            <a:r>
              <a:rPr sz="105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Center </a:t>
            </a:r>
            <a:r>
              <a:rPr sz="1050" spc="-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Library</a:t>
            </a:r>
            <a:endParaRPr sz="1050">
              <a:latin typeface="Calibri"/>
              <a:cs typeface="Calibri"/>
            </a:endParaRPr>
          </a:p>
          <a:p>
            <a:pPr marL="338455" marR="5080">
              <a:lnSpc>
                <a:spcPct val="113100"/>
              </a:lnSpc>
            </a:pPr>
            <a:r>
              <a:rPr sz="1050" spc="35" dirty="0">
                <a:solidFill>
                  <a:srgbClr val="231F20"/>
                </a:solidFill>
                <a:latin typeface="Calibri"/>
                <a:cs typeface="Calibri"/>
              </a:rPr>
              <a:t>Arts,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 Humanities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Theatre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Communications</a:t>
            </a:r>
            <a:endParaRPr sz="1050">
              <a:latin typeface="Calibri"/>
              <a:cs typeface="Calibri"/>
            </a:endParaRPr>
          </a:p>
          <a:p>
            <a:pPr marL="338455">
              <a:lnSpc>
                <a:spcPct val="100000"/>
              </a:lnSpc>
              <a:spcBef>
                <a:spcPts val="165"/>
              </a:spcBef>
            </a:pP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Social</a:t>
            </a:r>
            <a:r>
              <a:rPr sz="10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Sciences</a:t>
            </a:r>
            <a:endParaRPr sz="1050">
              <a:latin typeface="Calibri"/>
              <a:cs typeface="Calibri"/>
            </a:endParaRPr>
          </a:p>
          <a:p>
            <a:pPr marL="338455" marR="485775">
              <a:lnSpc>
                <a:spcPct val="113100"/>
              </a:lnSpc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Physical Education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Science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Math</a:t>
            </a:r>
            <a:endParaRPr sz="1050">
              <a:latin typeface="Calibri"/>
              <a:cs typeface="Calibri"/>
            </a:endParaRPr>
          </a:p>
          <a:p>
            <a:pPr marL="338455" marR="420370">
              <a:lnSpc>
                <a:spcPct val="113100"/>
              </a:lnSpc>
              <a:spcBef>
                <a:spcPts val="5"/>
              </a:spcBef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Business</a:t>
            </a:r>
            <a:r>
              <a:rPr sz="105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Business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Administration</a:t>
            </a:r>
            <a:endParaRPr sz="1050">
              <a:latin typeface="Calibri"/>
              <a:cs typeface="Calibri"/>
            </a:endParaRPr>
          </a:p>
          <a:p>
            <a:pPr marL="338455">
              <a:lnSpc>
                <a:spcPct val="100000"/>
              </a:lnSpc>
              <a:spcBef>
                <a:spcPts val="165"/>
              </a:spcBef>
            </a:pP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Applied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Science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09078" y="5509046"/>
            <a:ext cx="1839595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260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r>
              <a:rPr sz="2250" spc="1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245" dirty="0">
                <a:solidFill>
                  <a:srgbClr val="231F20"/>
                </a:solidFill>
                <a:latin typeface="Calibri"/>
                <a:cs typeface="Calibri"/>
              </a:rPr>
              <a:t>Key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63371" y="5923480"/>
            <a:ext cx="2076450" cy="364490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92430" indent="-380365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trike="sngStrike" spc="90" dirty="0">
                <a:solidFill>
                  <a:srgbClr val="E6EAEA"/>
                </a:solidFill>
                <a:latin typeface="Calibri"/>
                <a:cs typeface="Calibri"/>
              </a:rPr>
              <a:t>Campus</a:t>
            </a:r>
            <a:r>
              <a:rPr sz="1050" strike="sngStrike" spc="25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80" dirty="0">
                <a:solidFill>
                  <a:srgbClr val="E6EAEA"/>
                </a:solidFill>
                <a:latin typeface="Calibri"/>
                <a:cs typeface="Calibri"/>
              </a:rPr>
              <a:t>Police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trike="sngStrike" spc="95" dirty="0">
                <a:solidFill>
                  <a:srgbClr val="E6EAEA"/>
                </a:solidFill>
                <a:latin typeface="Calibri"/>
                <a:cs typeface="Calibri"/>
              </a:rPr>
              <a:t>Continuing</a:t>
            </a:r>
            <a:r>
              <a:rPr sz="1050" strike="sngStrike" spc="70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90" dirty="0">
                <a:solidFill>
                  <a:srgbClr val="E6EAEA"/>
                </a:solidFill>
                <a:latin typeface="Calibri"/>
                <a:cs typeface="Calibri"/>
              </a:rPr>
              <a:t>Education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Physical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Plant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Power</a:t>
            </a: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House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Student</a:t>
            </a:r>
            <a:r>
              <a:rPr sz="105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Applied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Science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Science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West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Science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South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Greenhouse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Lecture</a:t>
            </a:r>
            <a:r>
              <a:rPr sz="10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Hall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Humanities</a:t>
            </a:r>
            <a:r>
              <a:rPr sz="105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West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Theatre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Humanities</a:t>
            </a:r>
            <a:r>
              <a:rPr sz="105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East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Communications</a:t>
            </a:r>
            <a:r>
              <a:rPr sz="105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North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trike="sngStrike" spc="90" dirty="0">
                <a:solidFill>
                  <a:srgbClr val="E6EAEA"/>
                </a:solidFill>
                <a:latin typeface="Calibri"/>
                <a:cs typeface="Calibri"/>
              </a:rPr>
              <a:t>Communications</a:t>
            </a:r>
            <a:r>
              <a:rPr sz="1050" strike="sngStrike" spc="30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90" dirty="0">
                <a:solidFill>
                  <a:srgbClr val="E6EAEA"/>
                </a:solidFill>
                <a:latin typeface="Calibri"/>
                <a:cs typeface="Calibri"/>
              </a:rPr>
              <a:t>South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Library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trike="sngStrike" spc="50" dirty="0">
                <a:solidFill>
                  <a:srgbClr val="E6EAEA"/>
                </a:solidFill>
                <a:latin typeface="Calibri"/>
                <a:cs typeface="Calibri"/>
              </a:rPr>
              <a:t>Administration</a:t>
            </a:r>
            <a:r>
              <a:rPr sz="1050" strike="sngStrike" spc="65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-80" dirty="0">
                <a:solidFill>
                  <a:srgbClr val="E6EAEA"/>
                </a:solidFill>
                <a:latin typeface="Calibri"/>
                <a:cs typeface="Calibri"/>
              </a:rPr>
              <a:t>&amp;</a:t>
            </a:r>
            <a:r>
              <a:rPr sz="1050" strike="sngStrike" spc="75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55" dirty="0">
                <a:solidFill>
                  <a:srgbClr val="E6EAEA"/>
                </a:solidFill>
                <a:latin typeface="Calibri"/>
                <a:cs typeface="Calibri"/>
              </a:rPr>
              <a:t>Clark</a:t>
            </a:r>
            <a:r>
              <a:rPr sz="1050" strike="sngStrike" spc="75" dirty="0">
                <a:solidFill>
                  <a:srgbClr val="E6EAEA"/>
                </a:solidFill>
                <a:latin typeface="Calibri"/>
                <a:cs typeface="Calibri"/>
              </a:rPr>
              <a:t> Hall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Physical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Education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trike="sngStrike" spc="90" dirty="0">
                <a:solidFill>
                  <a:srgbClr val="E6EAEA"/>
                </a:solidFill>
                <a:latin typeface="Calibri"/>
                <a:cs typeface="Calibri"/>
              </a:rPr>
              <a:t>Business</a:t>
            </a:r>
            <a:r>
              <a:rPr sz="1050" strike="sngStrike" spc="20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90" dirty="0">
                <a:solidFill>
                  <a:srgbClr val="E6EAEA"/>
                </a:solidFill>
                <a:latin typeface="Calibri"/>
                <a:cs typeface="Calibri"/>
              </a:rPr>
              <a:t>Administration</a:t>
            </a:r>
            <a:endParaRPr sz="1050">
              <a:latin typeface="Calibri"/>
              <a:cs typeface="Calibri"/>
            </a:endParaRPr>
          </a:p>
          <a:p>
            <a:pPr marL="392430" indent="-380365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92430" algn="l"/>
                <a:tab pos="393065" algn="l"/>
              </a:tabLst>
            </a:pPr>
            <a:r>
              <a:rPr sz="1050" strike="sngStrike" spc="70" dirty="0">
                <a:solidFill>
                  <a:srgbClr val="E6EAEA"/>
                </a:solidFill>
                <a:latin typeface="Calibri"/>
                <a:cs typeface="Calibri"/>
              </a:rPr>
              <a:t>Social</a:t>
            </a:r>
            <a:r>
              <a:rPr sz="1050" strike="sngStrike" spc="40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65" dirty="0">
                <a:solidFill>
                  <a:srgbClr val="E6EAEA"/>
                </a:solidFill>
                <a:latin typeface="Calibri"/>
                <a:cs typeface="Calibri"/>
              </a:rPr>
              <a:t>Sciences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577844" y="1151255"/>
            <a:ext cx="11966956" cy="890397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8972284" y="6559918"/>
            <a:ext cx="593090" cy="46609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78740" marR="33020" indent="-36830">
              <a:lnSpc>
                <a:spcPts val="850"/>
              </a:lnSpc>
              <a:spcBef>
                <a:spcPts val="180"/>
              </a:spcBef>
            </a:pPr>
            <a:r>
              <a:rPr sz="750" dirty="0">
                <a:solidFill>
                  <a:srgbClr val="231F20"/>
                </a:solidFill>
                <a:latin typeface="Arial Black"/>
                <a:cs typeface="Arial Black"/>
              </a:rPr>
              <a:t>SUS</a:t>
            </a:r>
            <a:r>
              <a:rPr sz="750" spc="-55" dirty="0">
                <a:solidFill>
                  <a:srgbClr val="231F20"/>
                </a:solidFill>
                <a:latin typeface="Arial Black"/>
                <a:cs typeface="Arial Black"/>
              </a:rPr>
              <a:t>T</a:t>
            </a: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AIN-  ABILITY</a:t>
            </a:r>
            <a:endParaRPr sz="750">
              <a:latin typeface="Arial Black"/>
              <a:cs typeface="Arial Black"/>
            </a:endParaRPr>
          </a:p>
          <a:p>
            <a:pPr marL="56515" marR="5080" indent="-44450">
              <a:lnSpc>
                <a:spcPts val="840"/>
              </a:lnSpc>
              <a:spcBef>
                <a:spcPts val="20"/>
              </a:spcBef>
            </a:pP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&amp;</a:t>
            </a:r>
            <a:r>
              <a:rPr sz="750" spc="-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750" dirty="0">
                <a:solidFill>
                  <a:srgbClr val="231F20"/>
                </a:solidFill>
                <a:latin typeface="Arial Black"/>
                <a:cs typeface="Arial Black"/>
              </a:rPr>
              <a:t>ENE</a:t>
            </a:r>
            <a:r>
              <a:rPr sz="750" spc="-15" dirty="0">
                <a:solidFill>
                  <a:srgbClr val="231F20"/>
                </a:solidFill>
                <a:latin typeface="Arial Black"/>
                <a:cs typeface="Arial Black"/>
              </a:rPr>
              <a:t>R</a:t>
            </a: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GY  </a:t>
            </a:r>
            <a:r>
              <a:rPr sz="750" dirty="0">
                <a:solidFill>
                  <a:srgbClr val="231F20"/>
                </a:solidFill>
                <a:latin typeface="Arial Black"/>
                <a:cs typeface="Arial Black"/>
              </a:rPr>
              <a:t>SCIENCE</a:t>
            </a:r>
            <a:endParaRPr sz="75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85849" y="7222497"/>
            <a:ext cx="1238250" cy="25019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217170">
              <a:lnSpc>
                <a:spcPts val="850"/>
              </a:lnSpc>
              <a:spcBef>
                <a:spcPts val="180"/>
              </a:spcBef>
            </a:pP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PLANT SCIENCE </a:t>
            </a:r>
            <a:r>
              <a:rPr sz="75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OUTDOOR</a:t>
            </a:r>
            <a:r>
              <a:rPr sz="75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b="1" dirty="0">
                <a:solidFill>
                  <a:srgbClr val="231F20"/>
                </a:solidFill>
                <a:latin typeface="Arial"/>
                <a:cs typeface="Arial"/>
              </a:rPr>
              <a:t>CLASSROOMS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642189" y="6607792"/>
            <a:ext cx="694055" cy="3581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93345">
              <a:lnSpc>
                <a:spcPts val="850"/>
              </a:lnSpc>
              <a:spcBef>
                <a:spcPts val="180"/>
              </a:spcBef>
            </a:pP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FINANCE </a:t>
            </a:r>
            <a:r>
              <a:rPr sz="750" spc="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&amp;</a:t>
            </a:r>
            <a:r>
              <a:rPr sz="750" spc="-6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750" dirty="0">
                <a:solidFill>
                  <a:srgbClr val="231F20"/>
                </a:solidFill>
                <a:latin typeface="Arial Black"/>
                <a:cs typeface="Arial Black"/>
              </a:rPr>
              <a:t>BUSINESS</a:t>
            </a:r>
            <a:endParaRPr sz="750">
              <a:latin typeface="Arial Black"/>
              <a:cs typeface="Arial Black"/>
            </a:endParaRPr>
          </a:p>
          <a:p>
            <a:pPr marL="166370">
              <a:lnSpc>
                <a:spcPts val="835"/>
              </a:lnSpc>
            </a:pP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ADMIN</a:t>
            </a:r>
            <a:endParaRPr sz="75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25321" y="6056511"/>
            <a:ext cx="244475" cy="41655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236239" y="6083999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90" h="389889">
                <a:moveTo>
                  <a:pt x="211747" y="389420"/>
                </a:moveTo>
                <a:lnTo>
                  <a:pt x="255941" y="380371"/>
                </a:lnTo>
                <a:lnTo>
                  <a:pt x="295642" y="362138"/>
                </a:lnTo>
                <a:lnTo>
                  <a:pt x="329784" y="335991"/>
                </a:lnTo>
                <a:lnTo>
                  <a:pt x="357299" y="303202"/>
                </a:lnTo>
                <a:lnTo>
                  <a:pt x="377121" y="265041"/>
                </a:lnTo>
                <a:lnTo>
                  <a:pt x="388184" y="222778"/>
                </a:lnTo>
                <a:lnTo>
                  <a:pt x="389420" y="177685"/>
                </a:lnTo>
                <a:lnTo>
                  <a:pt x="380375" y="133487"/>
                </a:lnTo>
                <a:lnTo>
                  <a:pt x="362143" y="93782"/>
                </a:lnTo>
                <a:lnTo>
                  <a:pt x="335996" y="59638"/>
                </a:lnTo>
                <a:lnTo>
                  <a:pt x="303204" y="32121"/>
                </a:lnTo>
                <a:lnTo>
                  <a:pt x="265038" y="12298"/>
                </a:lnTo>
                <a:lnTo>
                  <a:pt x="222771" y="1235"/>
                </a:lnTo>
                <a:lnTo>
                  <a:pt x="177673" y="0"/>
                </a:lnTo>
                <a:lnTo>
                  <a:pt x="133479" y="9049"/>
                </a:lnTo>
                <a:lnTo>
                  <a:pt x="93777" y="27284"/>
                </a:lnTo>
                <a:lnTo>
                  <a:pt x="59636" y="53433"/>
                </a:lnTo>
                <a:lnTo>
                  <a:pt x="32120" y="86225"/>
                </a:lnTo>
                <a:lnTo>
                  <a:pt x="12298" y="124389"/>
                </a:lnTo>
                <a:lnTo>
                  <a:pt x="1235" y="166653"/>
                </a:lnTo>
                <a:lnTo>
                  <a:pt x="0" y="211747"/>
                </a:lnTo>
                <a:lnTo>
                  <a:pt x="9049" y="255945"/>
                </a:lnTo>
                <a:lnTo>
                  <a:pt x="27284" y="295647"/>
                </a:lnTo>
                <a:lnTo>
                  <a:pt x="53433" y="329789"/>
                </a:lnTo>
                <a:lnTo>
                  <a:pt x="86225" y="357303"/>
                </a:lnTo>
                <a:lnTo>
                  <a:pt x="124389" y="377124"/>
                </a:lnTo>
                <a:lnTo>
                  <a:pt x="166653" y="388184"/>
                </a:lnTo>
                <a:lnTo>
                  <a:pt x="211747" y="389420"/>
                </a:lnTo>
                <a:close/>
              </a:path>
            </a:pathLst>
          </a:custGeom>
          <a:ln w="2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103861" y="6056511"/>
            <a:ext cx="244475" cy="41655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14779" y="6083999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89" h="389889">
                <a:moveTo>
                  <a:pt x="211747" y="389420"/>
                </a:moveTo>
                <a:lnTo>
                  <a:pt x="255941" y="380371"/>
                </a:lnTo>
                <a:lnTo>
                  <a:pt x="295642" y="362138"/>
                </a:lnTo>
                <a:lnTo>
                  <a:pt x="329784" y="335991"/>
                </a:lnTo>
                <a:lnTo>
                  <a:pt x="357299" y="303202"/>
                </a:lnTo>
                <a:lnTo>
                  <a:pt x="377121" y="265041"/>
                </a:lnTo>
                <a:lnTo>
                  <a:pt x="388184" y="222778"/>
                </a:lnTo>
                <a:lnTo>
                  <a:pt x="389420" y="177685"/>
                </a:lnTo>
                <a:lnTo>
                  <a:pt x="380375" y="133487"/>
                </a:lnTo>
                <a:lnTo>
                  <a:pt x="362143" y="93782"/>
                </a:lnTo>
                <a:lnTo>
                  <a:pt x="335996" y="59638"/>
                </a:lnTo>
                <a:lnTo>
                  <a:pt x="303204" y="32121"/>
                </a:lnTo>
                <a:lnTo>
                  <a:pt x="265038" y="12298"/>
                </a:lnTo>
                <a:lnTo>
                  <a:pt x="222771" y="1235"/>
                </a:lnTo>
                <a:lnTo>
                  <a:pt x="177673" y="0"/>
                </a:lnTo>
                <a:lnTo>
                  <a:pt x="133479" y="9049"/>
                </a:lnTo>
                <a:lnTo>
                  <a:pt x="93777" y="27284"/>
                </a:lnTo>
                <a:lnTo>
                  <a:pt x="59636" y="53433"/>
                </a:lnTo>
                <a:lnTo>
                  <a:pt x="32120" y="86225"/>
                </a:lnTo>
                <a:lnTo>
                  <a:pt x="12298" y="124389"/>
                </a:lnTo>
                <a:lnTo>
                  <a:pt x="1235" y="166653"/>
                </a:lnTo>
                <a:lnTo>
                  <a:pt x="0" y="211747"/>
                </a:lnTo>
                <a:lnTo>
                  <a:pt x="9049" y="255945"/>
                </a:lnTo>
                <a:lnTo>
                  <a:pt x="27284" y="295647"/>
                </a:lnTo>
                <a:lnTo>
                  <a:pt x="53433" y="329789"/>
                </a:lnTo>
                <a:lnTo>
                  <a:pt x="86225" y="357303"/>
                </a:lnTo>
                <a:lnTo>
                  <a:pt x="124389" y="377124"/>
                </a:lnTo>
                <a:lnTo>
                  <a:pt x="166653" y="388184"/>
                </a:lnTo>
                <a:lnTo>
                  <a:pt x="211747" y="389420"/>
                </a:lnTo>
                <a:close/>
              </a:path>
            </a:pathLst>
          </a:custGeom>
          <a:ln w="2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638045" y="3824438"/>
            <a:ext cx="244475" cy="41655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548977" y="3851927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90" h="389889">
                <a:moveTo>
                  <a:pt x="211734" y="389420"/>
                </a:moveTo>
                <a:lnTo>
                  <a:pt x="255928" y="380371"/>
                </a:lnTo>
                <a:lnTo>
                  <a:pt x="295629" y="362137"/>
                </a:lnTo>
                <a:lnTo>
                  <a:pt x="329771" y="335990"/>
                </a:lnTo>
                <a:lnTo>
                  <a:pt x="357286" y="303200"/>
                </a:lnTo>
                <a:lnTo>
                  <a:pt x="377109" y="265036"/>
                </a:lnTo>
                <a:lnTo>
                  <a:pt x="388171" y="222770"/>
                </a:lnTo>
                <a:lnTo>
                  <a:pt x="389407" y="177673"/>
                </a:lnTo>
                <a:lnTo>
                  <a:pt x="380362" y="133479"/>
                </a:lnTo>
                <a:lnTo>
                  <a:pt x="362130" y="93777"/>
                </a:lnTo>
                <a:lnTo>
                  <a:pt x="335983" y="59636"/>
                </a:lnTo>
                <a:lnTo>
                  <a:pt x="303191" y="32120"/>
                </a:lnTo>
                <a:lnTo>
                  <a:pt x="265026" y="12298"/>
                </a:lnTo>
                <a:lnTo>
                  <a:pt x="222758" y="1235"/>
                </a:lnTo>
                <a:lnTo>
                  <a:pt x="177660" y="0"/>
                </a:lnTo>
                <a:lnTo>
                  <a:pt x="133466" y="9049"/>
                </a:lnTo>
                <a:lnTo>
                  <a:pt x="93765" y="27284"/>
                </a:lnTo>
                <a:lnTo>
                  <a:pt x="59624" y="53433"/>
                </a:lnTo>
                <a:lnTo>
                  <a:pt x="32110" y="86225"/>
                </a:lnTo>
                <a:lnTo>
                  <a:pt x="12290" y="124389"/>
                </a:lnTo>
                <a:lnTo>
                  <a:pt x="1231" y="166653"/>
                </a:lnTo>
                <a:lnTo>
                  <a:pt x="0" y="211747"/>
                </a:lnTo>
                <a:lnTo>
                  <a:pt x="9044" y="255945"/>
                </a:lnTo>
                <a:lnTo>
                  <a:pt x="27276" y="295647"/>
                </a:lnTo>
                <a:lnTo>
                  <a:pt x="53423" y="329789"/>
                </a:lnTo>
                <a:lnTo>
                  <a:pt x="86213" y="357303"/>
                </a:lnTo>
                <a:lnTo>
                  <a:pt x="124376" y="377124"/>
                </a:lnTo>
                <a:lnTo>
                  <a:pt x="166640" y="388184"/>
                </a:lnTo>
                <a:lnTo>
                  <a:pt x="211734" y="389420"/>
                </a:lnTo>
                <a:close/>
              </a:path>
            </a:pathLst>
          </a:custGeom>
          <a:ln w="2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2666684" y="4955316"/>
            <a:ext cx="244475" cy="41655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2577603" y="4982803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90" h="389889">
                <a:moveTo>
                  <a:pt x="211747" y="389420"/>
                </a:moveTo>
                <a:lnTo>
                  <a:pt x="255941" y="380371"/>
                </a:lnTo>
                <a:lnTo>
                  <a:pt x="295642" y="362138"/>
                </a:lnTo>
                <a:lnTo>
                  <a:pt x="329784" y="335991"/>
                </a:lnTo>
                <a:lnTo>
                  <a:pt x="357299" y="303202"/>
                </a:lnTo>
                <a:lnTo>
                  <a:pt x="377121" y="265041"/>
                </a:lnTo>
                <a:lnTo>
                  <a:pt x="388184" y="222778"/>
                </a:lnTo>
                <a:lnTo>
                  <a:pt x="389420" y="177685"/>
                </a:lnTo>
                <a:lnTo>
                  <a:pt x="380375" y="133487"/>
                </a:lnTo>
                <a:lnTo>
                  <a:pt x="362143" y="93782"/>
                </a:lnTo>
                <a:lnTo>
                  <a:pt x="335996" y="59638"/>
                </a:lnTo>
                <a:lnTo>
                  <a:pt x="303204" y="32121"/>
                </a:lnTo>
                <a:lnTo>
                  <a:pt x="265038" y="12298"/>
                </a:lnTo>
                <a:lnTo>
                  <a:pt x="222771" y="1235"/>
                </a:lnTo>
                <a:lnTo>
                  <a:pt x="177673" y="0"/>
                </a:lnTo>
                <a:lnTo>
                  <a:pt x="133479" y="9049"/>
                </a:lnTo>
                <a:lnTo>
                  <a:pt x="93777" y="27284"/>
                </a:lnTo>
                <a:lnTo>
                  <a:pt x="59636" y="53433"/>
                </a:lnTo>
                <a:lnTo>
                  <a:pt x="32120" y="86225"/>
                </a:lnTo>
                <a:lnTo>
                  <a:pt x="12298" y="124389"/>
                </a:lnTo>
                <a:lnTo>
                  <a:pt x="1235" y="166653"/>
                </a:lnTo>
                <a:lnTo>
                  <a:pt x="0" y="211747"/>
                </a:lnTo>
                <a:lnTo>
                  <a:pt x="9049" y="255945"/>
                </a:lnTo>
                <a:lnTo>
                  <a:pt x="27284" y="295647"/>
                </a:lnTo>
                <a:lnTo>
                  <a:pt x="53433" y="329789"/>
                </a:lnTo>
                <a:lnTo>
                  <a:pt x="86225" y="357303"/>
                </a:lnTo>
                <a:lnTo>
                  <a:pt x="124389" y="377124"/>
                </a:lnTo>
                <a:lnTo>
                  <a:pt x="166653" y="388184"/>
                </a:lnTo>
                <a:lnTo>
                  <a:pt x="211747" y="389420"/>
                </a:lnTo>
                <a:close/>
              </a:path>
            </a:pathLst>
          </a:custGeom>
          <a:ln w="2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4056569" y="4955316"/>
            <a:ext cx="244475" cy="41655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3967504" y="4982803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90" h="389889">
                <a:moveTo>
                  <a:pt x="211734" y="389420"/>
                </a:moveTo>
                <a:lnTo>
                  <a:pt x="255928" y="380371"/>
                </a:lnTo>
                <a:lnTo>
                  <a:pt x="295629" y="362138"/>
                </a:lnTo>
                <a:lnTo>
                  <a:pt x="329771" y="335991"/>
                </a:lnTo>
                <a:lnTo>
                  <a:pt x="357286" y="303202"/>
                </a:lnTo>
                <a:lnTo>
                  <a:pt x="377109" y="265041"/>
                </a:lnTo>
                <a:lnTo>
                  <a:pt x="388171" y="222778"/>
                </a:lnTo>
                <a:lnTo>
                  <a:pt x="389407" y="177685"/>
                </a:lnTo>
                <a:lnTo>
                  <a:pt x="380362" y="133487"/>
                </a:lnTo>
                <a:lnTo>
                  <a:pt x="362130" y="93782"/>
                </a:lnTo>
                <a:lnTo>
                  <a:pt x="335983" y="59638"/>
                </a:lnTo>
                <a:lnTo>
                  <a:pt x="303191" y="32121"/>
                </a:lnTo>
                <a:lnTo>
                  <a:pt x="265026" y="12298"/>
                </a:lnTo>
                <a:lnTo>
                  <a:pt x="222758" y="1235"/>
                </a:lnTo>
                <a:lnTo>
                  <a:pt x="177660" y="0"/>
                </a:lnTo>
                <a:lnTo>
                  <a:pt x="133466" y="9049"/>
                </a:lnTo>
                <a:lnTo>
                  <a:pt x="93765" y="27284"/>
                </a:lnTo>
                <a:lnTo>
                  <a:pt x="59624" y="53433"/>
                </a:lnTo>
                <a:lnTo>
                  <a:pt x="32110" y="86225"/>
                </a:lnTo>
                <a:lnTo>
                  <a:pt x="12290" y="124389"/>
                </a:lnTo>
                <a:lnTo>
                  <a:pt x="1231" y="166653"/>
                </a:lnTo>
                <a:lnTo>
                  <a:pt x="0" y="211747"/>
                </a:lnTo>
                <a:lnTo>
                  <a:pt x="9044" y="255945"/>
                </a:lnTo>
                <a:lnTo>
                  <a:pt x="27276" y="295647"/>
                </a:lnTo>
                <a:lnTo>
                  <a:pt x="53423" y="329789"/>
                </a:lnTo>
                <a:lnTo>
                  <a:pt x="86213" y="357303"/>
                </a:lnTo>
                <a:lnTo>
                  <a:pt x="124376" y="377124"/>
                </a:lnTo>
                <a:lnTo>
                  <a:pt x="166640" y="388184"/>
                </a:lnTo>
                <a:lnTo>
                  <a:pt x="211734" y="389420"/>
                </a:lnTo>
                <a:close/>
              </a:path>
            </a:pathLst>
          </a:custGeom>
          <a:ln w="2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4056569" y="6671936"/>
            <a:ext cx="244475" cy="41655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3967504" y="6699425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90" h="389890">
                <a:moveTo>
                  <a:pt x="211734" y="389420"/>
                </a:moveTo>
                <a:lnTo>
                  <a:pt x="255928" y="380371"/>
                </a:lnTo>
                <a:lnTo>
                  <a:pt x="295629" y="362138"/>
                </a:lnTo>
                <a:lnTo>
                  <a:pt x="329771" y="335991"/>
                </a:lnTo>
                <a:lnTo>
                  <a:pt x="357286" y="303202"/>
                </a:lnTo>
                <a:lnTo>
                  <a:pt x="377109" y="265041"/>
                </a:lnTo>
                <a:lnTo>
                  <a:pt x="388171" y="222778"/>
                </a:lnTo>
                <a:lnTo>
                  <a:pt x="389407" y="177685"/>
                </a:lnTo>
                <a:lnTo>
                  <a:pt x="380362" y="133487"/>
                </a:lnTo>
                <a:lnTo>
                  <a:pt x="362130" y="93782"/>
                </a:lnTo>
                <a:lnTo>
                  <a:pt x="335983" y="59638"/>
                </a:lnTo>
                <a:lnTo>
                  <a:pt x="303191" y="32121"/>
                </a:lnTo>
                <a:lnTo>
                  <a:pt x="265026" y="12298"/>
                </a:lnTo>
                <a:lnTo>
                  <a:pt x="222758" y="1235"/>
                </a:lnTo>
                <a:lnTo>
                  <a:pt x="177660" y="0"/>
                </a:lnTo>
                <a:lnTo>
                  <a:pt x="133466" y="9049"/>
                </a:lnTo>
                <a:lnTo>
                  <a:pt x="93765" y="27284"/>
                </a:lnTo>
                <a:lnTo>
                  <a:pt x="59624" y="53433"/>
                </a:lnTo>
                <a:lnTo>
                  <a:pt x="32110" y="86225"/>
                </a:lnTo>
                <a:lnTo>
                  <a:pt x="12290" y="124389"/>
                </a:lnTo>
                <a:lnTo>
                  <a:pt x="1231" y="166653"/>
                </a:lnTo>
                <a:lnTo>
                  <a:pt x="0" y="211747"/>
                </a:lnTo>
                <a:lnTo>
                  <a:pt x="9044" y="255945"/>
                </a:lnTo>
                <a:lnTo>
                  <a:pt x="27276" y="295647"/>
                </a:lnTo>
                <a:lnTo>
                  <a:pt x="53423" y="329789"/>
                </a:lnTo>
                <a:lnTo>
                  <a:pt x="86213" y="357303"/>
                </a:lnTo>
                <a:lnTo>
                  <a:pt x="124376" y="377124"/>
                </a:lnTo>
                <a:lnTo>
                  <a:pt x="166640" y="388184"/>
                </a:lnTo>
                <a:lnTo>
                  <a:pt x="211734" y="389420"/>
                </a:lnTo>
                <a:close/>
              </a:path>
            </a:pathLst>
          </a:custGeom>
          <a:ln w="2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2735417" y="6840846"/>
            <a:ext cx="244475" cy="41655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2646335" y="6868335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90" h="389890">
                <a:moveTo>
                  <a:pt x="211747" y="389420"/>
                </a:moveTo>
                <a:lnTo>
                  <a:pt x="255941" y="380371"/>
                </a:lnTo>
                <a:lnTo>
                  <a:pt x="295642" y="362138"/>
                </a:lnTo>
                <a:lnTo>
                  <a:pt x="329784" y="335991"/>
                </a:lnTo>
                <a:lnTo>
                  <a:pt x="357299" y="303202"/>
                </a:lnTo>
                <a:lnTo>
                  <a:pt x="377121" y="265041"/>
                </a:lnTo>
                <a:lnTo>
                  <a:pt x="388184" y="222778"/>
                </a:lnTo>
                <a:lnTo>
                  <a:pt x="389420" y="177685"/>
                </a:lnTo>
                <a:lnTo>
                  <a:pt x="380375" y="133487"/>
                </a:lnTo>
                <a:lnTo>
                  <a:pt x="362143" y="93782"/>
                </a:lnTo>
                <a:lnTo>
                  <a:pt x="335996" y="59638"/>
                </a:lnTo>
                <a:lnTo>
                  <a:pt x="303204" y="32121"/>
                </a:lnTo>
                <a:lnTo>
                  <a:pt x="265038" y="12298"/>
                </a:lnTo>
                <a:lnTo>
                  <a:pt x="222771" y="1235"/>
                </a:lnTo>
                <a:lnTo>
                  <a:pt x="177673" y="0"/>
                </a:lnTo>
                <a:lnTo>
                  <a:pt x="133479" y="9049"/>
                </a:lnTo>
                <a:lnTo>
                  <a:pt x="93777" y="27284"/>
                </a:lnTo>
                <a:lnTo>
                  <a:pt x="59636" y="53433"/>
                </a:lnTo>
                <a:lnTo>
                  <a:pt x="32120" y="86225"/>
                </a:lnTo>
                <a:lnTo>
                  <a:pt x="12298" y="124389"/>
                </a:lnTo>
                <a:lnTo>
                  <a:pt x="1235" y="166653"/>
                </a:lnTo>
                <a:lnTo>
                  <a:pt x="0" y="211747"/>
                </a:lnTo>
                <a:lnTo>
                  <a:pt x="9049" y="255945"/>
                </a:lnTo>
                <a:lnTo>
                  <a:pt x="27284" y="295647"/>
                </a:lnTo>
                <a:lnTo>
                  <a:pt x="53433" y="329789"/>
                </a:lnTo>
                <a:lnTo>
                  <a:pt x="86225" y="357303"/>
                </a:lnTo>
                <a:lnTo>
                  <a:pt x="124389" y="377124"/>
                </a:lnTo>
                <a:lnTo>
                  <a:pt x="166653" y="388184"/>
                </a:lnTo>
                <a:lnTo>
                  <a:pt x="211747" y="389420"/>
                </a:lnTo>
                <a:close/>
              </a:path>
            </a:pathLst>
          </a:custGeom>
          <a:ln w="2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0635235" y="6197668"/>
            <a:ext cx="133286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PEDESTRIAN</a:t>
            </a:r>
            <a:r>
              <a:rPr sz="75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b="1" spc="-5" dirty="0">
                <a:solidFill>
                  <a:srgbClr val="231F20"/>
                </a:solidFill>
                <a:latin typeface="Arial"/>
                <a:cs typeface="Arial"/>
              </a:rPr>
              <a:t>CIRCULATION</a:t>
            </a:r>
            <a:endParaRPr sz="7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606028" y="7530870"/>
            <a:ext cx="1346835" cy="2482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37820" marR="5080" indent="-325755">
              <a:lnSpc>
                <a:spcPts val="840"/>
              </a:lnSpc>
              <a:spcBef>
                <a:spcPts val="185"/>
              </a:spcBef>
            </a:pPr>
            <a:r>
              <a:rPr sz="1125" b="1" baseline="3703" dirty="0">
                <a:solidFill>
                  <a:srgbClr val="231F20"/>
                </a:solidFill>
                <a:latin typeface="Arial"/>
                <a:cs typeface="Arial"/>
              </a:rPr>
              <a:t>REVERT </a:t>
            </a:r>
            <a:r>
              <a:rPr sz="1125" b="1" spc="-15" baseline="3703" dirty="0">
                <a:solidFill>
                  <a:srgbClr val="231F20"/>
                </a:solidFill>
                <a:latin typeface="Arial"/>
                <a:cs typeface="Arial"/>
              </a:rPr>
              <a:t>PARKING </a:t>
            </a:r>
            <a:r>
              <a:rPr sz="750" b="1" dirty="0">
                <a:solidFill>
                  <a:srgbClr val="231F20"/>
                </a:solidFill>
                <a:latin typeface="Arial"/>
                <a:cs typeface="Arial"/>
              </a:rPr>
              <a:t>BACK </a:t>
            </a:r>
            <a:r>
              <a:rPr sz="750" b="1" spc="-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75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b="1" spc="-5" dirty="0">
                <a:solidFill>
                  <a:srgbClr val="231F20"/>
                </a:solidFill>
                <a:latin typeface="Arial"/>
                <a:cs typeface="Arial"/>
              </a:rPr>
              <a:t>GREENSPACE</a:t>
            </a:r>
            <a:endParaRPr sz="7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16683" y="4925590"/>
            <a:ext cx="118046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25" b="1" spc="7" baseline="3703" dirty="0">
                <a:solidFill>
                  <a:srgbClr val="231F20"/>
                </a:solidFill>
                <a:latin typeface="Arial"/>
                <a:cs typeface="Arial"/>
              </a:rPr>
              <a:t>WIND</a:t>
            </a:r>
            <a:r>
              <a:rPr sz="1125" b="1" spc="-75" baseline="370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b="1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75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SOLAR</a:t>
            </a:r>
            <a:r>
              <a:rPr sz="7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231F20"/>
                </a:solidFill>
                <a:latin typeface="Arial"/>
                <a:cs typeface="Arial"/>
              </a:rPr>
              <a:t>FARM</a:t>
            </a:r>
            <a:endParaRPr sz="7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871078" y="5847238"/>
            <a:ext cx="601345" cy="2476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7940" marR="5080" indent="-15875">
              <a:lnSpc>
                <a:spcPts val="840"/>
              </a:lnSpc>
              <a:spcBef>
                <a:spcPts val="185"/>
              </a:spcBef>
            </a:pPr>
            <a:r>
              <a:rPr sz="750" b="1" dirty="0">
                <a:solidFill>
                  <a:srgbClr val="231F20"/>
                </a:solidFill>
                <a:latin typeface="Arial"/>
                <a:cs typeface="Arial"/>
              </a:rPr>
              <a:t>NE</a:t>
            </a: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75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ENT</a:t>
            </a:r>
            <a:r>
              <a:rPr sz="750" b="1" spc="-3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750" b="1" dirty="0">
                <a:solidFill>
                  <a:srgbClr val="231F20"/>
                </a:solidFill>
                <a:latin typeface="Arial"/>
                <a:cs typeface="Arial"/>
              </a:rPr>
              <a:t>Y  </a:t>
            </a: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SEQUENCE</a:t>
            </a:r>
            <a:endParaRPr sz="7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122988" y="8300239"/>
            <a:ext cx="823594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BIG</a:t>
            </a:r>
            <a:r>
              <a:rPr sz="95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BEND</a:t>
            </a:r>
            <a:r>
              <a:rPr sz="95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RD</a:t>
            </a:r>
            <a:endParaRPr sz="9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41979" y="5092943"/>
            <a:ext cx="163830" cy="73660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COUC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5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8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endParaRPr sz="9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5044353" y="4078048"/>
            <a:ext cx="163195" cy="65659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GEYER</a:t>
            </a: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 RD</a:t>
            </a:r>
            <a:endParaRPr sz="9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067082" y="2405079"/>
            <a:ext cx="93535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25" b="1" spc="-7" baseline="2923" dirty="0">
                <a:solidFill>
                  <a:srgbClr val="231F20"/>
                </a:solidFill>
                <a:latin typeface="Arial"/>
                <a:cs typeface="Arial"/>
              </a:rPr>
              <a:t>ROS</a:t>
            </a:r>
            <a:r>
              <a:rPr sz="1425" b="1" baseline="2923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25" b="1" spc="-7" baseline="29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HIL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95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8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VE</a:t>
            </a:r>
            <a:endParaRPr sz="9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899308" y="6512601"/>
            <a:ext cx="447675" cy="2489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62865" marR="5080" indent="-50800">
              <a:lnSpc>
                <a:spcPts val="850"/>
              </a:lnSpc>
              <a:spcBef>
                <a:spcPts val="180"/>
              </a:spcBef>
            </a:pPr>
            <a:r>
              <a:rPr sz="750" b="1" dirty="0">
                <a:solidFill>
                  <a:srgbClr val="231F20"/>
                </a:solidFill>
                <a:latin typeface="Arial"/>
                <a:cs typeface="Arial"/>
              </a:rPr>
              <a:t>ARRI</a:t>
            </a:r>
            <a:r>
              <a:rPr sz="750" b="1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750" b="1" spc="-5" dirty="0">
                <a:solidFill>
                  <a:srgbClr val="231F20"/>
                </a:solidFill>
                <a:latin typeface="Arial"/>
                <a:cs typeface="Arial"/>
              </a:rPr>
              <a:t>AL  </a:t>
            </a: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PLAZA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43" y="0"/>
            <a:ext cx="15540913" cy="1005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04179" cy="100584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87522" cy="100584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DA60D-0EC9-4D5F-9301-C11B03AE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56" y="938783"/>
            <a:ext cx="4185438" cy="77114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Wildwood – Phase 1 Priority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C8872-38D2-4672-B1BA-AD326C1D1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939" y="938785"/>
            <a:ext cx="7681434" cy="7711440"/>
          </a:xfrm>
        </p:spPr>
        <p:txBody>
          <a:bodyPr anchor="ctr">
            <a:normAutofit/>
          </a:bodyPr>
          <a:lstStyle/>
          <a:p>
            <a:r>
              <a:rPr lang="en-US" sz="3300"/>
              <a:t>New Construction</a:t>
            </a:r>
          </a:p>
          <a:p>
            <a:pPr lvl="1"/>
            <a:r>
              <a:rPr lang="en-US" sz="3300"/>
              <a:t>Center for Health Sciences</a:t>
            </a:r>
          </a:p>
          <a:p>
            <a:pPr lvl="1"/>
            <a:r>
              <a:rPr lang="en-US" sz="3300"/>
              <a:t>Center for Technology Studies</a:t>
            </a:r>
          </a:p>
          <a:p>
            <a:pPr marL="582930" lvl="1" indent="0">
              <a:buNone/>
            </a:pPr>
            <a:endParaRPr lang="en-US" sz="3300"/>
          </a:p>
          <a:p>
            <a:r>
              <a:rPr lang="en-US" sz="3300"/>
              <a:t>Renovation</a:t>
            </a:r>
          </a:p>
          <a:p>
            <a:pPr lvl="1"/>
            <a:r>
              <a:rPr lang="en-US" sz="3300"/>
              <a:t>Selective within existing building</a:t>
            </a:r>
          </a:p>
          <a:p>
            <a:pPr marL="582930" lvl="1" indent="0">
              <a:buNone/>
            </a:pPr>
            <a:endParaRPr lang="en-US" sz="3300"/>
          </a:p>
        </p:txBody>
      </p:sp>
    </p:spTree>
    <p:extLst>
      <p:ext uri="{BB962C8B-B14F-4D97-AF65-F5344CB8AC3E}">
        <p14:creationId xmlns:p14="http://schemas.microsoft.com/office/powerpoint/2010/main" val="3490116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950" y="117033"/>
            <a:ext cx="1346200" cy="1346200"/>
          </a:xfrm>
          <a:custGeom>
            <a:avLst/>
            <a:gdLst/>
            <a:ahLst/>
            <a:cxnLst/>
            <a:rect l="l" t="t" r="r" b="b"/>
            <a:pathLst>
              <a:path w="1346200" h="1346200">
                <a:moveTo>
                  <a:pt x="672998" y="0"/>
                </a:moveTo>
                <a:lnTo>
                  <a:pt x="624935" y="1689"/>
                </a:lnTo>
                <a:lnTo>
                  <a:pt x="577783" y="6683"/>
                </a:lnTo>
                <a:lnTo>
                  <a:pt x="531658" y="14866"/>
                </a:lnTo>
                <a:lnTo>
                  <a:pt x="486673" y="26126"/>
                </a:lnTo>
                <a:lnTo>
                  <a:pt x="442942" y="40347"/>
                </a:lnTo>
                <a:lnTo>
                  <a:pt x="400578" y="57416"/>
                </a:lnTo>
                <a:lnTo>
                  <a:pt x="359696" y="77220"/>
                </a:lnTo>
                <a:lnTo>
                  <a:pt x="320410" y="99644"/>
                </a:lnTo>
                <a:lnTo>
                  <a:pt x="282832" y="124575"/>
                </a:lnTo>
                <a:lnTo>
                  <a:pt x="247078" y="151898"/>
                </a:lnTo>
                <a:lnTo>
                  <a:pt x="213261" y="181500"/>
                </a:lnTo>
                <a:lnTo>
                  <a:pt x="181495" y="213266"/>
                </a:lnTo>
                <a:lnTo>
                  <a:pt x="151894" y="247083"/>
                </a:lnTo>
                <a:lnTo>
                  <a:pt x="124571" y="282838"/>
                </a:lnTo>
                <a:lnTo>
                  <a:pt x="99641" y="320415"/>
                </a:lnTo>
                <a:lnTo>
                  <a:pt x="77218" y="359702"/>
                </a:lnTo>
                <a:lnTo>
                  <a:pt x="57414" y="400584"/>
                </a:lnTo>
                <a:lnTo>
                  <a:pt x="40346" y="442947"/>
                </a:lnTo>
                <a:lnTo>
                  <a:pt x="26125" y="486678"/>
                </a:lnTo>
                <a:lnTo>
                  <a:pt x="14866" y="531662"/>
                </a:lnTo>
                <a:lnTo>
                  <a:pt x="6683" y="577786"/>
                </a:lnTo>
                <a:lnTo>
                  <a:pt x="1689" y="624936"/>
                </a:lnTo>
                <a:lnTo>
                  <a:pt x="0" y="672998"/>
                </a:lnTo>
                <a:lnTo>
                  <a:pt x="1689" y="721061"/>
                </a:lnTo>
                <a:lnTo>
                  <a:pt x="6683" y="768212"/>
                </a:lnTo>
                <a:lnTo>
                  <a:pt x="14866" y="814337"/>
                </a:lnTo>
                <a:lnTo>
                  <a:pt x="26125" y="859323"/>
                </a:lnTo>
                <a:lnTo>
                  <a:pt x="40346" y="903054"/>
                </a:lnTo>
                <a:lnTo>
                  <a:pt x="57414" y="945417"/>
                </a:lnTo>
                <a:lnTo>
                  <a:pt x="77218" y="986300"/>
                </a:lnTo>
                <a:lnTo>
                  <a:pt x="99641" y="1025586"/>
                </a:lnTo>
                <a:lnTo>
                  <a:pt x="124571" y="1063163"/>
                </a:lnTo>
                <a:lnTo>
                  <a:pt x="151894" y="1098918"/>
                </a:lnTo>
                <a:lnTo>
                  <a:pt x="181495" y="1132735"/>
                </a:lnTo>
                <a:lnTo>
                  <a:pt x="213261" y="1164501"/>
                </a:lnTo>
                <a:lnTo>
                  <a:pt x="247078" y="1194102"/>
                </a:lnTo>
                <a:lnTo>
                  <a:pt x="282832" y="1221425"/>
                </a:lnTo>
                <a:lnTo>
                  <a:pt x="320410" y="1246355"/>
                </a:lnTo>
                <a:lnTo>
                  <a:pt x="359696" y="1268778"/>
                </a:lnTo>
                <a:lnTo>
                  <a:pt x="400578" y="1288581"/>
                </a:lnTo>
                <a:lnTo>
                  <a:pt x="442942" y="1305650"/>
                </a:lnTo>
                <a:lnTo>
                  <a:pt x="486673" y="1319871"/>
                </a:lnTo>
                <a:lnTo>
                  <a:pt x="531658" y="1331130"/>
                </a:lnTo>
                <a:lnTo>
                  <a:pt x="577783" y="1339313"/>
                </a:lnTo>
                <a:lnTo>
                  <a:pt x="624935" y="1344307"/>
                </a:lnTo>
                <a:lnTo>
                  <a:pt x="672998" y="1345996"/>
                </a:lnTo>
                <a:lnTo>
                  <a:pt x="721061" y="1344307"/>
                </a:lnTo>
                <a:lnTo>
                  <a:pt x="768212" y="1339313"/>
                </a:lnTo>
                <a:lnTo>
                  <a:pt x="814337" y="1331130"/>
                </a:lnTo>
                <a:lnTo>
                  <a:pt x="859323" y="1319871"/>
                </a:lnTo>
                <a:lnTo>
                  <a:pt x="903054" y="1305650"/>
                </a:lnTo>
                <a:lnTo>
                  <a:pt x="945417" y="1288581"/>
                </a:lnTo>
                <a:lnTo>
                  <a:pt x="986300" y="1268778"/>
                </a:lnTo>
                <a:lnTo>
                  <a:pt x="1025586" y="1246355"/>
                </a:lnTo>
                <a:lnTo>
                  <a:pt x="1063163" y="1221425"/>
                </a:lnTo>
                <a:lnTo>
                  <a:pt x="1098918" y="1194102"/>
                </a:lnTo>
                <a:lnTo>
                  <a:pt x="1132735" y="1164501"/>
                </a:lnTo>
                <a:lnTo>
                  <a:pt x="1164501" y="1132735"/>
                </a:lnTo>
                <a:lnTo>
                  <a:pt x="1194102" y="1098918"/>
                </a:lnTo>
                <a:lnTo>
                  <a:pt x="1221425" y="1063163"/>
                </a:lnTo>
                <a:lnTo>
                  <a:pt x="1246355" y="1025586"/>
                </a:lnTo>
                <a:lnTo>
                  <a:pt x="1268778" y="986300"/>
                </a:lnTo>
                <a:lnTo>
                  <a:pt x="1288581" y="945417"/>
                </a:lnTo>
                <a:lnTo>
                  <a:pt x="1305650" y="903054"/>
                </a:lnTo>
                <a:lnTo>
                  <a:pt x="1319871" y="859323"/>
                </a:lnTo>
                <a:lnTo>
                  <a:pt x="1331130" y="814337"/>
                </a:lnTo>
                <a:lnTo>
                  <a:pt x="1339313" y="768212"/>
                </a:lnTo>
                <a:lnTo>
                  <a:pt x="1344307" y="721061"/>
                </a:lnTo>
                <a:lnTo>
                  <a:pt x="1345996" y="672998"/>
                </a:lnTo>
                <a:lnTo>
                  <a:pt x="1344307" y="624936"/>
                </a:lnTo>
                <a:lnTo>
                  <a:pt x="1339313" y="577786"/>
                </a:lnTo>
                <a:lnTo>
                  <a:pt x="1331130" y="531662"/>
                </a:lnTo>
                <a:lnTo>
                  <a:pt x="1319871" y="486678"/>
                </a:lnTo>
                <a:lnTo>
                  <a:pt x="1305650" y="442947"/>
                </a:lnTo>
                <a:lnTo>
                  <a:pt x="1288581" y="400584"/>
                </a:lnTo>
                <a:lnTo>
                  <a:pt x="1268778" y="359702"/>
                </a:lnTo>
                <a:lnTo>
                  <a:pt x="1246355" y="320415"/>
                </a:lnTo>
                <a:lnTo>
                  <a:pt x="1221425" y="282838"/>
                </a:lnTo>
                <a:lnTo>
                  <a:pt x="1194102" y="247083"/>
                </a:lnTo>
                <a:lnTo>
                  <a:pt x="1164501" y="213266"/>
                </a:lnTo>
                <a:lnTo>
                  <a:pt x="1132735" y="181500"/>
                </a:lnTo>
                <a:lnTo>
                  <a:pt x="1098918" y="151898"/>
                </a:lnTo>
                <a:lnTo>
                  <a:pt x="1063163" y="124575"/>
                </a:lnTo>
                <a:lnTo>
                  <a:pt x="1025586" y="99644"/>
                </a:lnTo>
                <a:lnTo>
                  <a:pt x="986300" y="77220"/>
                </a:lnTo>
                <a:lnTo>
                  <a:pt x="945417" y="57416"/>
                </a:lnTo>
                <a:lnTo>
                  <a:pt x="903054" y="40347"/>
                </a:lnTo>
                <a:lnTo>
                  <a:pt x="859323" y="26126"/>
                </a:lnTo>
                <a:lnTo>
                  <a:pt x="814337" y="14866"/>
                </a:lnTo>
                <a:lnTo>
                  <a:pt x="768212" y="6683"/>
                </a:lnTo>
                <a:lnTo>
                  <a:pt x="721061" y="1689"/>
                </a:lnTo>
                <a:lnTo>
                  <a:pt x="672998" y="0"/>
                </a:lnTo>
                <a:close/>
              </a:path>
            </a:pathLst>
          </a:custGeom>
          <a:solidFill>
            <a:srgbClr val="C3D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3621" y="408831"/>
            <a:ext cx="6014720" cy="68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212215" algn="l"/>
              </a:tabLst>
            </a:pPr>
            <a:r>
              <a:rPr sz="6450" b="0" spc="-217" baseline="-2583" dirty="0">
                <a:solidFill>
                  <a:srgbClr val="FFFFFF"/>
                </a:solidFill>
                <a:latin typeface="Calibri"/>
                <a:cs typeface="Calibri"/>
              </a:rPr>
              <a:t>WW	</a:t>
            </a:r>
            <a:r>
              <a:rPr sz="3600" spc="-140" dirty="0"/>
              <a:t>Phase</a:t>
            </a:r>
            <a:r>
              <a:rPr sz="3600" spc="-25" dirty="0"/>
              <a:t> </a:t>
            </a:r>
            <a:r>
              <a:rPr sz="3600" spc="-110" dirty="0"/>
              <a:t>1</a:t>
            </a:r>
            <a:r>
              <a:rPr sz="3600" spc="-25" dirty="0"/>
              <a:t> </a:t>
            </a:r>
            <a:r>
              <a:rPr sz="3600" spc="-220" dirty="0"/>
              <a:t>Priority</a:t>
            </a:r>
            <a:r>
              <a:rPr sz="3600" spc="-25" dirty="0"/>
              <a:t> </a:t>
            </a:r>
            <a:r>
              <a:rPr sz="3600" spc="-195" dirty="0"/>
              <a:t>Projects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2908" y="3318572"/>
            <a:ext cx="87630" cy="8764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90203" y="2727959"/>
            <a:ext cx="2032000" cy="7296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254" dirty="0">
                <a:solidFill>
                  <a:srgbClr val="231F20"/>
                </a:solidFill>
                <a:latin typeface="Calibri"/>
                <a:cs typeface="Calibri"/>
              </a:rPr>
              <a:t>Campus</a:t>
            </a:r>
            <a:r>
              <a:rPr sz="225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170" dirty="0">
                <a:solidFill>
                  <a:srgbClr val="231F20"/>
                </a:solidFill>
                <a:latin typeface="Calibri"/>
                <a:cs typeface="Calibri"/>
              </a:rPr>
              <a:t>Map</a:t>
            </a:r>
            <a:endParaRPr sz="2250">
              <a:latin typeface="Calibri"/>
              <a:cs typeface="Calibri"/>
            </a:endParaRPr>
          </a:p>
          <a:p>
            <a:pPr marL="337820">
              <a:lnSpc>
                <a:spcPct val="100000"/>
              </a:lnSpc>
              <a:spcBef>
                <a:spcPts val="1555"/>
              </a:spcBef>
            </a:pP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Wildwood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Campus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08271" y="5478513"/>
            <a:ext cx="0" cy="433705"/>
          </a:xfrm>
          <a:custGeom>
            <a:avLst/>
            <a:gdLst/>
            <a:ahLst/>
            <a:cxnLst/>
            <a:rect l="l" t="t" r="r" b="b"/>
            <a:pathLst>
              <a:path h="433704">
                <a:moveTo>
                  <a:pt x="0" y="433197"/>
                </a:moveTo>
                <a:lnTo>
                  <a:pt x="0" y="0"/>
                </a:lnTo>
              </a:path>
            </a:pathLst>
          </a:custGeom>
          <a:ln w="72390">
            <a:solidFill>
              <a:srgbClr val="6038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543148" y="1051560"/>
            <a:ext cx="11988165" cy="9006840"/>
            <a:chOff x="3543148" y="1051560"/>
            <a:chExt cx="11988165" cy="90068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3148" y="1051560"/>
              <a:ext cx="11987782" cy="90068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080873" y="7496420"/>
              <a:ext cx="1948814" cy="1811655"/>
            </a:xfrm>
            <a:custGeom>
              <a:avLst/>
              <a:gdLst/>
              <a:ahLst/>
              <a:cxnLst/>
              <a:rect l="l" t="t" r="r" b="b"/>
              <a:pathLst>
                <a:path w="1948815" h="1811654">
                  <a:moveTo>
                    <a:pt x="1932382" y="517029"/>
                  </a:moveTo>
                  <a:lnTo>
                    <a:pt x="1939361" y="476753"/>
                  </a:lnTo>
                  <a:lnTo>
                    <a:pt x="1945482" y="431578"/>
                  </a:lnTo>
                  <a:lnTo>
                    <a:pt x="1948805" y="382605"/>
                  </a:lnTo>
                  <a:lnTo>
                    <a:pt x="1947388" y="330937"/>
                  </a:lnTo>
                  <a:lnTo>
                    <a:pt x="1939290" y="277677"/>
                  </a:lnTo>
                  <a:lnTo>
                    <a:pt x="1922569" y="223926"/>
                  </a:lnTo>
                  <a:lnTo>
                    <a:pt x="1895286" y="170789"/>
                  </a:lnTo>
                  <a:lnTo>
                    <a:pt x="1867905" y="133240"/>
                  </a:lnTo>
                  <a:lnTo>
                    <a:pt x="1835007" y="98159"/>
                  </a:lnTo>
                  <a:lnTo>
                    <a:pt x="1797521" y="66696"/>
                  </a:lnTo>
                  <a:lnTo>
                    <a:pt x="1756376" y="39999"/>
                  </a:lnTo>
                  <a:lnTo>
                    <a:pt x="1712501" y="19218"/>
                  </a:lnTo>
                  <a:lnTo>
                    <a:pt x="1666825" y="5502"/>
                  </a:lnTo>
                  <a:lnTo>
                    <a:pt x="1620277" y="0"/>
                  </a:lnTo>
                  <a:lnTo>
                    <a:pt x="1573785" y="3860"/>
                  </a:lnTo>
                  <a:lnTo>
                    <a:pt x="1526110" y="19209"/>
                  </a:lnTo>
                  <a:lnTo>
                    <a:pt x="1483337" y="44187"/>
                  </a:lnTo>
                  <a:lnTo>
                    <a:pt x="1442510" y="76821"/>
                  </a:lnTo>
                  <a:lnTo>
                    <a:pt x="1400672" y="115137"/>
                  </a:lnTo>
                  <a:lnTo>
                    <a:pt x="1355544" y="162477"/>
                  </a:lnTo>
                  <a:lnTo>
                    <a:pt x="1326167" y="201893"/>
                  </a:lnTo>
                  <a:lnTo>
                    <a:pt x="1303895" y="236189"/>
                  </a:lnTo>
                  <a:lnTo>
                    <a:pt x="1280084" y="268168"/>
                  </a:lnTo>
                  <a:lnTo>
                    <a:pt x="1246087" y="300634"/>
                  </a:lnTo>
                  <a:lnTo>
                    <a:pt x="1204598" y="328666"/>
                  </a:lnTo>
                  <a:lnTo>
                    <a:pt x="1161568" y="348715"/>
                  </a:lnTo>
                  <a:lnTo>
                    <a:pt x="1117306" y="362378"/>
                  </a:lnTo>
                  <a:lnTo>
                    <a:pt x="1072124" y="371250"/>
                  </a:lnTo>
                  <a:lnTo>
                    <a:pt x="1026331" y="376929"/>
                  </a:lnTo>
                  <a:lnTo>
                    <a:pt x="980238" y="381012"/>
                  </a:lnTo>
                  <a:lnTo>
                    <a:pt x="898015" y="385680"/>
                  </a:lnTo>
                  <a:lnTo>
                    <a:pt x="848636" y="384722"/>
                  </a:lnTo>
                  <a:lnTo>
                    <a:pt x="795562" y="379296"/>
                  </a:lnTo>
                  <a:lnTo>
                    <a:pt x="740158" y="367700"/>
                  </a:lnTo>
                  <a:lnTo>
                    <a:pt x="683787" y="348227"/>
                  </a:lnTo>
                  <a:lnTo>
                    <a:pt x="627813" y="319176"/>
                  </a:lnTo>
                  <a:lnTo>
                    <a:pt x="580390" y="283842"/>
                  </a:lnTo>
                  <a:lnTo>
                    <a:pt x="547946" y="249381"/>
                  </a:lnTo>
                  <a:lnTo>
                    <a:pt x="523271" y="216155"/>
                  </a:lnTo>
                  <a:lnTo>
                    <a:pt x="499159" y="184525"/>
                  </a:lnTo>
                  <a:lnTo>
                    <a:pt x="468401" y="154855"/>
                  </a:lnTo>
                  <a:lnTo>
                    <a:pt x="423788" y="127507"/>
                  </a:lnTo>
                  <a:lnTo>
                    <a:pt x="384341" y="111483"/>
                  </a:lnTo>
                  <a:lnTo>
                    <a:pt x="340485" y="99616"/>
                  </a:lnTo>
                  <a:lnTo>
                    <a:pt x="293747" y="92971"/>
                  </a:lnTo>
                  <a:lnTo>
                    <a:pt x="245651" y="92611"/>
                  </a:lnTo>
                  <a:lnTo>
                    <a:pt x="197722" y="99600"/>
                  </a:lnTo>
                  <a:lnTo>
                    <a:pt x="151488" y="115001"/>
                  </a:lnTo>
                  <a:lnTo>
                    <a:pt x="108472" y="139877"/>
                  </a:lnTo>
                  <a:lnTo>
                    <a:pt x="66865" y="179376"/>
                  </a:lnTo>
                  <a:lnTo>
                    <a:pt x="37224" y="225223"/>
                  </a:lnTo>
                  <a:lnTo>
                    <a:pt x="17635" y="274452"/>
                  </a:lnTo>
                  <a:lnTo>
                    <a:pt x="6178" y="324098"/>
                  </a:lnTo>
                  <a:lnTo>
                    <a:pt x="939" y="371197"/>
                  </a:lnTo>
                  <a:lnTo>
                    <a:pt x="0" y="412784"/>
                  </a:lnTo>
                  <a:lnTo>
                    <a:pt x="1444" y="445894"/>
                  </a:lnTo>
                  <a:lnTo>
                    <a:pt x="10787" y="515969"/>
                  </a:lnTo>
                  <a:lnTo>
                    <a:pt x="22820" y="561716"/>
                  </a:lnTo>
                  <a:lnTo>
                    <a:pt x="39109" y="605160"/>
                  </a:lnTo>
                  <a:lnTo>
                    <a:pt x="59313" y="646660"/>
                  </a:lnTo>
                  <a:lnTo>
                    <a:pt x="83090" y="686572"/>
                  </a:lnTo>
                  <a:lnTo>
                    <a:pt x="110095" y="725254"/>
                  </a:lnTo>
                  <a:lnTo>
                    <a:pt x="139988" y="763064"/>
                  </a:lnTo>
                  <a:lnTo>
                    <a:pt x="172424" y="800358"/>
                  </a:lnTo>
                  <a:lnTo>
                    <a:pt x="207062" y="837494"/>
                  </a:lnTo>
                  <a:lnTo>
                    <a:pt x="243559" y="874830"/>
                  </a:lnTo>
                  <a:lnTo>
                    <a:pt x="281573" y="912723"/>
                  </a:lnTo>
                  <a:lnTo>
                    <a:pt x="333106" y="963533"/>
                  </a:lnTo>
                  <a:lnTo>
                    <a:pt x="383186" y="1012430"/>
                  </a:lnTo>
                  <a:lnTo>
                    <a:pt x="431878" y="1059459"/>
                  </a:lnTo>
                  <a:lnTo>
                    <a:pt x="479249" y="1104664"/>
                  </a:lnTo>
                  <a:lnTo>
                    <a:pt x="525363" y="1148089"/>
                  </a:lnTo>
                  <a:lnTo>
                    <a:pt x="570286" y="1189779"/>
                  </a:lnTo>
                  <a:lnTo>
                    <a:pt x="614083" y="1229778"/>
                  </a:lnTo>
                  <a:lnTo>
                    <a:pt x="656821" y="1268131"/>
                  </a:lnTo>
                  <a:lnTo>
                    <a:pt x="698564" y="1304883"/>
                  </a:lnTo>
                  <a:lnTo>
                    <a:pt x="739378" y="1340077"/>
                  </a:lnTo>
                  <a:lnTo>
                    <a:pt x="779328" y="1373759"/>
                  </a:lnTo>
                  <a:lnTo>
                    <a:pt x="818480" y="1405973"/>
                  </a:lnTo>
                  <a:lnTo>
                    <a:pt x="856899" y="1436764"/>
                  </a:lnTo>
                  <a:lnTo>
                    <a:pt x="894652" y="1466175"/>
                  </a:lnTo>
                  <a:lnTo>
                    <a:pt x="931802" y="1494252"/>
                  </a:lnTo>
                  <a:lnTo>
                    <a:pt x="968416" y="1521039"/>
                  </a:lnTo>
                  <a:lnTo>
                    <a:pt x="1004560" y="1546581"/>
                  </a:lnTo>
                  <a:lnTo>
                    <a:pt x="1040298" y="1570921"/>
                  </a:lnTo>
                  <a:lnTo>
                    <a:pt x="1075697" y="1594105"/>
                  </a:lnTo>
                  <a:lnTo>
                    <a:pt x="1110821" y="1616177"/>
                  </a:lnTo>
                  <a:lnTo>
                    <a:pt x="1145736" y="1637182"/>
                  </a:lnTo>
                  <a:lnTo>
                    <a:pt x="1180508" y="1657164"/>
                  </a:lnTo>
                  <a:lnTo>
                    <a:pt x="1215203" y="1676167"/>
                  </a:lnTo>
                  <a:lnTo>
                    <a:pt x="1249884" y="1694236"/>
                  </a:lnTo>
                  <a:lnTo>
                    <a:pt x="1284619" y="1711416"/>
                  </a:lnTo>
                  <a:lnTo>
                    <a:pt x="1319472" y="1727751"/>
                  </a:lnTo>
                  <a:lnTo>
                    <a:pt x="1354510" y="1743286"/>
                  </a:lnTo>
                  <a:lnTo>
                    <a:pt x="1389797" y="1758064"/>
                  </a:lnTo>
                  <a:lnTo>
                    <a:pt x="1425398" y="1772132"/>
                  </a:lnTo>
                  <a:lnTo>
                    <a:pt x="1463906" y="1786170"/>
                  </a:lnTo>
                  <a:lnTo>
                    <a:pt x="1506150" y="1798908"/>
                  </a:lnTo>
                  <a:lnTo>
                    <a:pt x="1551070" y="1808036"/>
                  </a:lnTo>
                  <a:lnTo>
                    <a:pt x="1597601" y="1811248"/>
                  </a:lnTo>
                  <a:lnTo>
                    <a:pt x="1644681" y="1806234"/>
                  </a:lnTo>
                  <a:lnTo>
                    <a:pt x="1691248" y="1790686"/>
                  </a:lnTo>
                  <a:lnTo>
                    <a:pt x="1732785" y="1764989"/>
                  </a:lnTo>
                  <a:lnTo>
                    <a:pt x="1767673" y="1731403"/>
                  </a:lnTo>
                  <a:lnTo>
                    <a:pt x="1796540" y="1691677"/>
                  </a:lnTo>
                  <a:lnTo>
                    <a:pt x="1820016" y="1647564"/>
                  </a:lnTo>
                  <a:lnTo>
                    <a:pt x="1838731" y="1600813"/>
                  </a:lnTo>
                  <a:lnTo>
                    <a:pt x="1853314" y="1553177"/>
                  </a:lnTo>
                  <a:lnTo>
                    <a:pt x="1864394" y="1506407"/>
                  </a:lnTo>
                  <a:lnTo>
                    <a:pt x="1872602" y="1462252"/>
                  </a:lnTo>
                  <a:lnTo>
                    <a:pt x="1878566" y="1422464"/>
                  </a:lnTo>
                  <a:lnTo>
                    <a:pt x="1888668" y="1326867"/>
                  </a:lnTo>
                  <a:lnTo>
                    <a:pt x="1890246" y="1270016"/>
                  </a:lnTo>
                  <a:lnTo>
                    <a:pt x="1888396" y="1217602"/>
                  </a:lnTo>
                  <a:lnTo>
                    <a:pt x="1883866" y="1168988"/>
                  </a:lnTo>
                  <a:lnTo>
                    <a:pt x="1877400" y="1123536"/>
                  </a:lnTo>
                  <a:lnTo>
                    <a:pt x="1869747" y="1080608"/>
                  </a:lnTo>
                  <a:lnTo>
                    <a:pt x="1861652" y="1039564"/>
                  </a:lnTo>
                  <a:lnTo>
                    <a:pt x="1853861" y="999768"/>
                  </a:lnTo>
                  <a:lnTo>
                    <a:pt x="1847121" y="960581"/>
                  </a:lnTo>
                  <a:lnTo>
                    <a:pt x="1842178" y="921365"/>
                  </a:lnTo>
                  <a:lnTo>
                    <a:pt x="1839779" y="881482"/>
                  </a:lnTo>
                  <a:lnTo>
                    <a:pt x="1840670" y="840293"/>
                  </a:lnTo>
                  <a:lnTo>
                    <a:pt x="1845597" y="797161"/>
                  </a:lnTo>
                  <a:lnTo>
                    <a:pt x="1855307" y="751446"/>
                  </a:lnTo>
                  <a:lnTo>
                    <a:pt x="1870546" y="702512"/>
                  </a:lnTo>
                  <a:lnTo>
                    <a:pt x="1887271" y="659943"/>
                  </a:lnTo>
                  <a:lnTo>
                    <a:pt x="1903850" y="619257"/>
                  </a:lnTo>
                  <a:lnTo>
                    <a:pt x="1919236" y="573828"/>
                  </a:lnTo>
                  <a:lnTo>
                    <a:pt x="1932382" y="517029"/>
                  </a:lnTo>
                  <a:close/>
                </a:path>
              </a:pathLst>
            </a:custGeom>
            <a:ln w="361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24358" y="7539798"/>
              <a:ext cx="1861820" cy="1724660"/>
            </a:xfrm>
            <a:custGeom>
              <a:avLst/>
              <a:gdLst/>
              <a:ahLst/>
              <a:cxnLst/>
              <a:rect l="l" t="t" r="r" b="b"/>
              <a:pathLst>
                <a:path w="1861820" h="1724659">
                  <a:moveTo>
                    <a:pt x="1551134" y="1724444"/>
                  </a:moveTo>
                  <a:lnTo>
                    <a:pt x="1512084" y="1721429"/>
                  </a:lnTo>
                  <a:lnTo>
                    <a:pt x="1473201" y="1713383"/>
                  </a:lnTo>
                  <a:lnTo>
                    <a:pt x="1434870" y="1701807"/>
                  </a:lnTo>
                  <a:lnTo>
                    <a:pt x="1397477" y="1688198"/>
                  </a:lnTo>
                  <a:lnTo>
                    <a:pt x="1327233" y="1659603"/>
                  </a:lnTo>
                  <a:lnTo>
                    <a:pt x="1257790" y="1627876"/>
                  </a:lnTo>
                  <a:lnTo>
                    <a:pt x="1223182" y="1610697"/>
                  </a:lnTo>
                  <a:lnTo>
                    <a:pt x="1188549" y="1592565"/>
                  </a:lnTo>
                  <a:lnTo>
                    <a:pt x="1153816" y="1573425"/>
                  </a:lnTo>
                  <a:lnTo>
                    <a:pt x="1118909" y="1553219"/>
                  </a:lnTo>
                  <a:lnTo>
                    <a:pt x="1083752" y="1531891"/>
                  </a:lnTo>
                  <a:lnTo>
                    <a:pt x="1048271" y="1509386"/>
                  </a:lnTo>
                  <a:lnTo>
                    <a:pt x="1012391" y="1485645"/>
                  </a:lnTo>
                  <a:lnTo>
                    <a:pt x="976035" y="1460614"/>
                  </a:lnTo>
                  <a:lnTo>
                    <a:pt x="939131" y="1434236"/>
                  </a:lnTo>
                  <a:lnTo>
                    <a:pt x="901602" y="1406453"/>
                  </a:lnTo>
                  <a:lnTo>
                    <a:pt x="863374" y="1377210"/>
                  </a:lnTo>
                  <a:lnTo>
                    <a:pt x="824372" y="1346451"/>
                  </a:lnTo>
                  <a:lnTo>
                    <a:pt x="784520" y="1314118"/>
                  </a:lnTo>
                  <a:lnTo>
                    <a:pt x="743744" y="1280156"/>
                  </a:lnTo>
                  <a:lnTo>
                    <a:pt x="701969" y="1244508"/>
                  </a:lnTo>
                  <a:lnTo>
                    <a:pt x="659120" y="1207117"/>
                  </a:lnTo>
                  <a:lnTo>
                    <a:pt x="615122" y="1167927"/>
                  </a:lnTo>
                  <a:lnTo>
                    <a:pt x="569900" y="1126883"/>
                  </a:lnTo>
                  <a:lnTo>
                    <a:pt x="523378" y="1083926"/>
                  </a:lnTo>
                  <a:lnTo>
                    <a:pt x="475483" y="1039001"/>
                  </a:lnTo>
                  <a:lnTo>
                    <a:pt x="426139" y="992052"/>
                  </a:lnTo>
                  <a:lnTo>
                    <a:pt x="375271" y="943021"/>
                  </a:lnTo>
                  <a:lnTo>
                    <a:pt x="322804" y="891853"/>
                  </a:lnTo>
                  <a:lnTo>
                    <a:pt x="268663" y="838492"/>
                  </a:lnTo>
                  <a:lnTo>
                    <a:pt x="225235" y="795032"/>
                  </a:lnTo>
                  <a:lnTo>
                    <a:pt x="185031" y="753376"/>
                  </a:lnTo>
                  <a:lnTo>
                    <a:pt x="148247" y="712980"/>
                  </a:lnTo>
                  <a:lnTo>
                    <a:pt x="115080" y="673300"/>
                  </a:lnTo>
                  <a:lnTo>
                    <a:pt x="85727" y="633795"/>
                  </a:lnTo>
                  <a:lnTo>
                    <a:pt x="60386" y="593919"/>
                  </a:lnTo>
                  <a:lnTo>
                    <a:pt x="39254" y="553130"/>
                  </a:lnTo>
                  <a:lnTo>
                    <a:pt x="22527" y="510884"/>
                  </a:lnTo>
                  <a:lnTo>
                    <a:pt x="10404" y="466638"/>
                  </a:lnTo>
                  <a:lnTo>
                    <a:pt x="3080" y="419849"/>
                  </a:lnTo>
                  <a:lnTo>
                    <a:pt x="0" y="355313"/>
                  </a:lnTo>
                  <a:lnTo>
                    <a:pt x="4202" y="296674"/>
                  </a:lnTo>
                  <a:lnTo>
                    <a:pt x="15528" y="244455"/>
                  </a:lnTo>
                  <a:lnTo>
                    <a:pt x="33819" y="199179"/>
                  </a:lnTo>
                  <a:lnTo>
                    <a:pt x="58916" y="161369"/>
                  </a:lnTo>
                  <a:lnTo>
                    <a:pt x="90660" y="131546"/>
                  </a:lnTo>
                  <a:lnTo>
                    <a:pt x="125174" y="111574"/>
                  </a:lnTo>
                  <a:lnTo>
                    <a:pt x="193808" y="93570"/>
                  </a:lnTo>
                  <a:lnTo>
                    <a:pt x="223451" y="91986"/>
                  </a:lnTo>
                  <a:lnTo>
                    <a:pt x="258867" y="94076"/>
                  </a:lnTo>
                  <a:lnTo>
                    <a:pt x="329053" y="109977"/>
                  </a:lnTo>
                  <a:lnTo>
                    <a:pt x="390548" y="140035"/>
                  </a:lnTo>
                  <a:lnTo>
                    <a:pt x="429660" y="177960"/>
                  </a:lnTo>
                  <a:lnTo>
                    <a:pt x="446209" y="200520"/>
                  </a:lnTo>
                  <a:lnTo>
                    <a:pt x="465084" y="226208"/>
                  </a:lnTo>
                  <a:lnTo>
                    <a:pt x="519984" y="283141"/>
                  </a:lnTo>
                  <a:lnTo>
                    <a:pt x="561398" y="312686"/>
                  </a:lnTo>
                  <a:lnTo>
                    <a:pt x="602069" y="335197"/>
                  </a:lnTo>
                  <a:lnTo>
                    <a:pt x="645061" y="353529"/>
                  </a:lnTo>
                  <a:lnTo>
                    <a:pt x="690517" y="367722"/>
                  </a:lnTo>
                  <a:lnTo>
                    <a:pt x="738584" y="377812"/>
                  </a:lnTo>
                  <a:lnTo>
                    <a:pt x="789408" y="383838"/>
                  </a:lnTo>
                  <a:lnTo>
                    <a:pt x="843135" y="385838"/>
                  </a:lnTo>
                  <a:lnTo>
                    <a:pt x="870564" y="385377"/>
                  </a:lnTo>
                  <a:lnTo>
                    <a:pt x="919307" y="382613"/>
                  </a:lnTo>
                  <a:lnTo>
                    <a:pt x="989175" y="376581"/>
                  </a:lnTo>
                  <a:lnTo>
                    <a:pt x="1038235" y="370393"/>
                  </a:lnTo>
                  <a:lnTo>
                    <a:pt x="1087165" y="360556"/>
                  </a:lnTo>
                  <a:lnTo>
                    <a:pt x="1135625" y="345268"/>
                  </a:lnTo>
                  <a:lnTo>
                    <a:pt x="1183275" y="322728"/>
                  </a:lnTo>
                  <a:lnTo>
                    <a:pt x="1229773" y="291134"/>
                  </a:lnTo>
                  <a:lnTo>
                    <a:pt x="1276208" y="245060"/>
                  </a:lnTo>
                  <a:lnTo>
                    <a:pt x="1306507" y="201549"/>
                  </a:lnTo>
                  <a:lnTo>
                    <a:pt x="1320513" y="180102"/>
                  </a:lnTo>
                  <a:lnTo>
                    <a:pt x="1337046" y="157284"/>
                  </a:lnTo>
                  <a:lnTo>
                    <a:pt x="1386834" y="103505"/>
                  </a:lnTo>
                  <a:lnTo>
                    <a:pt x="1426149" y="67400"/>
                  </a:lnTo>
                  <a:lnTo>
                    <a:pt x="1462596" y="37865"/>
                  </a:lnTo>
                  <a:lnTo>
                    <a:pt x="1499091" y="16054"/>
                  </a:lnTo>
                  <a:lnTo>
                    <a:pt x="1538548" y="3124"/>
                  </a:lnTo>
                  <a:lnTo>
                    <a:pt x="1571759" y="0"/>
                  </a:lnTo>
                  <a:lnTo>
                    <a:pt x="1620227" y="5960"/>
                  </a:lnTo>
                  <a:lnTo>
                    <a:pt x="1667496" y="22423"/>
                  </a:lnTo>
                  <a:lnTo>
                    <a:pt x="1712091" y="47255"/>
                  </a:lnTo>
                  <a:lnTo>
                    <a:pt x="1752539" y="78326"/>
                  </a:lnTo>
                  <a:lnTo>
                    <a:pt x="1787368" y="113504"/>
                  </a:lnTo>
                  <a:lnTo>
                    <a:pt x="1815104" y="150660"/>
                  </a:lnTo>
                  <a:lnTo>
                    <a:pt x="1839155" y="197837"/>
                  </a:lnTo>
                  <a:lnTo>
                    <a:pt x="1853795" y="246013"/>
                  </a:lnTo>
                  <a:lnTo>
                    <a:pt x="1860748" y="294161"/>
                  </a:lnTo>
                  <a:lnTo>
                    <a:pt x="1861735" y="341255"/>
                  </a:lnTo>
                  <a:lnTo>
                    <a:pt x="1858481" y="386267"/>
                  </a:lnTo>
                  <a:lnTo>
                    <a:pt x="1852709" y="428170"/>
                  </a:lnTo>
                  <a:lnTo>
                    <a:pt x="1846142" y="465937"/>
                  </a:lnTo>
                  <a:lnTo>
                    <a:pt x="1837792" y="504483"/>
                  </a:lnTo>
                  <a:lnTo>
                    <a:pt x="1817687" y="565773"/>
                  </a:lnTo>
                  <a:lnTo>
                    <a:pt x="1801500" y="605174"/>
                  </a:lnTo>
                  <a:lnTo>
                    <a:pt x="1796409" y="617680"/>
                  </a:lnTo>
                  <a:lnTo>
                    <a:pt x="1767742" y="705260"/>
                  </a:lnTo>
                  <a:lnTo>
                    <a:pt x="1757081" y="761644"/>
                  </a:lnTo>
                  <a:lnTo>
                    <a:pt x="1752941" y="814453"/>
                  </a:lnTo>
                  <a:lnTo>
                    <a:pt x="1754047" y="864552"/>
                  </a:lnTo>
                  <a:lnTo>
                    <a:pt x="1759126" y="912808"/>
                  </a:lnTo>
                  <a:lnTo>
                    <a:pt x="1766902" y="960085"/>
                  </a:lnTo>
                  <a:lnTo>
                    <a:pt x="1776102" y="1007249"/>
                  </a:lnTo>
                  <a:lnTo>
                    <a:pt x="1784049" y="1047649"/>
                  </a:lnTo>
                  <a:lnTo>
                    <a:pt x="1791415" y="1089182"/>
                  </a:lnTo>
                  <a:lnTo>
                    <a:pt x="1797537" y="1132598"/>
                  </a:lnTo>
                  <a:lnTo>
                    <a:pt x="1801752" y="1178643"/>
                  </a:lnTo>
                  <a:lnTo>
                    <a:pt x="1803398" y="1228065"/>
                  </a:lnTo>
                  <a:lnTo>
                    <a:pt x="1801812" y="1281611"/>
                  </a:lnTo>
                  <a:lnTo>
                    <a:pt x="1796333" y="1340027"/>
                  </a:lnTo>
                  <a:lnTo>
                    <a:pt x="1785430" y="1416628"/>
                  </a:lnTo>
                  <a:lnTo>
                    <a:pt x="1776490" y="1462915"/>
                  </a:lnTo>
                  <a:lnTo>
                    <a:pt x="1764278" y="1511468"/>
                  </a:lnTo>
                  <a:lnTo>
                    <a:pt x="1748085" y="1559996"/>
                  </a:lnTo>
                  <a:lnTo>
                    <a:pt x="1727200" y="1606204"/>
                  </a:lnTo>
                  <a:lnTo>
                    <a:pt x="1700914" y="1647800"/>
                  </a:lnTo>
                  <a:lnTo>
                    <a:pt x="1668519" y="1682491"/>
                  </a:lnTo>
                  <a:lnTo>
                    <a:pt x="1629303" y="1707984"/>
                  </a:lnTo>
                  <a:lnTo>
                    <a:pt x="1592258" y="1720367"/>
                  </a:lnTo>
                  <a:lnTo>
                    <a:pt x="1551147" y="1724444"/>
                  </a:lnTo>
                  <a:close/>
                </a:path>
              </a:pathLst>
            </a:custGeom>
            <a:ln w="1206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76861" y="6144155"/>
              <a:ext cx="1666239" cy="1003935"/>
            </a:xfrm>
            <a:custGeom>
              <a:avLst/>
              <a:gdLst/>
              <a:ahLst/>
              <a:cxnLst/>
              <a:rect l="l" t="t" r="r" b="b"/>
              <a:pathLst>
                <a:path w="1666240" h="1003934">
                  <a:moveTo>
                    <a:pt x="1607885" y="223303"/>
                  </a:moveTo>
                  <a:lnTo>
                    <a:pt x="1583067" y="162004"/>
                  </a:lnTo>
                  <a:lnTo>
                    <a:pt x="1546048" y="112012"/>
                  </a:lnTo>
                  <a:lnTo>
                    <a:pt x="1504860" y="83934"/>
                  </a:lnTo>
                  <a:lnTo>
                    <a:pt x="1459630" y="68234"/>
                  </a:lnTo>
                  <a:lnTo>
                    <a:pt x="1413355" y="61628"/>
                  </a:lnTo>
                  <a:lnTo>
                    <a:pt x="1369031" y="60828"/>
                  </a:lnTo>
                  <a:lnTo>
                    <a:pt x="1329653" y="62546"/>
                  </a:lnTo>
                  <a:lnTo>
                    <a:pt x="1252979" y="66225"/>
                  </a:lnTo>
                  <a:lnTo>
                    <a:pt x="1182982" y="67451"/>
                  </a:lnTo>
                  <a:lnTo>
                    <a:pt x="1079670" y="66225"/>
                  </a:lnTo>
                  <a:lnTo>
                    <a:pt x="903047" y="62546"/>
                  </a:lnTo>
                  <a:lnTo>
                    <a:pt x="842847" y="59992"/>
                  </a:lnTo>
                  <a:lnTo>
                    <a:pt x="790047" y="55425"/>
                  </a:lnTo>
                  <a:lnTo>
                    <a:pt x="743098" y="49307"/>
                  </a:lnTo>
                  <a:lnTo>
                    <a:pt x="700449" y="42101"/>
                  </a:lnTo>
                  <a:lnTo>
                    <a:pt x="660550" y="34268"/>
                  </a:lnTo>
                  <a:lnTo>
                    <a:pt x="621852" y="26272"/>
                  </a:lnTo>
                  <a:lnTo>
                    <a:pt x="582803" y="18573"/>
                  </a:lnTo>
                  <a:lnTo>
                    <a:pt x="541855" y="11634"/>
                  </a:lnTo>
                  <a:lnTo>
                    <a:pt x="497456" y="5917"/>
                  </a:lnTo>
                  <a:lnTo>
                    <a:pt x="448056" y="1885"/>
                  </a:lnTo>
                  <a:lnTo>
                    <a:pt x="392106" y="0"/>
                  </a:lnTo>
                  <a:lnTo>
                    <a:pt x="328055" y="722"/>
                  </a:lnTo>
                  <a:lnTo>
                    <a:pt x="234551" y="6873"/>
                  </a:lnTo>
                  <a:lnTo>
                    <a:pt x="168629" y="17241"/>
                  </a:lnTo>
                  <a:lnTo>
                    <a:pt x="124727" y="30098"/>
                  </a:lnTo>
                  <a:lnTo>
                    <a:pt x="80735" y="56374"/>
                  </a:lnTo>
                  <a:lnTo>
                    <a:pt x="51446" y="89109"/>
                  </a:lnTo>
                  <a:lnTo>
                    <a:pt x="29260" y="127446"/>
                  </a:lnTo>
                  <a:lnTo>
                    <a:pt x="13645" y="170265"/>
                  </a:lnTo>
                  <a:lnTo>
                    <a:pt x="4068" y="216447"/>
                  </a:lnTo>
                  <a:lnTo>
                    <a:pt x="0" y="264874"/>
                  </a:lnTo>
                  <a:lnTo>
                    <a:pt x="906" y="314428"/>
                  </a:lnTo>
                  <a:lnTo>
                    <a:pt x="6256" y="363988"/>
                  </a:lnTo>
                  <a:lnTo>
                    <a:pt x="15518" y="412436"/>
                  </a:lnTo>
                  <a:lnTo>
                    <a:pt x="28161" y="458653"/>
                  </a:lnTo>
                  <a:lnTo>
                    <a:pt x="43651" y="501521"/>
                  </a:lnTo>
                  <a:lnTo>
                    <a:pt x="67959" y="552522"/>
                  </a:lnTo>
                  <a:lnTo>
                    <a:pt x="96798" y="599192"/>
                  </a:lnTo>
                  <a:lnTo>
                    <a:pt x="129503" y="641732"/>
                  </a:lnTo>
                  <a:lnTo>
                    <a:pt x="165409" y="680344"/>
                  </a:lnTo>
                  <a:lnTo>
                    <a:pt x="203851" y="715229"/>
                  </a:lnTo>
                  <a:lnTo>
                    <a:pt x="244165" y="746589"/>
                  </a:lnTo>
                  <a:lnTo>
                    <a:pt x="285686" y="774625"/>
                  </a:lnTo>
                  <a:lnTo>
                    <a:pt x="327750" y="799538"/>
                  </a:lnTo>
                  <a:lnTo>
                    <a:pt x="369690" y="821529"/>
                  </a:lnTo>
                  <a:lnTo>
                    <a:pt x="410844" y="840802"/>
                  </a:lnTo>
                  <a:lnTo>
                    <a:pt x="450545" y="857555"/>
                  </a:lnTo>
                  <a:lnTo>
                    <a:pt x="488129" y="871992"/>
                  </a:lnTo>
                  <a:lnTo>
                    <a:pt x="554289" y="894719"/>
                  </a:lnTo>
                  <a:lnTo>
                    <a:pt x="628475" y="917000"/>
                  </a:lnTo>
                  <a:lnTo>
                    <a:pt x="669362" y="926340"/>
                  </a:lnTo>
                  <a:lnTo>
                    <a:pt x="738260" y="935181"/>
                  </a:lnTo>
                  <a:lnTo>
                    <a:pt x="768914" y="936136"/>
                  </a:lnTo>
                  <a:lnTo>
                    <a:pt x="798802" y="935747"/>
                  </a:lnTo>
                  <a:lnTo>
                    <a:pt x="829244" y="934741"/>
                  </a:lnTo>
                  <a:lnTo>
                    <a:pt x="861563" y="933844"/>
                  </a:lnTo>
                  <a:lnTo>
                    <a:pt x="937119" y="935283"/>
                  </a:lnTo>
                  <a:lnTo>
                    <a:pt x="982998" y="939071"/>
                  </a:lnTo>
                  <a:lnTo>
                    <a:pt x="1036042" y="945873"/>
                  </a:lnTo>
                  <a:lnTo>
                    <a:pt x="1097572" y="956414"/>
                  </a:lnTo>
                  <a:lnTo>
                    <a:pt x="1168909" y="971421"/>
                  </a:lnTo>
                  <a:lnTo>
                    <a:pt x="1214516" y="982027"/>
                  </a:lnTo>
                  <a:lnTo>
                    <a:pt x="1259992" y="991968"/>
                  </a:lnTo>
                  <a:lnTo>
                    <a:pt x="1305480" y="999698"/>
                  </a:lnTo>
                  <a:lnTo>
                    <a:pt x="1351123" y="1003672"/>
                  </a:lnTo>
                  <a:lnTo>
                    <a:pt x="1397064" y="1002345"/>
                  </a:lnTo>
                  <a:lnTo>
                    <a:pt x="1443445" y="994172"/>
                  </a:lnTo>
                  <a:lnTo>
                    <a:pt x="1490410" y="977606"/>
                  </a:lnTo>
                  <a:lnTo>
                    <a:pt x="1539653" y="949715"/>
                  </a:lnTo>
                  <a:lnTo>
                    <a:pt x="1577810" y="919808"/>
                  </a:lnTo>
                  <a:lnTo>
                    <a:pt x="1616982" y="877917"/>
                  </a:lnTo>
                  <a:lnTo>
                    <a:pt x="1651166" y="823035"/>
                  </a:lnTo>
                  <a:lnTo>
                    <a:pt x="1664882" y="780494"/>
                  </a:lnTo>
                  <a:lnTo>
                    <a:pt x="1666201" y="756341"/>
                  </a:lnTo>
                  <a:lnTo>
                    <a:pt x="1664747" y="724903"/>
                  </a:lnTo>
                  <a:lnTo>
                    <a:pt x="1661209" y="682160"/>
                  </a:lnTo>
                  <a:lnTo>
                    <a:pt x="1656276" y="624090"/>
                  </a:lnTo>
                  <a:lnTo>
                    <a:pt x="1650637" y="546671"/>
                  </a:lnTo>
                  <a:lnTo>
                    <a:pt x="1644981" y="445883"/>
                  </a:lnTo>
                  <a:lnTo>
                    <a:pt x="1642367" y="397133"/>
                  </a:lnTo>
                  <a:lnTo>
                    <a:pt x="1637158" y="344284"/>
                  </a:lnTo>
                  <a:lnTo>
                    <a:pt x="1626586" y="286590"/>
                  </a:lnTo>
                  <a:lnTo>
                    <a:pt x="1607885" y="223303"/>
                  </a:lnTo>
                  <a:close/>
                </a:path>
              </a:pathLst>
            </a:custGeom>
            <a:ln w="3619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20457" y="6187499"/>
              <a:ext cx="1579245" cy="917575"/>
            </a:xfrm>
            <a:custGeom>
              <a:avLst/>
              <a:gdLst/>
              <a:ahLst/>
              <a:cxnLst/>
              <a:rect l="l" t="t" r="r" b="b"/>
              <a:pathLst>
                <a:path w="1579245" h="917575">
                  <a:moveTo>
                    <a:pt x="1320654" y="917117"/>
                  </a:moveTo>
                  <a:lnTo>
                    <a:pt x="1282001" y="915020"/>
                  </a:lnTo>
                  <a:lnTo>
                    <a:pt x="1242919" y="909442"/>
                  </a:lnTo>
                  <a:lnTo>
                    <a:pt x="1203174" y="901456"/>
                  </a:lnTo>
                  <a:lnTo>
                    <a:pt x="1162527" y="892136"/>
                  </a:lnTo>
                  <a:lnTo>
                    <a:pt x="1155640" y="890518"/>
                  </a:lnTo>
                  <a:lnTo>
                    <a:pt x="1148752" y="888906"/>
                  </a:lnTo>
                  <a:lnTo>
                    <a:pt x="1064617" y="870896"/>
                  </a:lnTo>
                  <a:lnTo>
                    <a:pt x="1003930" y="860358"/>
                  </a:lnTo>
                  <a:lnTo>
                    <a:pt x="951911" y="853398"/>
                  </a:lnTo>
                  <a:lnTo>
                    <a:pt x="907564" y="849307"/>
                  </a:lnTo>
                  <a:lnTo>
                    <a:pt x="837902" y="846886"/>
                  </a:lnTo>
                  <a:lnTo>
                    <a:pt x="821701" y="847002"/>
                  </a:lnTo>
                  <a:lnTo>
                    <a:pt x="806293" y="847307"/>
                  </a:lnTo>
                  <a:lnTo>
                    <a:pt x="791498" y="847738"/>
                  </a:lnTo>
                  <a:lnTo>
                    <a:pt x="777132" y="848232"/>
                  </a:lnTo>
                  <a:lnTo>
                    <a:pt x="764814" y="848658"/>
                  </a:lnTo>
                  <a:lnTo>
                    <a:pt x="752758" y="849023"/>
                  </a:lnTo>
                  <a:lnTo>
                    <a:pt x="740878" y="849279"/>
                  </a:lnTo>
                  <a:lnTo>
                    <a:pt x="729088" y="849376"/>
                  </a:lnTo>
                  <a:lnTo>
                    <a:pt x="692088" y="848158"/>
                  </a:lnTo>
                  <a:lnTo>
                    <a:pt x="652045" y="843567"/>
                  </a:lnTo>
                  <a:lnTo>
                    <a:pt x="606014" y="834197"/>
                  </a:lnTo>
                  <a:lnTo>
                    <a:pt x="551047" y="818641"/>
                  </a:lnTo>
                  <a:lnTo>
                    <a:pt x="489501" y="798535"/>
                  </a:lnTo>
                  <a:lnTo>
                    <a:pt x="453092" y="785521"/>
                  </a:lnTo>
                  <a:lnTo>
                    <a:pt x="413945" y="770229"/>
                  </a:lnTo>
                  <a:lnTo>
                    <a:pt x="372827" y="752431"/>
                  </a:lnTo>
                  <a:lnTo>
                    <a:pt x="330501" y="731896"/>
                  </a:lnTo>
                  <a:lnTo>
                    <a:pt x="287733" y="708398"/>
                  </a:lnTo>
                  <a:lnTo>
                    <a:pt x="245288" y="681706"/>
                  </a:lnTo>
                  <a:lnTo>
                    <a:pt x="203931" y="651593"/>
                  </a:lnTo>
                  <a:lnTo>
                    <a:pt x="164427" y="617830"/>
                  </a:lnTo>
                  <a:lnTo>
                    <a:pt x="127541" y="580189"/>
                  </a:lnTo>
                  <a:lnTo>
                    <a:pt x="94038" y="538440"/>
                  </a:lnTo>
                  <a:lnTo>
                    <a:pt x="64682" y="492355"/>
                  </a:lnTo>
                  <a:lnTo>
                    <a:pt x="40240" y="441706"/>
                  </a:lnTo>
                  <a:lnTo>
                    <a:pt x="23799" y="395318"/>
                  </a:lnTo>
                  <a:lnTo>
                    <a:pt x="11381" y="346474"/>
                  </a:lnTo>
                  <a:lnTo>
                    <a:pt x="3333" y="296479"/>
                  </a:lnTo>
                  <a:lnTo>
                    <a:pt x="0" y="246637"/>
                  </a:lnTo>
                  <a:lnTo>
                    <a:pt x="1725" y="198253"/>
                  </a:lnTo>
                  <a:lnTo>
                    <a:pt x="8855" y="152630"/>
                  </a:lnTo>
                  <a:lnTo>
                    <a:pt x="21735" y="111073"/>
                  </a:lnTo>
                  <a:lnTo>
                    <a:pt x="40709" y="74888"/>
                  </a:lnTo>
                  <a:lnTo>
                    <a:pt x="66123" y="45377"/>
                  </a:lnTo>
                  <a:lnTo>
                    <a:pt x="135497" y="16126"/>
                  </a:lnTo>
                  <a:lnTo>
                    <a:pt x="196375" y="6650"/>
                  </a:lnTo>
                  <a:lnTo>
                    <a:pt x="285833" y="787"/>
                  </a:lnTo>
                  <a:lnTo>
                    <a:pt x="333458" y="0"/>
                  </a:lnTo>
                  <a:lnTo>
                    <a:pt x="396472" y="1596"/>
                  </a:lnTo>
                  <a:lnTo>
                    <a:pt x="451050" y="5960"/>
                  </a:lnTo>
                  <a:lnTo>
                    <a:pt x="499540" y="12448"/>
                  </a:lnTo>
                  <a:lnTo>
                    <a:pt x="544294" y="20420"/>
                  </a:lnTo>
                  <a:lnTo>
                    <a:pt x="587661" y="29235"/>
                  </a:lnTo>
                  <a:lnTo>
                    <a:pt x="632032" y="38256"/>
                  </a:lnTo>
                  <a:lnTo>
                    <a:pt x="679148" y="46753"/>
                  </a:lnTo>
                  <a:lnTo>
                    <a:pt x="731164" y="54079"/>
                  </a:lnTo>
                  <a:lnTo>
                    <a:pt x="790235" y="59589"/>
                  </a:lnTo>
                  <a:lnTo>
                    <a:pt x="858514" y="62636"/>
                  </a:lnTo>
                  <a:lnTo>
                    <a:pt x="911348" y="63680"/>
                  </a:lnTo>
                  <a:lnTo>
                    <a:pt x="962457" y="64494"/>
                  </a:lnTo>
                  <a:lnTo>
                    <a:pt x="1011731" y="65076"/>
                  </a:lnTo>
                  <a:lnTo>
                    <a:pt x="1059060" y="65427"/>
                  </a:lnTo>
                  <a:lnTo>
                    <a:pt x="1104335" y="65544"/>
                  </a:lnTo>
                  <a:lnTo>
                    <a:pt x="1185952" y="65100"/>
                  </a:lnTo>
                  <a:lnTo>
                    <a:pt x="1242749" y="64111"/>
                  </a:lnTo>
                  <a:lnTo>
                    <a:pt x="1276339" y="63096"/>
                  </a:lnTo>
                  <a:lnTo>
                    <a:pt x="1288333" y="62572"/>
                  </a:lnTo>
                  <a:lnTo>
                    <a:pt x="1292371" y="62356"/>
                  </a:lnTo>
                  <a:lnTo>
                    <a:pt x="1303476" y="61788"/>
                  </a:lnTo>
                  <a:lnTo>
                    <a:pt x="1315150" y="61269"/>
                  </a:lnTo>
                  <a:lnTo>
                    <a:pt x="1327256" y="60890"/>
                  </a:lnTo>
                  <a:lnTo>
                    <a:pt x="1339654" y="60744"/>
                  </a:lnTo>
                  <a:lnTo>
                    <a:pt x="1382366" y="63142"/>
                  </a:lnTo>
                  <a:lnTo>
                    <a:pt x="1448422" y="82855"/>
                  </a:lnTo>
                  <a:lnTo>
                    <a:pt x="1488737" y="118427"/>
                  </a:lnTo>
                  <a:lnTo>
                    <a:pt x="1512274" y="164505"/>
                  </a:lnTo>
                  <a:lnTo>
                    <a:pt x="1540362" y="251862"/>
                  </a:lnTo>
                  <a:lnTo>
                    <a:pt x="1550185" y="304647"/>
                  </a:lnTo>
                  <a:lnTo>
                    <a:pt x="1555192" y="353451"/>
                  </a:lnTo>
                  <a:lnTo>
                    <a:pt x="1557725" y="398805"/>
                  </a:lnTo>
                  <a:lnTo>
                    <a:pt x="1557992" y="404609"/>
                  </a:lnTo>
                  <a:lnTo>
                    <a:pt x="1561326" y="467681"/>
                  </a:lnTo>
                  <a:lnTo>
                    <a:pt x="1564763" y="522089"/>
                  </a:lnTo>
                  <a:lnTo>
                    <a:pt x="1568145" y="568499"/>
                  </a:lnTo>
                  <a:lnTo>
                    <a:pt x="1571317" y="607582"/>
                  </a:lnTo>
                  <a:lnTo>
                    <a:pt x="1574121" y="640003"/>
                  </a:lnTo>
                  <a:lnTo>
                    <a:pt x="1578233" y="690600"/>
                  </a:lnTo>
                  <a:lnTo>
                    <a:pt x="1576007" y="742120"/>
                  </a:lnTo>
                  <a:lnTo>
                    <a:pt x="1532745" y="815813"/>
                  </a:lnTo>
                  <a:lnTo>
                    <a:pt x="1491973" y="855489"/>
                  </a:lnTo>
                  <a:lnTo>
                    <a:pt x="1454565" y="881304"/>
                  </a:lnTo>
                  <a:lnTo>
                    <a:pt x="1403401" y="904548"/>
                  </a:lnTo>
                  <a:lnTo>
                    <a:pt x="1349432" y="915734"/>
                  </a:lnTo>
                  <a:lnTo>
                    <a:pt x="1320667" y="917117"/>
                  </a:lnTo>
                  <a:close/>
                </a:path>
              </a:pathLst>
            </a:custGeom>
            <a:ln w="120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10347" y="4526363"/>
              <a:ext cx="1539240" cy="2640965"/>
            </a:xfrm>
            <a:custGeom>
              <a:avLst/>
              <a:gdLst/>
              <a:ahLst/>
              <a:cxnLst/>
              <a:rect l="l" t="t" r="r" b="b"/>
              <a:pathLst>
                <a:path w="1539240" h="2640965">
                  <a:moveTo>
                    <a:pt x="1012088" y="0"/>
                  </a:moveTo>
                  <a:lnTo>
                    <a:pt x="606704" y="0"/>
                  </a:lnTo>
                  <a:lnTo>
                    <a:pt x="606704" y="500659"/>
                  </a:lnTo>
                  <a:lnTo>
                    <a:pt x="380568" y="500659"/>
                  </a:lnTo>
                  <a:lnTo>
                    <a:pt x="160552" y="515820"/>
                  </a:lnTo>
                  <a:lnTo>
                    <a:pt x="47571" y="559939"/>
                  </a:lnTo>
                  <a:lnTo>
                    <a:pt x="5946" y="668176"/>
                  </a:lnTo>
                  <a:lnTo>
                    <a:pt x="0" y="875690"/>
                  </a:lnTo>
                  <a:lnTo>
                    <a:pt x="0" y="2640634"/>
                  </a:lnTo>
                  <a:lnTo>
                    <a:pt x="1235811" y="2640634"/>
                  </a:lnTo>
                  <a:lnTo>
                    <a:pt x="1538808" y="2640634"/>
                  </a:lnTo>
                  <a:lnTo>
                    <a:pt x="1538808" y="894994"/>
                  </a:lnTo>
                  <a:lnTo>
                    <a:pt x="1487583" y="663818"/>
                  </a:lnTo>
                  <a:lnTo>
                    <a:pt x="1428854" y="545106"/>
                  </a:lnTo>
                  <a:lnTo>
                    <a:pt x="1325135" y="501370"/>
                  </a:lnTo>
                  <a:lnTo>
                    <a:pt x="1138936" y="495122"/>
                  </a:lnTo>
                  <a:lnTo>
                    <a:pt x="1012088" y="495122"/>
                  </a:lnTo>
                  <a:lnTo>
                    <a:pt x="1012088" y="0"/>
                  </a:lnTo>
                  <a:close/>
                </a:path>
              </a:pathLst>
            </a:custGeom>
            <a:solidFill>
              <a:srgbClr val="00A14B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10347" y="4526363"/>
              <a:ext cx="1539240" cy="2640965"/>
            </a:xfrm>
            <a:custGeom>
              <a:avLst/>
              <a:gdLst/>
              <a:ahLst/>
              <a:cxnLst/>
              <a:rect l="l" t="t" r="r" b="b"/>
              <a:pathLst>
                <a:path w="1539240" h="2640965">
                  <a:moveTo>
                    <a:pt x="1235811" y="2640634"/>
                  </a:moveTo>
                  <a:lnTo>
                    <a:pt x="1538808" y="2640634"/>
                  </a:lnTo>
                  <a:lnTo>
                    <a:pt x="1538808" y="894994"/>
                  </a:lnTo>
                  <a:lnTo>
                    <a:pt x="1487583" y="663818"/>
                  </a:lnTo>
                  <a:lnTo>
                    <a:pt x="1428854" y="545106"/>
                  </a:lnTo>
                  <a:lnTo>
                    <a:pt x="1325135" y="501370"/>
                  </a:lnTo>
                  <a:lnTo>
                    <a:pt x="1138936" y="495122"/>
                  </a:lnTo>
                  <a:lnTo>
                    <a:pt x="1012088" y="495122"/>
                  </a:lnTo>
                  <a:lnTo>
                    <a:pt x="1012088" y="0"/>
                  </a:lnTo>
                  <a:lnTo>
                    <a:pt x="606704" y="0"/>
                  </a:lnTo>
                  <a:lnTo>
                    <a:pt x="606704" y="500659"/>
                  </a:lnTo>
                  <a:lnTo>
                    <a:pt x="380568" y="500659"/>
                  </a:lnTo>
                  <a:lnTo>
                    <a:pt x="160552" y="515820"/>
                  </a:lnTo>
                  <a:lnTo>
                    <a:pt x="47571" y="559939"/>
                  </a:lnTo>
                  <a:lnTo>
                    <a:pt x="5946" y="668176"/>
                  </a:lnTo>
                  <a:lnTo>
                    <a:pt x="0" y="875690"/>
                  </a:lnTo>
                  <a:lnTo>
                    <a:pt x="0" y="2640634"/>
                  </a:lnTo>
                  <a:lnTo>
                    <a:pt x="385749" y="2640634"/>
                  </a:lnTo>
                </a:path>
              </a:pathLst>
            </a:custGeom>
            <a:ln w="12065">
              <a:solidFill>
                <a:srgbClr val="00A1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10347" y="4526363"/>
              <a:ext cx="1539240" cy="2640965"/>
            </a:xfrm>
            <a:custGeom>
              <a:avLst/>
              <a:gdLst/>
              <a:ahLst/>
              <a:cxnLst/>
              <a:rect l="l" t="t" r="r" b="b"/>
              <a:pathLst>
                <a:path w="1539240" h="2640965">
                  <a:moveTo>
                    <a:pt x="1012088" y="0"/>
                  </a:moveTo>
                  <a:lnTo>
                    <a:pt x="606704" y="0"/>
                  </a:lnTo>
                  <a:lnTo>
                    <a:pt x="606704" y="500659"/>
                  </a:lnTo>
                  <a:lnTo>
                    <a:pt x="380568" y="500659"/>
                  </a:lnTo>
                  <a:lnTo>
                    <a:pt x="160552" y="515820"/>
                  </a:lnTo>
                  <a:lnTo>
                    <a:pt x="47571" y="559939"/>
                  </a:lnTo>
                  <a:lnTo>
                    <a:pt x="5946" y="668176"/>
                  </a:lnTo>
                  <a:lnTo>
                    <a:pt x="0" y="875690"/>
                  </a:lnTo>
                  <a:lnTo>
                    <a:pt x="0" y="2640634"/>
                  </a:lnTo>
                  <a:lnTo>
                    <a:pt x="1235811" y="2640634"/>
                  </a:lnTo>
                  <a:lnTo>
                    <a:pt x="1538808" y="2640634"/>
                  </a:lnTo>
                  <a:lnTo>
                    <a:pt x="1538808" y="894994"/>
                  </a:lnTo>
                  <a:lnTo>
                    <a:pt x="1487583" y="663818"/>
                  </a:lnTo>
                  <a:lnTo>
                    <a:pt x="1428854" y="545106"/>
                  </a:lnTo>
                  <a:lnTo>
                    <a:pt x="1325135" y="501370"/>
                  </a:lnTo>
                  <a:lnTo>
                    <a:pt x="1138936" y="495122"/>
                  </a:lnTo>
                  <a:lnTo>
                    <a:pt x="1012088" y="495122"/>
                  </a:lnTo>
                  <a:lnTo>
                    <a:pt x="1012088" y="0"/>
                  </a:lnTo>
                  <a:close/>
                </a:path>
              </a:pathLst>
            </a:custGeom>
            <a:solidFill>
              <a:srgbClr val="FFFFFF">
                <a:alpha val="33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10347" y="4526363"/>
              <a:ext cx="1539240" cy="2640965"/>
            </a:xfrm>
            <a:custGeom>
              <a:avLst/>
              <a:gdLst/>
              <a:ahLst/>
              <a:cxnLst/>
              <a:rect l="l" t="t" r="r" b="b"/>
              <a:pathLst>
                <a:path w="1539240" h="2640965">
                  <a:moveTo>
                    <a:pt x="1235811" y="2640634"/>
                  </a:moveTo>
                  <a:lnTo>
                    <a:pt x="1538808" y="2640634"/>
                  </a:lnTo>
                  <a:lnTo>
                    <a:pt x="1538808" y="894994"/>
                  </a:lnTo>
                  <a:lnTo>
                    <a:pt x="1487583" y="663818"/>
                  </a:lnTo>
                  <a:lnTo>
                    <a:pt x="1428854" y="545106"/>
                  </a:lnTo>
                  <a:lnTo>
                    <a:pt x="1325135" y="501370"/>
                  </a:lnTo>
                  <a:lnTo>
                    <a:pt x="1138936" y="495122"/>
                  </a:lnTo>
                  <a:lnTo>
                    <a:pt x="1012088" y="495122"/>
                  </a:lnTo>
                  <a:lnTo>
                    <a:pt x="1012088" y="0"/>
                  </a:lnTo>
                  <a:lnTo>
                    <a:pt x="606704" y="0"/>
                  </a:lnTo>
                  <a:lnTo>
                    <a:pt x="606704" y="500659"/>
                  </a:lnTo>
                  <a:lnTo>
                    <a:pt x="380568" y="500659"/>
                  </a:lnTo>
                  <a:lnTo>
                    <a:pt x="160552" y="515820"/>
                  </a:lnTo>
                  <a:lnTo>
                    <a:pt x="47571" y="559939"/>
                  </a:lnTo>
                  <a:lnTo>
                    <a:pt x="5946" y="668176"/>
                  </a:lnTo>
                  <a:lnTo>
                    <a:pt x="0" y="875690"/>
                  </a:lnTo>
                  <a:lnTo>
                    <a:pt x="0" y="2640634"/>
                  </a:lnTo>
                  <a:lnTo>
                    <a:pt x="385749" y="2640634"/>
                  </a:lnTo>
                </a:path>
              </a:pathLst>
            </a:custGeom>
            <a:ln w="120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02293" y="6906737"/>
              <a:ext cx="783590" cy="783590"/>
            </a:xfrm>
            <a:custGeom>
              <a:avLst/>
              <a:gdLst/>
              <a:ahLst/>
              <a:cxnLst/>
              <a:rect l="l" t="t" r="r" b="b"/>
              <a:pathLst>
                <a:path w="783590" h="783590">
                  <a:moveTo>
                    <a:pt x="391795" y="0"/>
                  </a:moveTo>
                  <a:lnTo>
                    <a:pt x="342649" y="3052"/>
                  </a:lnTo>
                  <a:lnTo>
                    <a:pt x="295324" y="11965"/>
                  </a:lnTo>
                  <a:lnTo>
                    <a:pt x="250189" y="26372"/>
                  </a:lnTo>
                  <a:lnTo>
                    <a:pt x="207610" y="45904"/>
                  </a:lnTo>
                  <a:lnTo>
                    <a:pt x="167954" y="70196"/>
                  </a:lnTo>
                  <a:lnTo>
                    <a:pt x="131588" y="98880"/>
                  </a:lnTo>
                  <a:lnTo>
                    <a:pt x="98880" y="131588"/>
                  </a:lnTo>
                  <a:lnTo>
                    <a:pt x="70196" y="167954"/>
                  </a:lnTo>
                  <a:lnTo>
                    <a:pt x="45904" y="207610"/>
                  </a:lnTo>
                  <a:lnTo>
                    <a:pt x="26372" y="250189"/>
                  </a:lnTo>
                  <a:lnTo>
                    <a:pt x="11965" y="295324"/>
                  </a:lnTo>
                  <a:lnTo>
                    <a:pt x="3052" y="342649"/>
                  </a:lnTo>
                  <a:lnTo>
                    <a:pt x="0" y="391794"/>
                  </a:lnTo>
                  <a:lnTo>
                    <a:pt x="3052" y="440940"/>
                  </a:lnTo>
                  <a:lnTo>
                    <a:pt x="11965" y="488265"/>
                  </a:lnTo>
                  <a:lnTo>
                    <a:pt x="26372" y="533400"/>
                  </a:lnTo>
                  <a:lnTo>
                    <a:pt x="45904" y="575979"/>
                  </a:lnTo>
                  <a:lnTo>
                    <a:pt x="70196" y="615635"/>
                  </a:lnTo>
                  <a:lnTo>
                    <a:pt x="98880" y="652001"/>
                  </a:lnTo>
                  <a:lnTo>
                    <a:pt x="131588" y="684709"/>
                  </a:lnTo>
                  <a:lnTo>
                    <a:pt x="167954" y="713393"/>
                  </a:lnTo>
                  <a:lnTo>
                    <a:pt x="207610" y="737685"/>
                  </a:lnTo>
                  <a:lnTo>
                    <a:pt x="250189" y="757217"/>
                  </a:lnTo>
                  <a:lnTo>
                    <a:pt x="295324" y="771624"/>
                  </a:lnTo>
                  <a:lnTo>
                    <a:pt x="342649" y="780537"/>
                  </a:lnTo>
                  <a:lnTo>
                    <a:pt x="391795" y="783589"/>
                  </a:lnTo>
                  <a:lnTo>
                    <a:pt x="440940" y="780537"/>
                  </a:lnTo>
                  <a:lnTo>
                    <a:pt x="488265" y="771624"/>
                  </a:lnTo>
                  <a:lnTo>
                    <a:pt x="533400" y="757217"/>
                  </a:lnTo>
                  <a:lnTo>
                    <a:pt x="575979" y="737685"/>
                  </a:lnTo>
                  <a:lnTo>
                    <a:pt x="615635" y="713393"/>
                  </a:lnTo>
                  <a:lnTo>
                    <a:pt x="652001" y="684709"/>
                  </a:lnTo>
                  <a:lnTo>
                    <a:pt x="684709" y="652001"/>
                  </a:lnTo>
                  <a:lnTo>
                    <a:pt x="713393" y="615635"/>
                  </a:lnTo>
                  <a:lnTo>
                    <a:pt x="737685" y="575979"/>
                  </a:lnTo>
                  <a:lnTo>
                    <a:pt x="757217" y="533400"/>
                  </a:lnTo>
                  <a:lnTo>
                    <a:pt x="771624" y="488265"/>
                  </a:lnTo>
                  <a:lnTo>
                    <a:pt x="780537" y="440940"/>
                  </a:lnTo>
                  <a:lnTo>
                    <a:pt x="783590" y="391794"/>
                  </a:lnTo>
                  <a:lnTo>
                    <a:pt x="780537" y="342649"/>
                  </a:lnTo>
                  <a:lnTo>
                    <a:pt x="771624" y="295324"/>
                  </a:lnTo>
                  <a:lnTo>
                    <a:pt x="757217" y="250189"/>
                  </a:lnTo>
                  <a:lnTo>
                    <a:pt x="737685" y="207610"/>
                  </a:lnTo>
                  <a:lnTo>
                    <a:pt x="713393" y="167954"/>
                  </a:lnTo>
                  <a:lnTo>
                    <a:pt x="684709" y="131588"/>
                  </a:lnTo>
                  <a:lnTo>
                    <a:pt x="652001" y="98880"/>
                  </a:lnTo>
                  <a:lnTo>
                    <a:pt x="615635" y="70196"/>
                  </a:lnTo>
                  <a:lnTo>
                    <a:pt x="575979" y="45904"/>
                  </a:lnTo>
                  <a:lnTo>
                    <a:pt x="533400" y="26372"/>
                  </a:lnTo>
                  <a:lnTo>
                    <a:pt x="488265" y="11965"/>
                  </a:lnTo>
                  <a:lnTo>
                    <a:pt x="440940" y="3052"/>
                  </a:lnTo>
                  <a:lnTo>
                    <a:pt x="391795" y="0"/>
                  </a:lnTo>
                  <a:close/>
                </a:path>
              </a:pathLst>
            </a:custGeom>
            <a:solidFill>
              <a:srgbClr val="00A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02293" y="6906737"/>
              <a:ext cx="783590" cy="783590"/>
            </a:xfrm>
            <a:custGeom>
              <a:avLst/>
              <a:gdLst/>
              <a:ahLst/>
              <a:cxnLst/>
              <a:rect l="l" t="t" r="r" b="b"/>
              <a:pathLst>
                <a:path w="783590" h="783590">
                  <a:moveTo>
                    <a:pt x="783590" y="391794"/>
                  </a:moveTo>
                  <a:lnTo>
                    <a:pt x="780537" y="440940"/>
                  </a:lnTo>
                  <a:lnTo>
                    <a:pt x="771624" y="488265"/>
                  </a:lnTo>
                  <a:lnTo>
                    <a:pt x="757217" y="533400"/>
                  </a:lnTo>
                  <a:lnTo>
                    <a:pt x="737685" y="575979"/>
                  </a:lnTo>
                  <a:lnTo>
                    <a:pt x="713393" y="615635"/>
                  </a:lnTo>
                  <a:lnTo>
                    <a:pt x="684709" y="652001"/>
                  </a:lnTo>
                  <a:lnTo>
                    <a:pt x="652001" y="684709"/>
                  </a:lnTo>
                  <a:lnTo>
                    <a:pt x="615635" y="713393"/>
                  </a:lnTo>
                  <a:lnTo>
                    <a:pt x="575979" y="737685"/>
                  </a:lnTo>
                  <a:lnTo>
                    <a:pt x="533400" y="757217"/>
                  </a:lnTo>
                  <a:lnTo>
                    <a:pt x="488265" y="771624"/>
                  </a:lnTo>
                  <a:lnTo>
                    <a:pt x="440940" y="780537"/>
                  </a:lnTo>
                  <a:lnTo>
                    <a:pt x="391795" y="783589"/>
                  </a:lnTo>
                  <a:lnTo>
                    <a:pt x="342649" y="780537"/>
                  </a:lnTo>
                  <a:lnTo>
                    <a:pt x="295324" y="771624"/>
                  </a:lnTo>
                  <a:lnTo>
                    <a:pt x="250189" y="757217"/>
                  </a:lnTo>
                  <a:lnTo>
                    <a:pt x="207610" y="737685"/>
                  </a:lnTo>
                  <a:lnTo>
                    <a:pt x="167954" y="713393"/>
                  </a:lnTo>
                  <a:lnTo>
                    <a:pt x="131588" y="684709"/>
                  </a:lnTo>
                  <a:lnTo>
                    <a:pt x="98880" y="652001"/>
                  </a:lnTo>
                  <a:lnTo>
                    <a:pt x="70196" y="615635"/>
                  </a:lnTo>
                  <a:lnTo>
                    <a:pt x="45904" y="575979"/>
                  </a:lnTo>
                  <a:lnTo>
                    <a:pt x="26372" y="533400"/>
                  </a:lnTo>
                  <a:lnTo>
                    <a:pt x="11965" y="488265"/>
                  </a:lnTo>
                  <a:lnTo>
                    <a:pt x="3052" y="440940"/>
                  </a:lnTo>
                  <a:lnTo>
                    <a:pt x="0" y="391794"/>
                  </a:lnTo>
                  <a:lnTo>
                    <a:pt x="3052" y="342649"/>
                  </a:lnTo>
                  <a:lnTo>
                    <a:pt x="11965" y="295324"/>
                  </a:lnTo>
                  <a:lnTo>
                    <a:pt x="26372" y="250189"/>
                  </a:lnTo>
                  <a:lnTo>
                    <a:pt x="45904" y="207610"/>
                  </a:lnTo>
                  <a:lnTo>
                    <a:pt x="70196" y="167954"/>
                  </a:lnTo>
                  <a:lnTo>
                    <a:pt x="98880" y="131588"/>
                  </a:lnTo>
                  <a:lnTo>
                    <a:pt x="131588" y="98880"/>
                  </a:lnTo>
                  <a:lnTo>
                    <a:pt x="167954" y="70196"/>
                  </a:lnTo>
                  <a:lnTo>
                    <a:pt x="207610" y="45904"/>
                  </a:lnTo>
                  <a:lnTo>
                    <a:pt x="250189" y="26372"/>
                  </a:lnTo>
                  <a:lnTo>
                    <a:pt x="295324" y="11965"/>
                  </a:lnTo>
                  <a:lnTo>
                    <a:pt x="342649" y="3052"/>
                  </a:lnTo>
                  <a:lnTo>
                    <a:pt x="391795" y="0"/>
                  </a:lnTo>
                  <a:lnTo>
                    <a:pt x="440940" y="3052"/>
                  </a:lnTo>
                  <a:lnTo>
                    <a:pt x="488265" y="11965"/>
                  </a:lnTo>
                  <a:lnTo>
                    <a:pt x="533400" y="26372"/>
                  </a:lnTo>
                  <a:lnTo>
                    <a:pt x="575979" y="45904"/>
                  </a:lnTo>
                  <a:lnTo>
                    <a:pt x="615635" y="70196"/>
                  </a:lnTo>
                  <a:lnTo>
                    <a:pt x="652001" y="98880"/>
                  </a:lnTo>
                  <a:lnTo>
                    <a:pt x="684709" y="131588"/>
                  </a:lnTo>
                  <a:lnTo>
                    <a:pt x="713393" y="167954"/>
                  </a:lnTo>
                  <a:lnTo>
                    <a:pt x="737685" y="207610"/>
                  </a:lnTo>
                  <a:lnTo>
                    <a:pt x="757217" y="250189"/>
                  </a:lnTo>
                  <a:lnTo>
                    <a:pt x="771624" y="295324"/>
                  </a:lnTo>
                  <a:lnTo>
                    <a:pt x="780537" y="342649"/>
                  </a:lnTo>
                  <a:lnTo>
                    <a:pt x="783590" y="391794"/>
                  </a:lnTo>
                  <a:close/>
                </a:path>
              </a:pathLst>
            </a:custGeom>
            <a:ln w="265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02293" y="6906737"/>
              <a:ext cx="783590" cy="783590"/>
            </a:xfrm>
            <a:custGeom>
              <a:avLst/>
              <a:gdLst/>
              <a:ahLst/>
              <a:cxnLst/>
              <a:rect l="l" t="t" r="r" b="b"/>
              <a:pathLst>
                <a:path w="783590" h="783590">
                  <a:moveTo>
                    <a:pt x="391795" y="0"/>
                  </a:moveTo>
                  <a:lnTo>
                    <a:pt x="342649" y="3052"/>
                  </a:lnTo>
                  <a:lnTo>
                    <a:pt x="295324" y="11965"/>
                  </a:lnTo>
                  <a:lnTo>
                    <a:pt x="250189" y="26372"/>
                  </a:lnTo>
                  <a:lnTo>
                    <a:pt x="207610" y="45904"/>
                  </a:lnTo>
                  <a:lnTo>
                    <a:pt x="167954" y="70196"/>
                  </a:lnTo>
                  <a:lnTo>
                    <a:pt x="131588" y="98880"/>
                  </a:lnTo>
                  <a:lnTo>
                    <a:pt x="98880" y="131588"/>
                  </a:lnTo>
                  <a:lnTo>
                    <a:pt x="70196" y="167954"/>
                  </a:lnTo>
                  <a:lnTo>
                    <a:pt x="45904" y="207610"/>
                  </a:lnTo>
                  <a:lnTo>
                    <a:pt x="26372" y="250189"/>
                  </a:lnTo>
                  <a:lnTo>
                    <a:pt x="11965" y="295324"/>
                  </a:lnTo>
                  <a:lnTo>
                    <a:pt x="3052" y="342649"/>
                  </a:lnTo>
                  <a:lnTo>
                    <a:pt x="0" y="391794"/>
                  </a:lnTo>
                  <a:lnTo>
                    <a:pt x="3052" y="440940"/>
                  </a:lnTo>
                  <a:lnTo>
                    <a:pt x="11965" y="488265"/>
                  </a:lnTo>
                  <a:lnTo>
                    <a:pt x="26372" y="533400"/>
                  </a:lnTo>
                  <a:lnTo>
                    <a:pt x="45904" y="575979"/>
                  </a:lnTo>
                  <a:lnTo>
                    <a:pt x="70196" y="615635"/>
                  </a:lnTo>
                  <a:lnTo>
                    <a:pt x="98880" y="652001"/>
                  </a:lnTo>
                  <a:lnTo>
                    <a:pt x="131588" y="684709"/>
                  </a:lnTo>
                  <a:lnTo>
                    <a:pt x="167954" y="713393"/>
                  </a:lnTo>
                  <a:lnTo>
                    <a:pt x="207610" y="737685"/>
                  </a:lnTo>
                  <a:lnTo>
                    <a:pt x="250189" y="757217"/>
                  </a:lnTo>
                  <a:lnTo>
                    <a:pt x="295324" y="771624"/>
                  </a:lnTo>
                  <a:lnTo>
                    <a:pt x="342649" y="780537"/>
                  </a:lnTo>
                  <a:lnTo>
                    <a:pt x="391795" y="783589"/>
                  </a:lnTo>
                  <a:lnTo>
                    <a:pt x="440940" y="780537"/>
                  </a:lnTo>
                  <a:lnTo>
                    <a:pt x="488265" y="771624"/>
                  </a:lnTo>
                  <a:lnTo>
                    <a:pt x="533400" y="757217"/>
                  </a:lnTo>
                  <a:lnTo>
                    <a:pt x="575979" y="737685"/>
                  </a:lnTo>
                  <a:lnTo>
                    <a:pt x="615635" y="713393"/>
                  </a:lnTo>
                  <a:lnTo>
                    <a:pt x="652001" y="684709"/>
                  </a:lnTo>
                  <a:lnTo>
                    <a:pt x="684709" y="652001"/>
                  </a:lnTo>
                  <a:lnTo>
                    <a:pt x="713393" y="615635"/>
                  </a:lnTo>
                  <a:lnTo>
                    <a:pt x="737685" y="575979"/>
                  </a:lnTo>
                  <a:lnTo>
                    <a:pt x="757217" y="533400"/>
                  </a:lnTo>
                  <a:lnTo>
                    <a:pt x="771624" y="488265"/>
                  </a:lnTo>
                  <a:lnTo>
                    <a:pt x="780537" y="440940"/>
                  </a:lnTo>
                  <a:lnTo>
                    <a:pt x="783590" y="391794"/>
                  </a:lnTo>
                  <a:lnTo>
                    <a:pt x="780537" y="342649"/>
                  </a:lnTo>
                  <a:lnTo>
                    <a:pt x="771624" y="295324"/>
                  </a:lnTo>
                  <a:lnTo>
                    <a:pt x="757217" y="250189"/>
                  </a:lnTo>
                  <a:lnTo>
                    <a:pt x="737685" y="207610"/>
                  </a:lnTo>
                  <a:lnTo>
                    <a:pt x="713393" y="167954"/>
                  </a:lnTo>
                  <a:lnTo>
                    <a:pt x="684709" y="131588"/>
                  </a:lnTo>
                  <a:lnTo>
                    <a:pt x="652001" y="98880"/>
                  </a:lnTo>
                  <a:lnTo>
                    <a:pt x="615635" y="70196"/>
                  </a:lnTo>
                  <a:lnTo>
                    <a:pt x="575979" y="45904"/>
                  </a:lnTo>
                  <a:lnTo>
                    <a:pt x="533400" y="26372"/>
                  </a:lnTo>
                  <a:lnTo>
                    <a:pt x="488265" y="11965"/>
                  </a:lnTo>
                  <a:lnTo>
                    <a:pt x="440940" y="3052"/>
                  </a:lnTo>
                  <a:lnTo>
                    <a:pt x="391795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02293" y="6906737"/>
              <a:ext cx="783590" cy="783590"/>
            </a:xfrm>
            <a:custGeom>
              <a:avLst/>
              <a:gdLst/>
              <a:ahLst/>
              <a:cxnLst/>
              <a:rect l="l" t="t" r="r" b="b"/>
              <a:pathLst>
                <a:path w="783590" h="783590">
                  <a:moveTo>
                    <a:pt x="783590" y="391794"/>
                  </a:moveTo>
                  <a:lnTo>
                    <a:pt x="780537" y="440940"/>
                  </a:lnTo>
                  <a:lnTo>
                    <a:pt x="771624" y="488265"/>
                  </a:lnTo>
                  <a:lnTo>
                    <a:pt x="757217" y="533400"/>
                  </a:lnTo>
                  <a:lnTo>
                    <a:pt x="737685" y="575979"/>
                  </a:lnTo>
                  <a:lnTo>
                    <a:pt x="713393" y="615635"/>
                  </a:lnTo>
                  <a:lnTo>
                    <a:pt x="684709" y="652001"/>
                  </a:lnTo>
                  <a:lnTo>
                    <a:pt x="652001" y="684709"/>
                  </a:lnTo>
                  <a:lnTo>
                    <a:pt x="615635" y="713393"/>
                  </a:lnTo>
                  <a:lnTo>
                    <a:pt x="575979" y="737685"/>
                  </a:lnTo>
                  <a:lnTo>
                    <a:pt x="533400" y="757217"/>
                  </a:lnTo>
                  <a:lnTo>
                    <a:pt x="488265" y="771624"/>
                  </a:lnTo>
                  <a:lnTo>
                    <a:pt x="440940" y="780537"/>
                  </a:lnTo>
                  <a:lnTo>
                    <a:pt x="391795" y="783589"/>
                  </a:lnTo>
                  <a:lnTo>
                    <a:pt x="342649" y="780537"/>
                  </a:lnTo>
                  <a:lnTo>
                    <a:pt x="295324" y="771624"/>
                  </a:lnTo>
                  <a:lnTo>
                    <a:pt x="250189" y="757217"/>
                  </a:lnTo>
                  <a:lnTo>
                    <a:pt x="207610" y="737685"/>
                  </a:lnTo>
                  <a:lnTo>
                    <a:pt x="167954" y="713393"/>
                  </a:lnTo>
                  <a:lnTo>
                    <a:pt x="131588" y="684709"/>
                  </a:lnTo>
                  <a:lnTo>
                    <a:pt x="98880" y="652001"/>
                  </a:lnTo>
                  <a:lnTo>
                    <a:pt x="70196" y="615635"/>
                  </a:lnTo>
                  <a:lnTo>
                    <a:pt x="45904" y="575979"/>
                  </a:lnTo>
                  <a:lnTo>
                    <a:pt x="26372" y="533400"/>
                  </a:lnTo>
                  <a:lnTo>
                    <a:pt x="11965" y="488265"/>
                  </a:lnTo>
                  <a:lnTo>
                    <a:pt x="3052" y="440940"/>
                  </a:lnTo>
                  <a:lnTo>
                    <a:pt x="0" y="391794"/>
                  </a:lnTo>
                  <a:lnTo>
                    <a:pt x="3052" y="342649"/>
                  </a:lnTo>
                  <a:lnTo>
                    <a:pt x="11965" y="295324"/>
                  </a:lnTo>
                  <a:lnTo>
                    <a:pt x="26372" y="250189"/>
                  </a:lnTo>
                  <a:lnTo>
                    <a:pt x="45904" y="207610"/>
                  </a:lnTo>
                  <a:lnTo>
                    <a:pt x="70196" y="167954"/>
                  </a:lnTo>
                  <a:lnTo>
                    <a:pt x="98880" y="131588"/>
                  </a:lnTo>
                  <a:lnTo>
                    <a:pt x="131588" y="98880"/>
                  </a:lnTo>
                  <a:lnTo>
                    <a:pt x="167954" y="70196"/>
                  </a:lnTo>
                  <a:lnTo>
                    <a:pt x="207610" y="45904"/>
                  </a:lnTo>
                  <a:lnTo>
                    <a:pt x="250189" y="26372"/>
                  </a:lnTo>
                  <a:lnTo>
                    <a:pt x="295324" y="11965"/>
                  </a:lnTo>
                  <a:lnTo>
                    <a:pt x="342649" y="3052"/>
                  </a:lnTo>
                  <a:lnTo>
                    <a:pt x="391795" y="0"/>
                  </a:lnTo>
                  <a:lnTo>
                    <a:pt x="440940" y="3052"/>
                  </a:lnTo>
                  <a:lnTo>
                    <a:pt x="488265" y="11965"/>
                  </a:lnTo>
                  <a:lnTo>
                    <a:pt x="533400" y="26372"/>
                  </a:lnTo>
                  <a:lnTo>
                    <a:pt x="575979" y="45904"/>
                  </a:lnTo>
                  <a:lnTo>
                    <a:pt x="615635" y="70196"/>
                  </a:lnTo>
                  <a:lnTo>
                    <a:pt x="652001" y="98880"/>
                  </a:lnTo>
                  <a:lnTo>
                    <a:pt x="684709" y="131588"/>
                  </a:lnTo>
                  <a:lnTo>
                    <a:pt x="713393" y="167954"/>
                  </a:lnTo>
                  <a:lnTo>
                    <a:pt x="737685" y="207610"/>
                  </a:lnTo>
                  <a:lnTo>
                    <a:pt x="757217" y="250189"/>
                  </a:lnTo>
                  <a:lnTo>
                    <a:pt x="771624" y="295324"/>
                  </a:lnTo>
                  <a:lnTo>
                    <a:pt x="780537" y="342649"/>
                  </a:lnTo>
                  <a:lnTo>
                    <a:pt x="783590" y="391794"/>
                  </a:lnTo>
                  <a:close/>
                </a:path>
              </a:pathLst>
            </a:custGeom>
            <a:ln w="265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92200" y="2937758"/>
              <a:ext cx="2475865" cy="1584960"/>
            </a:xfrm>
            <a:custGeom>
              <a:avLst/>
              <a:gdLst/>
              <a:ahLst/>
              <a:cxnLst/>
              <a:rect l="l" t="t" r="r" b="b"/>
              <a:pathLst>
                <a:path w="2475865" h="1584960">
                  <a:moveTo>
                    <a:pt x="1925559" y="29584"/>
                  </a:moveTo>
                  <a:lnTo>
                    <a:pt x="1856248" y="40311"/>
                  </a:lnTo>
                  <a:lnTo>
                    <a:pt x="1781802" y="47580"/>
                  </a:lnTo>
                  <a:lnTo>
                    <a:pt x="1741995" y="50041"/>
                  </a:lnTo>
                  <a:lnTo>
                    <a:pt x="1700115" y="51785"/>
                  </a:lnTo>
                  <a:lnTo>
                    <a:pt x="1655897" y="52860"/>
                  </a:lnTo>
                  <a:lnTo>
                    <a:pt x="1609078" y="53318"/>
                  </a:lnTo>
                  <a:lnTo>
                    <a:pt x="1559395" y="53205"/>
                  </a:lnTo>
                  <a:lnTo>
                    <a:pt x="1506583" y="52573"/>
                  </a:lnTo>
                  <a:lnTo>
                    <a:pt x="1450381" y="51469"/>
                  </a:lnTo>
                  <a:lnTo>
                    <a:pt x="1390524" y="49944"/>
                  </a:lnTo>
                  <a:lnTo>
                    <a:pt x="1326749" y="48046"/>
                  </a:lnTo>
                  <a:lnTo>
                    <a:pt x="1258792" y="45825"/>
                  </a:lnTo>
                  <a:lnTo>
                    <a:pt x="1186390" y="43329"/>
                  </a:lnTo>
                  <a:lnTo>
                    <a:pt x="1109279" y="40608"/>
                  </a:lnTo>
                  <a:lnTo>
                    <a:pt x="1017018" y="36479"/>
                  </a:lnTo>
                  <a:lnTo>
                    <a:pt x="936076" y="31315"/>
                  </a:lnTo>
                  <a:lnTo>
                    <a:pt x="865340" y="25520"/>
                  </a:lnTo>
                  <a:lnTo>
                    <a:pt x="803694" y="19494"/>
                  </a:lnTo>
                  <a:lnTo>
                    <a:pt x="750023" y="13642"/>
                  </a:lnTo>
                  <a:lnTo>
                    <a:pt x="703212" y="8363"/>
                  </a:lnTo>
                  <a:lnTo>
                    <a:pt x="662147" y="4062"/>
                  </a:lnTo>
                  <a:lnTo>
                    <a:pt x="625712" y="1140"/>
                  </a:lnTo>
                  <a:lnTo>
                    <a:pt x="592794" y="0"/>
                  </a:lnTo>
                  <a:lnTo>
                    <a:pt x="562276" y="1043"/>
                  </a:lnTo>
                  <a:lnTo>
                    <a:pt x="503985" y="11289"/>
                  </a:lnTo>
                  <a:lnTo>
                    <a:pt x="441919" y="35096"/>
                  </a:lnTo>
                  <a:lnTo>
                    <a:pt x="390062" y="63036"/>
                  </a:lnTo>
                  <a:lnTo>
                    <a:pt x="343466" y="94616"/>
                  </a:lnTo>
                  <a:lnTo>
                    <a:pt x="301814" y="128945"/>
                  </a:lnTo>
                  <a:lnTo>
                    <a:pt x="264788" y="165135"/>
                  </a:lnTo>
                  <a:lnTo>
                    <a:pt x="232071" y="202296"/>
                  </a:lnTo>
                  <a:lnTo>
                    <a:pt x="203345" y="239540"/>
                  </a:lnTo>
                  <a:lnTo>
                    <a:pt x="178293" y="275975"/>
                  </a:lnTo>
                  <a:lnTo>
                    <a:pt x="156598" y="310714"/>
                  </a:lnTo>
                  <a:lnTo>
                    <a:pt x="122006" y="371545"/>
                  </a:lnTo>
                  <a:lnTo>
                    <a:pt x="98620" y="418371"/>
                  </a:lnTo>
                  <a:lnTo>
                    <a:pt x="73522" y="477555"/>
                  </a:lnTo>
                  <a:lnTo>
                    <a:pt x="59902" y="514409"/>
                  </a:lnTo>
                  <a:lnTo>
                    <a:pt x="46360" y="555605"/>
                  </a:lnTo>
                  <a:lnTo>
                    <a:pt x="33490" y="600765"/>
                  </a:lnTo>
                  <a:lnTo>
                    <a:pt x="21886" y="649516"/>
                  </a:lnTo>
                  <a:lnTo>
                    <a:pt x="12141" y="701480"/>
                  </a:lnTo>
                  <a:lnTo>
                    <a:pt x="4849" y="756283"/>
                  </a:lnTo>
                  <a:lnTo>
                    <a:pt x="604" y="813549"/>
                  </a:lnTo>
                  <a:lnTo>
                    <a:pt x="0" y="872902"/>
                  </a:lnTo>
                  <a:lnTo>
                    <a:pt x="3630" y="933966"/>
                  </a:lnTo>
                  <a:lnTo>
                    <a:pt x="12089" y="996366"/>
                  </a:lnTo>
                  <a:lnTo>
                    <a:pt x="25970" y="1059726"/>
                  </a:lnTo>
                  <a:lnTo>
                    <a:pt x="45867" y="1123671"/>
                  </a:lnTo>
                  <a:lnTo>
                    <a:pt x="72375" y="1187824"/>
                  </a:lnTo>
                  <a:lnTo>
                    <a:pt x="107747" y="1256838"/>
                  </a:lnTo>
                  <a:lnTo>
                    <a:pt x="134848" y="1300297"/>
                  </a:lnTo>
                  <a:lnTo>
                    <a:pt x="169515" y="1346954"/>
                  </a:lnTo>
                  <a:lnTo>
                    <a:pt x="212715" y="1394729"/>
                  </a:lnTo>
                  <a:lnTo>
                    <a:pt x="265415" y="1441545"/>
                  </a:lnTo>
                  <a:lnTo>
                    <a:pt x="309668" y="1473366"/>
                  </a:lnTo>
                  <a:lnTo>
                    <a:pt x="354843" y="1500058"/>
                  </a:lnTo>
                  <a:lnTo>
                    <a:pt x="400732" y="1522076"/>
                  </a:lnTo>
                  <a:lnTo>
                    <a:pt x="447125" y="1539873"/>
                  </a:lnTo>
                  <a:lnTo>
                    <a:pt x="493815" y="1553906"/>
                  </a:lnTo>
                  <a:lnTo>
                    <a:pt x="540593" y="1564629"/>
                  </a:lnTo>
                  <a:lnTo>
                    <a:pt x="587251" y="1572496"/>
                  </a:lnTo>
                  <a:lnTo>
                    <a:pt x="633580" y="1577964"/>
                  </a:lnTo>
                  <a:lnTo>
                    <a:pt x="679372" y="1581486"/>
                  </a:lnTo>
                  <a:lnTo>
                    <a:pt x="724418" y="1583517"/>
                  </a:lnTo>
                  <a:lnTo>
                    <a:pt x="768509" y="1584513"/>
                  </a:lnTo>
                  <a:lnTo>
                    <a:pt x="811438" y="1584928"/>
                  </a:lnTo>
                  <a:lnTo>
                    <a:pt x="854800" y="1584512"/>
                  </a:lnTo>
                  <a:lnTo>
                    <a:pt x="925166" y="1579527"/>
                  </a:lnTo>
                  <a:lnTo>
                    <a:pt x="985728" y="1569509"/>
                  </a:lnTo>
                  <a:lnTo>
                    <a:pt x="1050897" y="1555061"/>
                  </a:lnTo>
                  <a:lnTo>
                    <a:pt x="1089713" y="1546364"/>
                  </a:lnTo>
                  <a:lnTo>
                    <a:pt x="1135083" y="1536787"/>
                  </a:lnTo>
                  <a:lnTo>
                    <a:pt x="1188810" y="1526404"/>
                  </a:lnTo>
                  <a:lnTo>
                    <a:pt x="1252695" y="1515291"/>
                  </a:lnTo>
                  <a:lnTo>
                    <a:pt x="1328539" y="1503523"/>
                  </a:lnTo>
                  <a:lnTo>
                    <a:pt x="1418143" y="1491177"/>
                  </a:lnTo>
                  <a:lnTo>
                    <a:pt x="1494843" y="1481240"/>
                  </a:lnTo>
                  <a:lnTo>
                    <a:pt x="1564175" y="1472433"/>
                  </a:lnTo>
                  <a:lnTo>
                    <a:pt x="1626829" y="1464839"/>
                  </a:lnTo>
                  <a:lnTo>
                    <a:pt x="1683498" y="1458540"/>
                  </a:lnTo>
                  <a:lnTo>
                    <a:pt x="1734874" y="1453618"/>
                  </a:lnTo>
                  <a:lnTo>
                    <a:pt x="1781650" y="1450157"/>
                  </a:lnTo>
                  <a:lnTo>
                    <a:pt x="1824516" y="1448238"/>
                  </a:lnTo>
                  <a:lnTo>
                    <a:pt x="1864166" y="1447946"/>
                  </a:lnTo>
                  <a:lnTo>
                    <a:pt x="1901290" y="1449362"/>
                  </a:lnTo>
                  <a:lnTo>
                    <a:pt x="1936582" y="1452569"/>
                  </a:lnTo>
                  <a:lnTo>
                    <a:pt x="2001974" y="1462075"/>
                  </a:lnTo>
                  <a:lnTo>
                    <a:pt x="2058612" y="1472787"/>
                  </a:lnTo>
                  <a:lnTo>
                    <a:pt x="2108032" y="1483137"/>
                  </a:lnTo>
                  <a:lnTo>
                    <a:pt x="2151769" y="1491559"/>
                  </a:lnTo>
                  <a:lnTo>
                    <a:pt x="2191361" y="1496486"/>
                  </a:lnTo>
                  <a:lnTo>
                    <a:pt x="2228342" y="1496351"/>
                  </a:lnTo>
                  <a:lnTo>
                    <a:pt x="2264248" y="1489587"/>
                  </a:lnTo>
                  <a:lnTo>
                    <a:pt x="2300615" y="1474629"/>
                  </a:lnTo>
                  <a:lnTo>
                    <a:pt x="2347328" y="1442192"/>
                  </a:lnTo>
                  <a:lnTo>
                    <a:pt x="2384818" y="1401641"/>
                  </a:lnTo>
                  <a:lnTo>
                    <a:pt x="2414077" y="1356350"/>
                  </a:lnTo>
                  <a:lnTo>
                    <a:pt x="2436095" y="1309689"/>
                  </a:lnTo>
                  <a:lnTo>
                    <a:pt x="2451864" y="1265031"/>
                  </a:lnTo>
                  <a:lnTo>
                    <a:pt x="2462375" y="1225749"/>
                  </a:lnTo>
                  <a:lnTo>
                    <a:pt x="2471582" y="1176801"/>
                  </a:lnTo>
                  <a:lnTo>
                    <a:pt x="2475410" y="1137944"/>
                  </a:lnTo>
                  <a:lnTo>
                    <a:pt x="2474720" y="1104929"/>
                  </a:lnTo>
                  <a:lnTo>
                    <a:pt x="2470337" y="1073787"/>
                  </a:lnTo>
                  <a:lnTo>
                    <a:pt x="2463088" y="1040549"/>
                  </a:lnTo>
                  <a:lnTo>
                    <a:pt x="2453798" y="1001246"/>
                  </a:lnTo>
                  <a:lnTo>
                    <a:pt x="2443295" y="951908"/>
                  </a:lnTo>
                  <a:lnTo>
                    <a:pt x="2432404" y="888568"/>
                  </a:lnTo>
                  <a:lnTo>
                    <a:pt x="2421951" y="807256"/>
                  </a:lnTo>
                  <a:lnTo>
                    <a:pt x="2416116" y="752911"/>
                  </a:lnTo>
                  <a:lnTo>
                    <a:pt x="2411147" y="702198"/>
                  </a:lnTo>
                  <a:lnTo>
                    <a:pt x="2407375" y="653878"/>
                  </a:lnTo>
                  <a:lnTo>
                    <a:pt x="2405134" y="606715"/>
                  </a:lnTo>
                  <a:lnTo>
                    <a:pt x="2404757" y="559470"/>
                  </a:lnTo>
                  <a:lnTo>
                    <a:pt x="2406577" y="510905"/>
                  </a:lnTo>
                  <a:lnTo>
                    <a:pt x="2410927" y="459784"/>
                  </a:lnTo>
                  <a:lnTo>
                    <a:pt x="2422903" y="379019"/>
                  </a:lnTo>
                  <a:lnTo>
                    <a:pt x="2435513" y="322519"/>
                  </a:lnTo>
                  <a:lnTo>
                    <a:pt x="2444890" y="281584"/>
                  </a:lnTo>
                  <a:lnTo>
                    <a:pt x="2447170" y="247512"/>
                  </a:lnTo>
                  <a:lnTo>
                    <a:pt x="2409243" y="161199"/>
                  </a:lnTo>
                  <a:lnTo>
                    <a:pt x="2367687" y="120417"/>
                  </a:lnTo>
                  <a:lnTo>
                    <a:pt x="2318340" y="88296"/>
                  </a:lnTo>
                  <a:lnTo>
                    <a:pt x="2265728" y="63878"/>
                  </a:lnTo>
                  <a:lnTo>
                    <a:pt x="2214373" y="46204"/>
                  </a:lnTo>
                  <a:lnTo>
                    <a:pt x="2168799" y="34318"/>
                  </a:lnTo>
                  <a:lnTo>
                    <a:pt x="2113087" y="24073"/>
                  </a:lnTo>
                  <a:lnTo>
                    <a:pt x="2047781" y="18992"/>
                  </a:lnTo>
                  <a:lnTo>
                    <a:pt x="1992919" y="20499"/>
                  </a:lnTo>
                  <a:lnTo>
                    <a:pt x="1951259" y="25171"/>
                  </a:lnTo>
                  <a:lnTo>
                    <a:pt x="1925559" y="29584"/>
                  </a:lnTo>
                  <a:close/>
                </a:path>
              </a:pathLst>
            </a:custGeom>
            <a:ln w="361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35305" y="2981182"/>
              <a:ext cx="2389505" cy="1498600"/>
            </a:xfrm>
            <a:custGeom>
              <a:avLst/>
              <a:gdLst/>
              <a:ahLst/>
              <a:cxnLst/>
              <a:rect l="l" t="t" r="r" b="b"/>
              <a:pathLst>
                <a:path w="2389504" h="1498600">
                  <a:moveTo>
                    <a:pt x="768626" y="1498079"/>
                  </a:moveTo>
                  <a:lnTo>
                    <a:pt x="724875" y="1497691"/>
                  </a:lnTo>
                  <a:lnTo>
                    <a:pt x="679522" y="1496704"/>
                  </a:lnTo>
                  <a:lnTo>
                    <a:pt x="632869" y="1494532"/>
                  </a:lnTo>
                  <a:lnTo>
                    <a:pt x="585219" y="1490586"/>
                  </a:lnTo>
                  <a:lnTo>
                    <a:pt x="536877" y="1484281"/>
                  </a:lnTo>
                  <a:lnTo>
                    <a:pt x="488144" y="1475030"/>
                  </a:lnTo>
                  <a:lnTo>
                    <a:pt x="439324" y="1462245"/>
                  </a:lnTo>
                  <a:lnTo>
                    <a:pt x="390720" y="1445339"/>
                  </a:lnTo>
                  <a:lnTo>
                    <a:pt x="342635" y="1423726"/>
                  </a:lnTo>
                  <a:lnTo>
                    <a:pt x="295372" y="1396819"/>
                  </a:lnTo>
                  <a:lnTo>
                    <a:pt x="249234" y="1364030"/>
                  </a:lnTo>
                  <a:lnTo>
                    <a:pt x="199177" y="1319400"/>
                  </a:lnTo>
                  <a:lnTo>
                    <a:pt x="158282" y="1273793"/>
                  </a:lnTo>
                  <a:lnTo>
                    <a:pt x="125663" y="1229429"/>
                  </a:lnTo>
                  <a:lnTo>
                    <a:pt x="100436" y="1188529"/>
                  </a:lnTo>
                  <a:lnTo>
                    <a:pt x="81715" y="1153310"/>
                  </a:lnTo>
                  <a:lnTo>
                    <a:pt x="42377" y="1062022"/>
                  </a:lnTo>
                  <a:lnTo>
                    <a:pt x="23052" y="998240"/>
                  </a:lnTo>
                  <a:lnTo>
                    <a:pt x="9984" y="935066"/>
                  </a:lnTo>
                  <a:lnTo>
                    <a:pt x="2519" y="872920"/>
                  </a:lnTo>
                  <a:lnTo>
                    <a:pt x="0" y="812219"/>
                  </a:lnTo>
                  <a:lnTo>
                    <a:pt x="1771" y="753384"/>
                  </a:lnTo>
                  <a:lnTo>
                    <a:pt x="7177" y="696833"/>
                  </a:lnTo>
                  <a:lnTo>
                    <a:pt x="15564" y="642985"/>
                  </a:lnTo>
                  <a:lnTo>
                    <a:pt x="26274" y="592258"/>
                  </a:lnTo>
                  <a:lnTo>
                    <a:pt x="38652" y="545072"/>
                  </a:lnTo>
                  <a:lnTo>
                    <a:pt x="52044" y="501845"/>
                  </a:lnTo>
                  <a:lnTo>
                    <a:pt x="65793" y="462996"/>
                  </a:lnTo>
                  <a:lnTo>
                    <a:pt x="91740" y="400109"/>
                  </a:lnTo>
                  <a:lnTo>
                    <a:pt x="111249" y="359760"/>
                  </a:lnTo>
                  <a:lnTo>
                    <a:pt x="134598" y="317360"/>
                  </a:lnTo>
                  <a:lnTo>
                    <a:pt x="155139" y="282253"/>
                  </a:lnTo>
                  <a:lnTo>
                    <a:pt x="179019" y="244825"/>
                  </a:lnTo>
                  <a:lnTo>
                    <a:pt x="206684" y="206138"/>
                  </a:lnTo>
                  <a:lnTo>
                    <a:pt x="238580" y="167251"/>
                  </a:lnTo>
                  <a:lnTo>
                    <a:pt x="275152" y="129227"/>
                  </a:lnTo>
                  <a:lnTo>
                    <a:pt x="316846" y="93125"/>
                  </a:lnTo>
                  <a:lnTo>
                    <a:pt x="364107" y="60008"/>
                  </a:lnTo>
                  <a:lnTo>
                    <a:pt x="417382" y="30937"/>
                  </a:lnTo>
                  <a:lnTo>
                    <a:pt x="482738" y="7015"/>
                  </a:lnTo>
                  <a:lnTo>
                    <a:pt x="548027" y="0"/>
                  </a:lnTo>
                  <a:lnTo>
                    <a:pt x="576232" y="842"/>
                  </a:lnTo>
                  <a:lnTo>
                    <a:pt x="607543" y="3186"/>
                  </a:lnTo>
                  <a:lnTo>
                    <a:pt x="642925" y="6756"/>
                  </a:lnTo>
                  <a:lnTo>
                    <a:pt x="683346" y="11277"/>
                  </a:lnTo>
                  <a:lnTo>
                    <a:pt x="717053" y="15064"/>
                  </a:lnTo>
                  <a:lnTo>
                    <a:pt x="754070" y="19065"/>
                  </a:lnTo>
                  <a:lnTo>
                    <a:pt x="794735" y="23155"/>
                  </a:lnTo>
                  <a:lnTo>
                    <a:pt x="839386" y="27211"/>
                  </a:lnTo>
                  <a:lnTo>
                    <a:pt x="888362" y="31108"/>
                  </a:lnTo>
                  <a:lnTo>
                    <a:pt x="942001" y="34721"/>
                  </a:lnTo>
                  <a:lnTo>
                    <a:pt x="1000643" y="37927"/>
                  </a:lnTo>
                  <a:lnTo>
                    <a:pt x="1064625" y="40601"/>
                  </a:lnTo>
                  <a:lnTo>
                    <a:pt x="1123780" y="42693"/>
                  </a:lnTo>
                  <a:lnTo>
                    <a:pt x="1180447" y="44668"/>
                  </a:lnTo>
                  <a:lnTo>
                    <a:pt x="1234688" y="46503"/>
                  </a:lnTo>
                  <a:lnTo>
                    <a:pt x="1286567" y="48173"/>
                  </a:lnTo>
                  <a:lnTo>
                    <a:pt x="1336145" y="49653"/>
                  </a:lnTo>
                  <a:lnTo>
                    <a:pt x="1383484" y="50919"/>
                  </a:lnTo>
                  <a:lnTo>
                    <a:pt x="1428646" y="51947"/>
                  </a:lnTo>
                  <a:lnTo>
                    <a:pt x="1471694" y="52711"/>
                  </a:lnTo>
                  <a:lnTo>
                    <a:pt x="1512690" y="53188"/>
                  </a:lnTo>
                  <a:lnTo>
                    <a:pt x="1551695" y="53352"/>
                  </a:lnTo>
                  <a:lnTo>
                    <a:pt x="1611421" y="52896"/>
                  </a:lnTo>
                  <a:lnTo>
                    <a:pt x="1666352" y="51499"/>
                  </a:lnTo>
                  <a:lnTo>
                    <a:pt x="1717098" y="49117"/>
                  </a:lnTo>
                  <a:lnTo>
                    <a:pt x="1764268" y="45707"/>
                  </a:lnTo>
                  <a:lnTo>
                    <a:pt x="1808472" y="41224"/>
                  </a:lnTo>
                  <a:lnTo>
                    <a:pt x="1850318" y="35625"/>
                  </a:lnTo>
                  <a:lnTo>
                    <a:pt x="1890417" y="28867"/>
                  </a:lnTo>
                  <a:lnTo>
                    <a:pt x="1906585" y="25984"/>
                  </a:lnTo>
                  <a:lnTo>
                    <a:pt x="1929527" y="22699"/>
                  </a:lnTo>
                  <a:lnTo>
                    <a:pt x="1958594" y="20003"/>
                  </a:lnTo>
                  <a:lnTo>
                    <a:pt x="1993135" y="18884"/>
                  </a:lnTo>
                  <a:lnTo>
                    <a:pt x="2011003" y="19186"/>
                  </a:lnTo>
                  <a:lnTo>
                    <a:pt x="2064102" y="23672"/>
                  </a:lnTo>
                  <a:lnTo>
                    <a:pt x="2124146" y="35278"/>
                  </a:lnTo>
                  <a:lnTo>
                    <a:pt x="2173790" y="49209"/>
                  </a:lnTo>
                  <a:lnTo>
                    <a:pt x="2228042" y="69974"/>
                  </a:lnTo>
                  <a:lnTo>
                    <a:pt x="2280548" y="98637"/>
                  </a:lnTo>
                  <a:lnTo>
                    <a:pt x="2324955" y="136261"/>
                  </a:lnTo>
                  <a:lnTo>
                    <a:pt x="2354907" y="183908"/>
                  </a:lnTo>
                  <a:lnTo>
                    <a:pt x="2360827" y="216646"/>
                  </a:lnTo>
                  <a:lnTo>
                    <a:pt x="2357888" y="236322"/>
                  </a:lnTo>
                  <a:lnTo>
                    <a:pt x="2351402" y="263956"/>
                  </a:lnTo>
                  <a:lnTo>
                    <a:pt x="2344867" y="291032"/>
                  </a:lnTo>
                  <a:lnTo>
                    <a:pt x="2337821" y="323865"/>
                  </a:lnTo>
                  <a:lnTo>
                    <a:pt x="2330872" y="363676"/>
                  </a:lnTo>
                  <a:lnTo>
                    <a:pt x="2324630" y="411683"/>
                  </a:lnTo>
                  <a:lnTo>
                    <a:pt x="2320120" y="464745"/>
                  </a:lnTo>
                  <a:lnTo>
                    <a:pt x="2318230" y="515104"/>
                  </a:lnTo>
                  <a:lnTo>
                    <a:pt x="2318605" y="563962"/>
                  </a:lnTo>
                  <a:lnTo>
                    <a:pt x="2320890" y="612523"/>
                  </a:lnTo>
                  <a:lnTo>
                    <a:pt x="2324730" y="661990"/>
                  </a:lnTo>
                  <a:lnTo>
                    <a:pt x="2329769" y="713565"/>
                  </a:lnTo>
                  <a:lnTo>
                    <a:pt x="2335654" y="768451"/>
                  </a:lnTo>
                  <a:lnTo>
                    <a:pt x="2343440" y="831560"/>
                  </a:lnTo>
                  <a:lnTo>
                    <a:pt x="2351589" y="884195"/>
                  </a:lnTo>
                  <a:lnTo>
                    <a:pt x="2359763" y="927929"/>
                  </a:lnTo>
                  <a:lnTo>
                    <a:pt x="2374821" y="994981"/>
                  </a:lnTo>
                  <a:lnTo>
                    <a:pt x="2383017" y="1030643"/>
                  </a:lnTo>
                  <a:lnTo>
                    <a:pt x="2387959" y="1060870"/>
                  </a:lnTo>
                  <a:lnTo>
                    <a:pt x="2389004" y="1091166"/>
                  </a:lnTo>
                  <a:lnTo>
                    <a:pt x="2385514" y="1127036"/>
                  </a:lnTo>
                  <a:lnTo>
                    <a:pt x="2372226" y="1190460"/>
                  </a:lnTo>
                  <a:lnTo>
                    <a:pt x="2358739" y="1233435"/>
                  </a:lnTo>
                  <a:lnTo>
                    <a:pt x="2339436" y="1278910"/>
                  </a:lnTo>
                  <a:lnTo>
                    <a:pt x="2313378" y="1323130"/>
                  </a:lnTo>
                  <a:lnTo>
                    <a:pt x="2279627" y="1362340"/>
                  </a:lnTo>
                  <a:lnTo>
                    <a:pt x="2237241" y="1392783"/>
                  </a:lnTo>
                  <a:lnTo>
                    <a:pt x="2185301" y="1409262"/>
                  </a:lnTo>
                  <a:lnTo>
                    <a:pt x="2166528" y="1410296"/>
                  </a:lnTo>
                  <a:lnTo>
                    <a:pt x="2142481" y="1408982"/>
                  </a:lnTo>
                  <a:lnTo>
                    <a:pt x="2116288" y="1405382"/>
                  </a:lnTo>
                  <a:lnTo>
                    <a:pt x="2087488" y="1400009"/>
                  </a:lnTo>
                  <a:lnTo>
                    <a:pt x="2055619" y="1393380"/>
                  </a:lnTo>
                  <a:lnTo>
                    <a:pt x="2022346" y="1386441"/>
                  </a:lnTo>
                  <a:lnTo>
                    <a:pt x="1985146" y="1379215"/>
                  </a:lnTo>
                  <a:lnTo>
                    <a:pt x="1943937" y="1372229"/>
                  </a:lnTo>
                  <a:lnTo>
                    <a:pt x="1898634" y="1366012"/>
                  </a:lnTo>
                  <a:lnTo>
                    <a:pt x="1855110" y="1362236"/>
                  </a:lnTo>
                  <a:lnTo>
                    <a:pt x="1808566" y="1360995"/>
                  </a:lnTo>
                  <a:lnTo>
                    <a:pt x="1773298" y="1361596"/>
                  </a:lnTo>
                  <a:lnTo>
                    <a:pt x="1695556" y="1366268"/>
                  </a:lnTo>
                  <a:lnTo>
                    <a:pt x="1652103" y="1370245"/>
                  </a:lnTo>
                  <a:lnTo>
                    <a:pt x="1604942" y="1375254"/>
                  </a:lnTo>
                  <a:lnTo>
                    <a:pt x="1553584" y="1381249"/>
                  </a:lnTo>
                  <a:lnTo>
                    <a:pt x="1497541" y="1388183"/>
                  </a:lnTo>
                  <a:lnTo>
                    <a:pt x="1436322" y="1396010"/>
                  </a:lnTo>
                  <a:lnTo>
                    <a:pt x="1369438" y="1404683"/>
                  </a:lnTo>
                  <a:lnTo>
                    <a:pt x="1297336" y="1414495"/>
                  </a:lnTo>
                  <a:lnTo>
                    <a:pt x="1234011" y="1423955"/>
                  </a:lnTo>
                  <a:lnTo>
                    <a:pt x="1178577" y="1433029"/>
                  </a:lnTo>
                  <a:lnTo>
                    <a:pt x="1130148" y="1441683"/>
                  </a:lnTo>
                  <a:lnTo>
                    <a:pt x="1087837" y="1449884"/>
                  </a:lnTo>
                  <a:lnTo>
                    <a:pt x="1018027" y="1464793"/>
                  </a:lnTo>
                  <a:lnTo>
                    <a:pt x="988755" y="1471434"/>
                  </a:lnTo>
                  <a:lnTo>
                    <a:pt x="937226" y="1482858"/>
                  </a:lnTo>
                  <a:lnTo>
                    <a:pt x="890316" y="1491224"/>
                  </a:lnTo>
                  <a:lnTo>
                    <a:pt x="839946" y="1496366"/>
                  </a:lnTo>
                  <a:lnTo>
                    <a:pt x="778037" y="1498117"/>
                  </a:lnTo>
                  <a:lnTo>
                    <a:pt x="768626" y="1498079"/>
                  </a:lnTo>
                  <a:close/>
                </a:path>
              </a:pathLst>
            </a:custGeom>
            <a:ln w="120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0105" y="5055450"/>
              <a:ext cx="732585" cy="213984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318941" y="5132842"/>
              <a:ext cx="607060" cy="2016125"/>
            </a:xfrm>
            <a:custGeom>
              <a:avLst/>
              <a:gdLst/>
              <a:ahLst/>
              <a:cxnLst/>
              <a:rect l="l" t="t" r="r" b="b"/>
              <a:pathLst>
                <a:path w="607059" h="2016125">
                  <a:moveTo>
                    <a:pt x="0" y="2015540"/>
                  </a:moveTo>
                  <a:lnTo>
                    <a:pt x="0" y="269214"/>
                  </a:lnTo>
                  <a:lnTo>
                    <a:pt x="3452" y="219716"/>
                  </a:lnTo>
                  <a:lnTo>
                    <a:pt x="13854" y="175322"/>
                  </a:lnTo>
                  <a:lnTo>
                    <a:pt x="31272" y="135918"/>
                  </a:lnTo>
                  <a:lnTo>
                    <a:pt x="55770" y="101389"/>
                  </a:lnTo>
                  <a:lnTo>
                    <a:pt x="87416" y="71619"/>
                  </a:lnTo>
                  <a:lnTo>
                    <a:pt x="126276" y="46494"/>
                  </a:lnTo>
                  <a:lnTo>
                    <a:pt x="175982" y="24690"/>
                  </a:lnTo>
                  <a:lnTo>
                    <a:pt x="221302" y="11555"/>
                  </a:lnTo>
                  <a:lnTo>
                    <a:pt x="275475" y="2743"/>
                  </a:lnTo>
                  <a:lnTo>
                    <a:pt x="606704" y="0"/>
                  </a:lnTo>
                </a:path>
              </a:pathLst>
            </a:custGeom>
            <a:ln w="108585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03209" y="5052555"/>
              <a:ext cx="836815" cy="214274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925466" y="5130083"/>
              <a:ext cx="715645" cy="2018664"/>
            </a:xfrm>
            <a:custGeom>
              <a:avLst/>
              <a:gdLst/>
              <a:ahLst/>
              <a:cxnLst/>
              <a:rect l="l" t="t" r="r" b="b"/>
              <a:pathLst>
                <a:path w="715645" h="2018665">
                  <a:moveTo>
                    <a:pt x="0" y="2755"/>
                  </a:moveTo>
                  <a:lnTo>
                    <a:pt x="423824" y="0"/>
                  </a:lnTo>
                  <a:lnTo>
                    <a:pt x="481750" y="7054"/>
                  </a:lnTo>
                  <a:lnTo>
                    <a:pt x="532072" y="26429"/>
                  </a:lnTo>
                  <a:lnTo>
                    <a:pt x="575243" y="55446"/>
                  </a:lnTo>
                  <a:lnTo>
                    <a:pt x="611713" y="91425"/>
                  </a:lnTo>
                  <a:lnTo>
                    <a:pt x="641934" y="131686"/>
                  </a:lnTo>
                  <a:lnTo>
                    <a:pt x="666358" y="173548"/>
                  </a:lnTo>
                  <a:lnTo>
                    <a:pt x="685436" y="214332"/>
                  </a:lnTo>
                  <a:lnTo>
                    <a:pt x="699620" y="251358"/>
                  </a:lnTo>
                  <a:lnTo>
                    <a:pt x="715111" y="303415"/>
                  </a:lnTo>
                  <a:lnTo>
                    <a:pt x="715111" y="2018296"/>
                  </a:lnTo>
                </a:path>
              </a:pathLst>
            </a:custGeom>
            <a:ln w="108585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88562" y="3888524"/>
              <a:ext cx="3914812" cy="40827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911670" y="3996749"/>
              <a:ext cx="3603625" cy="168910"/>
            </a:xfrm>
            <a:custGeom>
              <a:avLst/>
              <a:gdLst/>
              <a:ahLst/>
              <a:cxnLst/>
              <a:rect l="l" t="t" r="r" b="b"/>
              <a:pathLst>
                <a:path w="3603625" h="168910">
                  <a:moveTo>
                    <a:pt x="0" y="168909"/>
                  </a:moveTo>
                  <a:lnTo>
                    <a:pt x="3603256" y="168909"/>
                  </a:lnTo>
                  <a:lnTo>
                    <a:pt x="3603256" y="0"/>
                  </a:lnTo>
                  <a:lnTo>
                    <a:pt x="0" y="0"/>
                  </a:lnTo>
                  <a:lnTo>
                    <a:pt x="0" y="168909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465643" y="3912759"/>
              <a:ext cx="292100" cy="337185"/>
            </a:xfrm>
            <a:custGeom>
              <a:avLst/>
              <a:gdLst/>
              <a:ahLst/>
              <a:cxnLst/>
              <a:rect l="l" t="t" r="r" b="b"/>
              <a:pathLst>
                <a:path w="292100" h="337185">
                  <a:moveTo>
                    <a:pt x="0" y="0"/>
                  </a:moveTo>
                  <a:lnTo>
                    <a:pt x="0" y="336892"/>
                  </a:lnTo>
                  <a:lnTo>
                    <a:pt x="291719" y="168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67817" y="5978423"/>
              <a:ext cx="912101" cy="19110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394425" y="6060294"/>
              <a:ext cx="831850" cy="0"/>
            </a:xfrm>
            <a:custGeom>
              <a:avLst/>
              <a:gdLst/>
              <a:ahLst/>
              <a:cxnLst/>
              <a:rect l="l" t="t" r="r" b="b"/>
              <a:pathLst>
                <a:path w="831850">
                  <a:moveTo>
                    <a:pt x="831443" y="0"/>
                  </a:moveTo>
                  <a:lnTo>
                    <a:pt x="0" y="0"/>
                  </a:lnTo>
                </a:path>
              </a:pathLst>
            </a:custGeom>
            <a:ln w="108585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64016" y="5978423"/>
              <a:ext cx="912113" cy="19110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691784" y="6060294"/>
              <a:ext cx="829944" cy="0"/>
            </a:xfrm>
            <a:custGeom>
              <a:avLst/>
              <a:gdLst/>
              <a:ahLst/>
              <a:cxnLst/>
              <a:rect l="l" t="t" r="r" b="b"/>
              <a:pathLst>
                <a:path w="829945">
                  <a:moveTo>
                    <a:pt x="829881" y="0"/>
                  </a:moveTo>
                  <a:lnTo>
                    <a:pt x="0" y="0"/>
                  </a:lnTo>
                </a:path>
              </a:pathLst>
            </a:custGeom>
            <a:ln w="108585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05381" y="4498771"/>
              <a:ext cx="188201" cy="60518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986917" y="4526363"/>
              <a:ext cx="0" cy="523240"/>
            </a:xfrm>
            <a:custGeom>
              <a:avLst/>
              <a:gdLst/>
              <a:ahLst/>
              <a:cxnLst/>
              <a:rect l="l" t="t" r="r" b="b"/>
              <a:pathLst>
                <a:path h="523239">
                  <a:moveTo>
                    <a:pt x="0" y="0"/>
                  </a:moveTo>
                  <a:lnTo>
                    <a:pt x="0" y="522706"/>
                  </a:lnTo>
                </a:path>
              </a:pathLst>
            </a:custGeom>
            <a:ln w="108585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10380" y="4186770"/>
              <a:ext cx="405382" cy="587162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916564" y="4211040"/>
              <a:ext cx="168910" cy="5702935"/>
            </a:xfrm>
            <a:custGeom>
              <a:avLst/>
              <a:gdLst/>
              <a:ahLst/>
              <a:cxnLst/>
              <a:rect l="l" t="t" r="r" b="b"/>
              <a:pathLst>
                <a:path w="168909" h="5702934">
                  <a:moveTo>
                    <a:pt x="0" y="5702312"/>
                  </a:moveTo>
                  <a:lnTo>
                    <a:pt x="168909" y="5702312"/>
                  </a:lnTo>
                  <a:lnTo>
                    <a:pt x="168909" y="0"/>
                  </a:lnTo>
                  <a:lnTo>
                    <a:pt x="0" y="0"/>
                  </a:lnTo>
                  <a:lnTo>
                    <a:pt x="0" y="5702312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832576" y="9864067"/>
              <a:ext cx="337185" cy="194945"/>
            </a:xfrm>
            <a:custGeom>
              <a:avLst/>
              <a:gdLst/>
              <a:ahLst/>
              <a:cxnLst/>
              <a:rect l="l" t="t" r="r" b="b"/>
              <a:pathLst>
                <a:path w="337184" h="194945">
                  <a:moveTo>
                    <a:pt x="336892" y="0"/>
                  </a:moveTo>
                  <a:lnTo>
                    <a:pt x="0" y="0"/>
                  </a:lnTo>
                  <a:lnTo>
                    <a:pt x="112217" y="194335"/>
                  </a:lnTo>
                  <a:lnTo>
                    <a:pt x="224675" y="194335"/>
                  </a:lnTo>
                  <a:lnTo>
                    <a:pt x="336892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373247" y="6178372"/>
              <a:ext cx="1470660" cy="988694"/>
            </a:xfrm>
            <a:custGeom>
              <a:avLst/>
              <a:gdLst/>
              <a:ahLst/>
              <a:cxnLst/>
              <a:rect l="l" t="t" r="r" b="b"/>
              <a:pathLst>
                <a:path w="1470659" h="988695">
                  <a:moveTo>
                    <a:pt x="1470063" y="0"/>
                  </a:moveTo>
                  <a:lnTo>
                    <a:pt x="0" y="0"/>
                  </a:lnTo>
                  <a:lnTo>
                    <a:pt x="0" y="988631"/>
                  </a:lnTo>
                  <a:lnTo>
                    <a:pt x="1470063" y="988631"/>
                  </a:lnTo>
                  <a:lnTo>
                    <a:pt x="1470063" y="0"/>
                  </a:lnTo>
                  <a:close/>
                </a:path>
              </a:pathLst>
            </a:custGeom>
            <a:solidFill>
              <a:srgbClr val="00A14B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373246" y="6178353"/>
              <a:ext cx="1470660" cy="988694"/>
            </a:xfrm>
            <a:custGeom>
              <a:avLst/>
              <a:gdLst/>
              <a:ahLst/>
              <a:cxnLst/>
              <a:rect l="l" t="t" r="r" b="b"/>
              <a:pathLst>
                <a:path w="1470659" h="988695">
                  <a:moveTo>
                    <a:pt x="0" y="0"/>
                  </a:moveTo>
                  <a:lnTo>
                    <a:pt x="1470063" y="0"/>
                  </a:lnTo>
                  <a:lnTo>
                    <a:pt x="1470063" y="988644"/>
                  </a:lnTo>
                  <a:lnTo>
                    <a:pt x="0" y="988644"/>
                  </a:lnTo>
                  <a:lnTo>
                    <a:pt x="0" y="0"/>
                  </a:lnTo>
                  <a:close/>
                </a:path>
              </a:pathLst>
            </a:custGeom>
            <a:ln w="12065">
              <a:solidFill>
                <a:srgbClr val="00A1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373247" y="6178372"/>
              <a:ext cx="1470660" cy="988694"/>
            </a:xfrm>
            <a:custGeom>
              <a:avLst/>
              <a:gdLst/>
              <a:ahLst/>
              <a:cxnLst/>
              <a:rect l="l" t="t" r="r" b="b"/>
              <a:pathLst>
                <a:path w="1470659" h="988695">
                  <a:moveTo>
                    <a:pt x="1470063" y="0"/>
                  </a:moveTo>
                  <a:lnTo>
                    <a:pt x="0" y="0"/>
                  </a:lnTo>
                  <a:lnTo>
                    <a:pt x="0" y="988631"/>
                  </a:lnTo>
                  <a:lnTo>
                    <a:pt x="1470063" y="988631"/>
                  </a:lnTo>
                  <a:lnTo>
                    <a:pt x="1470063" y="0"/>
                  </a:lnTo>
                  <a:close/>
                </a:path>
              </a:pathLst>
            </a:custGeom>
            <a:solidFill>
              <a:srgbClr val="FFFFFF">
                <a:alpha val="33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373246" y="6178353"/>
              <a:ext cx="1470660" cy="988694"/>
            </a:xfrm>
            <a:custGeom>
              <a:avLst/>
              <a:gdLst/>
              <a:ahLst/>
              <a:cxnLst/>
              <a:rect l="l" t="t" r="r" b="b"/>
              <a:pathLst>
                <a:path w="1470659" h="988695">
                  <a:moveTo>
                    <a:pt x="0" y="0"/>
                  </a:moveTo>
                  <a:lnTo>
                    <a:pt x="1470063" y="0"/>
                  </a:lnTo>
                  <a:lnTo>
                    <a:pt x="1470063" y="988644"/>
                  </a:lnTo>
                  <a:lnTo>
                    <a:pt x="0" y="988644"/>
                  </a:lnTo>
                  <a:lnTo>
                    <a:pt x="0" y="0"/>
                  </a:lnTo>
                  <a:close/>
                </a:path>
              </a:pathLst>
            </a:custGeom>
            <a:ln w="120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166273" y="4953596"/>
              <a:ext cx="677545" cy="988694"/>
            </a:xfrm>
            <a:custGeom>
              <a:avLst/>
              <a:gdLst/>
              <a:ahLst/>
              <a:cxnLst/>
              <a:rect l="l" t="t" r="r" b="b"/>
              <a:pathLst>
                <a:path w="677545" h="988695">
                  <a:moveTo>
                    <a:pt x="677024" y="0"/>
                  </a:moveTo>
                  <a:lnTo>
                    <a:pt x="0" y="0"/>
                  </a:lnTo>
                  <a:lnTo>
                    <a:pt x="0" y="988631"/>
                  </a:lnTo>
                  <a:lnTo>
                    <a:pt x="677024" y="988631"/>
                  </a:lnTo>
                  <a:lnTo>
                    <a:pt x="677024" y="0"/>
                  </a:lnTo>
                  <a:close/>
                </a:path>
              </a:pathLst>
            </a:custGeom>
            <a:solidFill>
              <a:srgbClr val="00A14B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166279" y="4953586"/>
              <a:ext cx="677545" cy="988694"/>
            </a:xfrm>
            <a:custGeom>
              <a:avLst/>
              <a:gdLst/>
              <a:ahLst/>
              <a:cxnLst/>
              <a:rect l="l" t="t" r="r" b="b"/>
              <a:pathLst>
                <a:path w="677545" h="988695">
                  <a:moveTo>
                    <a:pt x="0" y="0"/>
                  </a:moveTo>
                  <a:lnTo>
                    <a:pt x="677011" y="0"/>
                  </a:lnTo>
                  <a:lnTo>
                    <a:pt x="677011" y="988644"/>
                  </a:lnTo>
                  <a:lnTo>
                    <a:pt x="0" y="988644"/>
                  </a:lnTo>
                  <a:lnTo>
                    <a:pt x="0" y="0"/>
                  </a:lnTo>
                  <a:close/>
                </a:path>
              </a:pathLst>
            </a:custGeom>
            <a:ln w="12065">
              <a:solidFill>
                <a:srgbClr val="00A1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166273" y="4953596"/>
              <a:ext cx="677545" cy="988694"/>
            </a:xfrm>
            <a:custGeom>
              <a:avLst/>
              <a:gdLst/>
              <a:ahLst/>
              <a:cxnLst/>
              <a:rect l="l" t="t" r="r" b="b"/>
              <a:pathLst>
                <a:path w="677545" h="988695">
                  <a:moveTo>
                    <a:pt x="677024" y="0"/>
                  </a:moveTo>
                  <a:lnTo>
                    <a:pt x="0" y="0"/>
                  </a:lnTo>
                  <a:lnTo>
                    <a:pt x="0" y="988631"/>
                  </a:lnTo>
                  <a:lnTo>
                    <a:pt x="677024" y="988631"/>
                  </a:lnTo>
                  <a:lnTo>
                    <a:pt x="677024" y="0"/>
                  </a:lnTo>
                  <a:close/>
                </a:path>
              </a:pathLst>
            </a:custGeom>
            <a:solidFill>
              <a:srgbClr val="FFFFFF">
                <a:alpha val="33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166279" y="4953586"/>
              <a:ext cx="677545" cy="988694"/>
            </a:xfrm>
            <a:custGeom>
              <a:avLst/>
              <a:gdLst/>
              <a:ahLst/>
              <a:cxnLst/>
              <a:rect l="l" t="t" r="r" b="b"/>
              <a:pathLst>
                <a:path w="677545" h="988695">
                  <a:moveTo>
                    <a:pt x="0" y="0"/>
                  </a:moveTo>
                  <a:lnTo>
                    <a:pt x="677011" y="0"/>
                  </a:lnTo>
                  <a:lnTo>
                    <a:pt x="677011" y="988644"/>
                  </a:lnTo>
                  <a:lnTo>
                    <a:pt x="0" y="988644"/>
                  </a:lnTo>
                  <a:lnTo>
                    <a:pt x="0" y="0"/>
                  </a:lnTo>
                  <a:close/>
                </a:path>
              </a:pathLst>
            </a:custGeom>
            <a:ln w="120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50613" y="7400163"/>
              <a:ext cx="422744" cy="393801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0487555" y="7408019"/>
              <a:ext cx="315595" cy="330200"/>
            </a:xfrm>
            <a:custGeom>
              <a:avLst/>
              <a:gdLst/>
              <a:ahLst/>
              <a:cxnLst/>
              <a:rect l="l" t="t" r="r" b="b"/>
              <a:pathLst>
                <a:path w="315595" h="330200">
                  <a:moveTo>
                    <a:pt x="0" y="60949"/>
                  </a:moveTo>
                  <a:lnTo>
                    <a:pt x="189795" y="0"/>
                  </a:lnTo>
                  <a:lnTo>
                    <a:pt x="285162" y="7692"/>
                  </a:lnTo>
                  <a:lnTo>
                    <a:pt x="314992" y="109234"/>
                  </a:lnTo>
                  <a:lnTo>
                    <a:pt x="308178" y="329834"/>
                  </a:lnTo>
                </a:path>
              </a:pathLst>
            </a:custGeom>
            <a:ln w="48259">
              <a:solidFill>
                <a:srgbClr val="F15A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75926" y="5961049"/>
              <a:ext cx="1120596" cy="22585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9804643" y="5987903"/>
              <a:ext cx="1038860" cy="144780"/>
            </a:xfrm>
            <a:custGeom>
              <a:avLst/>
              <a:gdLst/>
              <a:ahLst/>
              <a:cxnLst/>
              <a:rect l="l" t="t" r="r" b="b"/>
              <a:pathLst>
                <a:path w="1038859" h="144779">
                  <a:moveTo>
                    <a:pt x="0" y="144779"/>
                  </a:moveTo>
                  <a:lnTo>
                    <a:pt x="1038656" y="144779"/>
                  </a:lnTo>
                  <a:lnTo>
                    <a:pt x="1038656" y="0"/>
                  </a:lnTo>
                  <a:lnTo>
                    <a:pt x="0" y="0"/>
                  </a:lnTo>
                  <a:lnTo>
                    <a:pt x="0" y="144779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53701" y="5912548"/>
              <a:ext cx="671766" cy="40827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9612686" y="5935840"/>
              <a:ext cx="565785" cy="303530"/>
            </a:xfrm>
            <a:custGeom>
              <a:avLst/>
              <a:gdLst/>
              <a:ahLst/>
              <a:cxnLst/>
              <a:rect l="l" t="t" r="r" b="b"/>
              <a:pathLst>
                <a:path w="565784" h="303529">
                  <a:moveTo>
                    <a:pt x="0" y="0"/>
                  </a:moveTo>
                  <a:lnTo>
                    <a:pt x="0" y="302920"/>
                  </a:lnTo>
                  <a:lnTo>
                    <a:pt x="565658" y="302920"/>
                  </a:lnTo>
                </a:path>
              </a:pathLst>
            </a:custGeom>
            <a:ln w="72390">
              <a:solidFill>
                <a:srgbClr val="6038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48838" y="5455043"/>
              <a:ext cx="141883" cy="50383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77940" y="4407560"/>
              <a:ext cx="1598370" cy="170840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497459" y="4526368"/>
              <a:ext cx="1273810" cy="1385570"/>
            </a:xfrm>
            <a:custGeom>
              <a:avLst/>
              <a:gdLst/>
              <a:ahLst/>
              <a:cxnLst/>
              <a:rect l="l" t="t" r="r" b="b"/>
              <a:pathLst>
                <a:path w="1273809" h="1385570">
                  <a:moveTo>
                    <a:pt x="1273657" y="0"/>
                  </a:moveTo>
                  <a:lnTo>
                    <a:pt x="0" y="0"/>
                  </a:lnTo>
                  <a:lnTo>
                    <a:pt x="0" y="472440"/>
                  </a:lnTo>
                  <a:lnTo>
                    <a:pt x="0" y="1385570"/>
                  </a:lnTo>
                  <a:lnTo>
                    <a:pt x="533679" y="1385570"/>
                  </a:lnTo>
                  <a:lnTo>
                    <a:pt x="533679" y="472440"/>
                  </a:lnTo>
                  <a:lnTo>
                    <a:pt x="1273657" y="472440"/>
                  </a:lnTo>
                  <a:lnTo>
                    <a:pt x="12736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97464" y="4526363"/>
              <a:ext cx="1273810" cy="1385570"/>
            </a:xfrm>
            <a:custGeom>
              <a:avLst/>
              <a:gdLst/>
              <a:ahLst/>
              <a:cxnLst/>
              <a:rect l="l" t="t" r="r" b="b"/>
              <a:pathLst>
                <a:path w="1273809" h="1385570">
                  <a:moveTo>
                    <a:pt x="1273657" y="0"/>
                  </a:moveTo>
                  <a:lnTo>
                    <a:pt x="1273657" y="472986"/>
                  </a:lnTo>
                  <a:lnTo>
                    <a:pt x="533679" y="472986"/>
                  </a:lnTo>
                  <a:lnTo>
                    <a:pt x="533679" y="1385354"/>
                  </a:lnTo>
                  <a:lnTo>
                    <a:pt x="0" y="1385354"/>
                  </a:lnTo>
                  <a:lnTo>
                    <a:pt x="0" y="0"/>
                  </a:lnTo>
                  <a:lnTo>
                    <a:pt x="1273657" y="0"/>
                  </a:lnTo>
                  <a:close/>
                </a:path>
              </a:pathLst>
            </a:custGeom>
            <a:ln w="60324">
              <a:solidFill>
                <a:srgbClr val="2E3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784184" y="6095695"/>
              <a:ext cx="868678" cy="116403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8902153" y="6214617"/>
              <a:ext cx="545465" cy="838835"/>
            </a:xfrm>
            <a:custGeom>
              <a:avLst/>
              <a:gdLst/>
              <a:ahLst/>
              <a:cxnLst/>
              <a:rect l="l" t="t" r="r" b="b"/>
              <a:pathLst>
                <a:path w="545465" h="838834">
                  <a:moveTo>
                    <a:pt x="544931" y="0"/>
                  </a:moveTo>
                  <a:lnTo>
                    <a:pt x="0" y="0"/>
                  </a:lnTo>
                  <a:lnTo>
                    <a:pt x="0" y="838352"/>
                  </a:lnTo>
                  <a:lnTo>
                    <a:pt x="544931" y="838352"/>
                  </a:lnTo>
                  <a:lnTo>
                    <a:pt x="5449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902152" y="6214616"/>
              <a:ext cx="545465" cy="838835"/>
            </a:xfrm>
            <a:custGeom>
              <a:avLst/>
              <a:gdLst/>
              <a:ahLst/>
              <a:cxnLst/>
              <a:rect l="l" t="t" r="r" b="b"/>
              <a:pathLst>
                <a:path w="545465" h="838834">
                  <a:moveTo>
                    <a:pt x="544931" y="838352"/>
                  </a:moveTo>
                  <a:lnTo>
                    <a:pt x="0" y="838352"/>
                  </a:lnTo>
                  <a:lnTo>
                    <a:pt x="0" y="0"/>
                  </a:lnTo>
                  <a:lnTo>
                    <a:pt x="544931" y="0"/>
                  </a:lnTo>
                  <a:lnTo>
                    <a:pt x="544931" y="838352"/>
                  </a:lnTo>
                  <a:close/>
                </a:path>
              </a:pathLst>
            </a:custGeom>
            <a:ln w="60325">
              <a:solidFill>
                <a:srgbClr val="2E3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75350" y="1774736"/>
              <a:ext cx="5756439" cy="2203551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5399417" y="1883228"/>
              <a:ext cx="5635625" cy="2049780"/>
            </a:xfrm>
            <a:custGeom>
              <a:avLst/>
              <a:gdLst/>
              <a:ahLst/>
              <a:cxnLst/>
              <a:rect l="l" t="t" r="r" b="b"/>
              <a:pathLst>
                <a:path w="5635625" h="2049779">
                  <a:moveTo>
                    <a:pt x="5601601" y="2049589"/>
                  </a:moveTo>
                  <a:lnTo>
                    <a:pt x="5601601" y="1177823"/>
                  </a:lnTo>
                  <a:lnTo>
                    <a:pt x="5635295" y="496894"/>
                  </a:lnTo>
                  <a:lnTo>
                    <a:pt x="5508586" y="147227"/>
                  </a:lnTo>
                  <a:lnTo>
                    <a:pt x="5097327" y="18403"/>
                  </a:lnTo>
                  <a:lnTo>
                    <a:pt x="4277372" y="0"/>
                  </a:lnTo>
                  <a:lnTo>
                    <a:pt x="0" y="0"/>
                  </a:lnTo>
                </a:path>
              </a:pathLst>
            </a:custGeom>
            <a:ln w="168910">
              <a:solidFill>
                <a:srgbClr val="ED1C2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33658" y="4502391"/>
              <a:ext cx="2484423" cy="2924555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5225825" y="4768734"/>
              <a:ext cx="2247265" cy="2565400"/>
            </a:xfrm>
            <a:custGeom>
              <a:avLst/>
              <a:gdLst/>
              <a:ahLst/>
              <a:cxnLst/>
              <a:rect l="l" t="t" r="r" b="b"/>
              <a:pathLst>
                <a:path w="2247265" h="2565400">
                  <a:moveTo>
                    <a:pt x="2246858" y="2526296"/>
                  </a:moveTo>
                  <a:lnTo>
                    <a:pt x="1307160" y="2526296"/>
                  </a:lnTo>
                  <a:lnTo>
                    <a:pt x="551458" y="2565227"/>
                  </a:lnTo>
                  <a:lnTo>
                    <a:pt x="163395" y="2463411"/>
                  </a:lnTo>
                  <a:lnTo>
                    <a:pt x="20424" y="2117533"/>
                  </a:lnTo>
                  <a:lnTo>
                    <a:pt x="0" y="1424279"/>
                  </a:lnTo>
                  <a:lnTo>
                    <a:pt x="0" y="0"/>
                  </a:lnTo>
                </a:path>
              </a:pathLst>
            </a:custGeom>
            <a:ln w="168910">
              <a:solidFill>
                <a:srgbClr val="ED1C2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057392" y="4526360"/>
              <a:ext cx="337185" cy="292100"/>
            </a:xfrm>
            <a:custGeom>
              <a:avLst/>
              <a:gdLst/>
              <a:ahLst/>
              <a:cxnLst/>
              <a:rect l="l" t="t" r="r" b="b"/>
              <a:pathLst>
                <a:path w="337185" h="292100">
                  <a:moveTo>
                    <a:pt x="168440" y="0"/>
                  </a:moveTo>
                  <a:lnTo>
                    <a:pt x="0" y="291719"/>
                  </a:lnTo>
                  <a:lnTo>
                    <a:pt x="336892" y="291719"/>
                  </a:lnTo>
                  <a:lnTo>
                    <a:pt x="16844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85266" y="6781228"/>
              <a:ext cx="1039519" cy="103952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7591852" y="6889496"/>
              <a:ext cx="801370" cy="801370"/>
            </a:xfrm>
            <a:custGeom>
              <a:avLst/>
              <a:gdLst/>
              <a:ahLst/>
              <a:cxnLst/>
              <a:rect l="l" t="t" r="r" b="b"/>
              <a:pathLst>
                <a:path w="801370" h="801370">
                  <a:moveTo>
                    <a:pt x="800823" y="400418"/>
                  </a:moveTo>
                  <a:lnTo>
                    <a:pt x="798129" y="447115"/>
                  </a:lnTo>
                  <a:lnTo>
                    <a:pt x="790248" y="492230"/>
                  </a:lnTo>
                  <a:lnTo>
                    <a:pt x="777480" y="535462"/>
                  </a:lnTo>
                  <a:lnTo>
                    <a:pt x="760124" y="576512"/>
                  </a:lnTo>
                  <a:lnTo>
                    <a:pt x="738483" y="615077"/>
                  </a:lnTo>
                  <a:lnTo>
                    <a:pt x="712856" y="650859"/>
                  </a:lnTo>
                  <a:lnTo>
                    <a:pt x="683544" y="683556"/>
                  </a:lnTo>
                  <a:lnTo>
                    <a:pt x="650846" y="712869"/>
                  </a:lnTo>
                  <a:lnTo>
                    <a:pt x="615065" y="738496"/>
                  </a:lnTo>
                  <a:lnTo>
                    <a:pt x="576499" y="760137"/>
                  </a:lnTo>
                  <a:lnTo>
                    <a:pt x="535450" y="777492"/>
                  </a:lnTo>
                  <a:lnTo>
                    <a:pt x="492217" y="790261"/>
                  </a:lnTo>
                  <a:lnTo>
                    <a:pt x="447102" y="798142"/>
                  </a:lnTo>
                  <a:lnTo>
                    <a:pt x="400405" y="800836"/>
                  </a:lnTo>
                  <a:lnTo>
                    <a:pt x="353710" y="798142"/>
                  </a:lnTo>
                  <a:lnTo>
                    <a:pt x="308598" y="790261"/>
                  </a:lnTo>
                  <a:lnTo>
                    <a:pt x="265367" y="777492"/>
                  </a:lnTo>
                  <a:lnTo>
                    <a:pt x="224319" y="760137"/>
                  </a:lnTo>
                  <a:lnTo>
                    <a:pt x="185755" y="738496"/>
                  </a:lnTo>
                  <a:lnTo>
                    <a:pt x="149974" y="712869"/>
                  </a:lnTo>
                  <a:lnTo>
                    <a:pt x="117278" y="683556"/>
                  </a:lnTo>
                  <a:lnTo>
                    <a:pt x="87966" y="650859"/>
                  </a:lnTo>
                  <a:lnTo>
                    <a:pt x="62339" y="615077"/>
                  </a:lnTo>
                  <a:lnTo>
                    <a:pt x="40698" y="576512"/>
                  </a:lnTo>
                  <a:lnTo>
                    <a:pt x="23343" y="535462"/>
                  </a:lnTo>
                  <a:lnTo>
                    <a:pt x="10575" y="492230"/>
                  </a:lnTo>
                  <a:lnTo>
                    <a:pt x="2693" y="447115"/>
                  </a:lnTo>
                  <a:lnTo>
                    <a:pt x="0" y="400418"/>
                  </a:lnTo>
                  <a:lnTo>
                    <a:pt x="2693" y="353721"/>
                  </a:lnTo>
                  <a:lnTo>
                    <a:pt x="10575" y="308606"/>
                  </a:lnTo>
                  <a:lnTo>
                    <a:pt x="23343" y="265373"/>
                  </a:lnTo>
                  <a:lnTo>
                    <a:pt x="40698" y="224324"/>
                  </a:lnTo>
                  <a:lnTo>
                    <a:pt x="62339" y="185758"/>
                  </a:lnTo>
                  <a:lnTo>
                    <a:pt x="87966" y="149977"/>
                  </a:lnTo>
                  <a:lnTo>
                    <a:pt x="117278" y="117279"/>
                  </a:lnTo>
                  <a:lnTo>
                    <a:pt x="149974" y="87967"/>
                  </a:lnTo>
                  <a:lnTo>
                    <a:pt x="185755" y="62340"/>
                  </a:lnTo>
                  <a:lnTo>
                    <a:pt x="224319" y="40698"/>
                  </a:lnTo>
                  <a:lnTo>
                    <a:pt x="265367" y="23343"/>
                  </a:lnTo>
                  <a:lnTo>
                    <a:pt x="308598" y="10575"/>
                  </a:lnTo>
                  <a:lnTo>
                    <a:pt x="353710" y="2693"/>
                  </a:lnTo>
                  <a:lnTo>
                    <a:pt x="400405" y="0"/>
                  </a:lnTo>
                  <a:lnTo>
                    <a:pt x="447102" y="2693"/>
                  </a:lnTo>
                  <a:lnTo>
                    <a:pt x="492217" y="10575"/>
                  </a:lnTo>
                  <a:lnTo>
                    <a:pt x="535450" y="23343"/>
                  </a:lnTo>
                  <a:lnTo>
                    <a:pt x="576499" y="40698"/>
                  </a:lnTo>
                  <a:lnTo>
                    <a:pt x="615065" y="62340"/>
                  </a:lnTo>
                  <a:lnTo>
                    <a:pt x="650846" y="87967"/>
                  </a:lnTo>
                  <a:lnTo>
                    <a:pt x="683544" y="117279"/>
                  </a:lnTo>
                  <a:lnTo>
                    <a:pt x="712856" y="149977"/>
                  </a:lnTo>
                  <a:lnTo>
                    <a:pt x="738483" y="185758"/>
                  </a:lnTo>
                  <a:lnTo>
                    <a:pt x="760124" y="224324"/>
                  </a:lnTo>
                  <a:lnTo>
                    <a:pt x="777480" y="265373"/>
                  </a:lnTo>
                  <a:lnTo>
                    <a:pt x="790248" y="308606"/>
                  </a:lnTo>
                  <a:lnTo>
                    <a:pt x="798129" y="353721"/>
                  </a:lnTo>
                  <a:lnTo>
                    <a:pt x="800823" y="400418"/>
                  </a:lnTo>
                  <a:close/>
                </a:path>
              </a:pathLst>
            </a:custGeom>
            <a:ln w="168910">
              <a:solidFill>
                <a:srgbClr val="ED1C2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482318" y="7189508"/>
              <a:ext cx="2414929" cy="237438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8504070" y="7212601"/>
              <a:ext cx="2345690" cy="168910"/>
            </a:xfrm>
            <a:custGeom>
              <a:avLst/>
              <a:gdLst/>
              <a:ahLst/>
              <a:cxnLst/>
              <a:rect l="l" t="t" r="r" b="b"/>
              <a:pathLst>
                <a:path w="2345690" h="168909">
                  <a:moveTo>
                    <a:pt x="0" y="168910"/>
                  </a:moveTo>
                  <a:lnTo>
                    <a:pt x="2345436" y="168910"/>
                  </a:lnTo>
                  <a:lnTo>
                    <a:pt x="2345436" y="0"/>
                  </a:lnTo>
                  <a:lnTo>
                    <a:pt x="0" y="0"/>
                  </a:lnTo>
                  <a:lnTo>
                    <a:pt x="0" y="16891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738096" y="5877801"/>
              <a:ext cx="222959" cy="1346453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8773286" y="5911697"/>
              <a:ext cx="128905" cy="1255395"/>
            </a:xfrm>
            <a:custGeom>
              <a:avLst/>
              <a:gdLst/>
              <a:ahLst/>
              <a:cxnLst/>
              <a:rect l="l" t="t" r="r" b="b"/>
              <a:pathLst>
                <a:path w="128904" h="1255395">
                  <a:moveTo>
                    <a:pt x="128879" y="0"/>
                  </a:moveTo>
                  <a:lnTo>
                    <a:pt x="0" y="0"/>
                  </a:lnTo>
                  <a:lnTo>
                    <a:pt x="0" y="1255293"/>
                  </a:lnTo>
                  <a:lnTo>
                    <a:pt x="128879" y="1255293"/>
                  </a:lnTo>
                  <a:lnTo>
                    <a:pt x="128879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773289" y="5911701"/>
              <a:ext cx="128905" cy="1255395"/>
            </a:xfrm>
            <a:custGeom>
              <a:avLst/>
              <a:gdLst/>
              <a:ahLst/>
              <a:cxnLst/>
              <a:rect l="l" t="t" r="r" b="b"/>
              <a:pathLst>
                <a:path w="128904" h="1255395">
                  <a:moveTo>
                    <a:pt x="0" y="1255293"/>
                  </a:moveTo>
                  <a:lnTo>
                    <a:pt x="128879" y="1255293"/>
                  </a:lnTo>
                  <a:lnTo>
                    <a:pt x="128879" y="0"/>
                  </a:lnTo>
                  <a:lnTo>
                    <a:pt x="0" y="0"/>
                  </a:lnTo>
                  <a:lnTo>
                    <a:pt x="0" y="1255293"/>
                  </a:lnTo>
                  <a:close/>
                </a:path>
              </a:pathLst>
            </a:custGeom>
            <a:ln w="24130">
              <a:solidFill>
                <a:srgbClr val="2E3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12677" y="1142772"/>
              <a:ext cx="469074" cy="2125368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141381" y="1430097"/>
              <a:ext cx="168910" cy="1748789"/>
            </a:xfrm>
            <a:custGeom>
              <a:avLst/>
              <a:gdLst/>
              <a:ahLst/>
              <a:cxnLst/>
              <a:rect l="l" t="t" r="r" b="b"/>
              <a:pathLst>
                <a:path w="168910" h="1748789">
                  <a:moveTo>
                    <a:pt x="0" y="1748421"/>
                  </a:moveTo>
                  <a:lnTo>
                    <a:pt x="168909" y="1748421"/>
                  </a:lnTo>
                  <a:lnTo>
                    <a:pt x="168909" y="0"/>
                  </a:lnTo>
                  <a:lnTo>
                    <a:pt x="0" y="0"/>
                  </a:lnTo>
                  <a:lnTo>
                    <a:pt x="0" y="1748421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057392" y="1187660"/>
              <a:ext cx="337185" cy="292100"/>
            </a:xfrm>
            <a:custGeom>
              <a:avLst/>
              <a:gdLst/>
              <a:ahLst/>
              <a:cxnLst/>
              <a:rect l="l" t="t" r="r" b="b"/>
              <a:pathLst>
                <a:path w="337185" h="292100">
                  <a:moveTo>
                    <a:pt x="168440" y="0"/>
                  </a:moveTo>
                  <a:lnTo>
                    <a:pt x="0" y="291719"/>
                  </a:lnTo>
                  <a:lnTo>
                    <a:pt x="336892" y="291719"/>
                  </a:lnTo>
                  <a:lnTo>
                    <a:pt x="16844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878243" y="7556312"/>
              <a:ext cx="847725" cy="2347595"/>
            </a:xfrm>
            <a:custGeom>
              <a:avLst/>
              <a:gdLst/>
              <a:ahLst/>
              <a:cxnLst/>
              <a:rect l="l" t="t" r="r" b="b"/>
              <a:pathLst>
                <a:path w="847725" h="2347595">
                  <a:moveTo>
                    <a:pt x="733408" y="18826"/>
                  </a:moveTo>
                  <a:lnTo>
                    <a:pt x="698229" y="4578"/>
                  </a:lnTo>
                  <a:lnTo>
                    <a:pt x="663706" y="0"/>
                  </a:lnTo>
                  <a:lnTo>
                    <a:pt x="628234" y="2488"/>
                  </a:lnTo>
                  <a:lnTo>
                    <a:pt x="590206" y="9441"/>
                  </a:lnTo>
                  <a:lnTo>
                    <a:pt x="548017" y="18256"/>
                  </a:lnTo>
                  <a:lnTo>
                    <a:pt x="500061" y="26331"/>
                  </a:lnTo>
                  <a:lnTo>
                    <a:pt x="444732" y="31063"/>
                  </a:lnTo>
                  <a:lnTo>
                    <a:pt x="380424" y="29850"/>
                  </a:lnTo>
                  <a:lnTo>
                    <a:pt x="328854" y="23586"/>
                  </a:lnTo>
                  <a:lnTo>
                    <a:pt x="295612" y="16894"/>
                  </a:lnTo>
                  <a:lnTo>
                    <a:pt x="270301" y="13924"/>
                  </a:lnTo>
                  <a:lnTo>
                    <a:pt x="197894" y="41282"/>
                  </a:lnTo>
                  <a:lnTo>
                    <a:pt x="161430" y="75103"/>
                  </a:lnTo>
                  <a:lnTo>
                    <a:pt x="132125" y="116335"/>
                  </a:lnTo>
                  <a:lnTo>
                    <a:pt x="108970" y="161025"/>
                  </a:lnTo>
                  <a:lnTo>
                    <a:pt x="90955" y="205218"/>
                  </a:lnTo>
                  <a:lnTo>
                    <a:pt x="77072" y="244962"/>
                  </a:lnTo>
                  <a:lnTo>
                    <a:pt x="60899" y="303683"/>
                  </a:lnTo>
                  <a:lnTo>
                    <a:pt x="49235" y="384297"/>
                  </a:lnTo>
                  <a:lnTo>
                    <a:pt x="44847" y="440197"/>
                  </a:lnTo>
                  <a:lnTo>
                    <a:pt x="41290" y="510429"/>
                  </a:lnTo>
                  <a:lnTo>
                    <a:pt x="38464" y="597946"/>
                  </a:lnTo>
                  <a:lnTo>
                    <a:pt x="36759" y="685132"/>
                  </a:lnTo>
                  <a:lnTo>
                    <a:pt x="36363" y="752537"/>
                  </a:lnTo>
                  <a:lnTo>
                    <a:pt x="36767" y="804885"/>
                  </a:lnTo>
                  <a:lnTo>
                    <a:pt x="37461" y="846899"/>
                  </a:lnTo>
                  <a:lnTo>
                    <a:pt x="37935" y="883305"/>
                  </a:lnTo>
                  <a:lnTo>
                    <a:pt x="36190" y="958180"/>
                  </a:lnTo>
                  <a:lnTo>
                    <a:pt x="32952" y="1006099"/>
                  </a:lnTo>
                  <a:lnTo>
                    <a:pt x="25111" y="1085638"/>
                  </a:lnTo>
                  <a:lnTo>
                    <a:pt x="16883" y="1144328"/>
                  </a:lnTo>
                  <a:lnTo>
                    <a:pt x="9280" y="1187595"/>
                  </a:lnTo>
                  <a:lnTo>
                    <a:pt x="3315" y="1220866"/>
                  </a:lnTo>
                  <a:lnTo>
                    <a:pt x="0" y="1249567"/>
                  </a:lnTo>
                  <a:lnTo>
                    <a:pt x="5368" y="1314963"/>
                  </a:lnTo>
                  <a:lnTo>
                    <a:pt x="17005" y="1362897"/>
                  </a:lnTo>
                  <a:lnTo>
                    <a:pt x="31229" y="1403680"/>
                  </a:lnTo>
                  <a:lnTo>
                    <a:pt x="46839" y="1440841"/>
                  </a:lnTo>
                  <a:lnTo>
                    <a:pt x="62634" y="1477907"/>
                  </a:lnTo>
                  <a:lnTo>
                    <a:pt x="77415" y="1518407"/>
                  </a:lnTo>
                  <a:lnTo>
                    <a:pt x="89981" y="1565871"/>
                  </a:lnTo>
                  <a:lnTo>
                    <a:pt x="99132" y="1623827"/>
                  </a:lnTo>
                  <a:lnTo>
                    <a:pt x="99735" y="1640345"/>
                  </a:lnTo>
                  <a:lnTo>
                    <a:pt x="99865" y="1674628"/>
                  </a:lnTo>
                  <a:lnTo>
                    <a:pt x="99628" y="1727631"/>
                  </a:lnTo>
                  <a:lnTo>
                    <a:pt x="99132" y="1800306"/>
                  </a:lnTo>
                  <a:lnTo>
                    <a:pt x="98428" y="1894476"/>
                  </a:lnTo>
                  <a:lnTo>
                    <a:pt x="98280" y="1963645"/>
                  </a:lnTo>
                  <a:lnTo>
                    <a:pt x="99310" y="2013480"/>
                  </a:lnTo>
                  <a:lnTo>
                    <a:pt x="107388" y="2077819"/>
                  </a:lnTo>
                  <a:lnTo>
                    <a:pt x="145968" y="2165513"/>
                  </a:lnTo>
                  <a:lnTo>
                    <a:pt x="180059" y="2212886"/>
                  </a:lnTo>
                  <a:lnTo>
                    <a:pt x="210917" y="2245631"/>
                  </a:lnTo>
                  <a:lnTo>
                    <a:pt x="244124" y="2273090"/>
                  </a:lnTo>
                  <a:lnTo>
                    <a:pt x="305118" y="2308633"/>
                  </a:lnTo>
                  <a:lnTo>
                    <a:pt x="350973" y="2327175"/>
                  </a:lnTo>
                  <a:lnTo>
                    <a:pt x="405388" y="2341224"/>
                  </a:lnTo>
                  <a:lnTo>
                    <a:pt x="467102" y="2347024"/>
                  </a:lnTo>
                  <a:lnTo>
                    <a:pt x="534856" y="2340818"/>
                  </a:lnTo>
                  <a:lnTo>
                    <a:pt x="601699" y="2322444"/>
                  </a:lnTo>
                  <a:lnTo>
                    <a:pt x="644970" y="2301609"/>
                  </a:lnTo>
                  <a:lnTo>
                    <a:pt x="689288" y="2269114"/>
                  </a:lnTo>
                  <a:lnTo>
                    <a:pt x="719260" y="2236931"/>
                  </a:lnTo>
                  <a:lnTo>
                    <a:pt x="742468" y="2201346"/>
                  </a:lnTo>
                  <a:lnTo>
                    <a:pt x="760233" y="2162157"/>
                  </a:lnTo>
                  <a:lnTo>
                    <a:pt x="773878" y="2119161"/>
                  </a:lnTo>
                  <a:lnTo>
                    <a:pt x="784722" y="2072153"/>
                  </a:lnTo>
                  <a:lnTo>
                    <a:pt x="794089" y="2020930"/>
                  </a:lnTo>
                  <a:lnTo>
                    <a:pt x="817693" y="1858696"/>
                  </a:lnTo>
                  <a:lnTo>
                    <a:pt x="831003" y="1729333"/>
                  </a:lnTo>
                  <a:lnTo>
                    <a:pt x="836885" y="1643731"/>
                  </a:lnTo>
                  <a:lnTo>
                    <a:pt x="840206" y="1534891"/>
                  </a:lnTo>
                  <a:lnTo>
                    <a:pt x="842006" y="1463377"/>
                  </a:lnTo>
                  <a:lnTo>
                    <a:pt x="843583" y="1397837"/>
                  </a:lnTo>
                  <a:lnTo>
                    <a:pt x="844912" y="1337878"/>
                  </a:lnTo>
                  <a:lnTo>
                    <a:pt x="845970" y="1283103"/>
                  </a:lnTo>
                  <a:lnTo>
                    <a:pt x="846732" y="1233118"/>
                  </a:lnTo>
                  <a:lnTo>
                    <a:pt x="847173" y="1187525"/>
                  </a:lnTo>
                  <a:lnTo>
                    <a:pt x="847270" y="1145929"/>
                  </a:lnTo>
                  <a:lnTo>
                    <a:pt x="846997" y="1107936"/>
                  </a:lnTo>
                  <a:lnTo>
                    <a:pt x="845247" y="1041172"/>
                  </a:lnTo>
                  <a:lnTo>
                    <a:pt x="838147" y="934312"/>
                  </a:lnTo>
                  <a:lnTo>
                    <a:pt x="832182" y="870779"/>
                  </a:lnTo>
                  <a:lnTo>
                    <a:pt x="826196" y="817945"/>
                  </a:lnTo>
                  <a:lnTo>
                    <a:pt x="820560" y="772742"/>
                  </a:lnTo>
                  <a:lnTo>
                    <a:pt x="815646" y="732102"/>
                  </a:lnTo>
                  <a:lnTo>
                    <a:pt x="811824" y="692958"/>
                  </a:lnTo>
                  <a:lnTo>
                    <a:pt x="809466" y="652243"/>
                  </a:lnTo>
                  <a:lnTo>
                    <a:pt x="808942" y="606888"/>
                  </a:lnTo>
                  <a:lnTo>
                    <a:pt x="810624" y="553826"/>
                  </a:lnTo>
                  <a:lnTo>
                    <a:pt x="811638" y="505052"/>
                  </a:lnTo>
                  <a:lnTo>
                    <a:pt x="810732" y="456148"/>
                  </a:lnTo>
                  <a:lnTo>
                    <a:pt x="809317" y="407229"/>
                  </a:lnTo>
                  <a:lnTo>
                    <a:pt x="808805" y="358405"/>
                  </a:lnTo>
                  <a:lnTo>
                    <a:pt x="810608" y="309791"/>
                  </a:lnTo>
                  <a:lnTo>
                    <a:pt x="816136" y="261498"/>
                  </a:lnTo>
                  <a:lnTo>
                    <a:pt x="822316" y="223216"/>
                  </a:lnTo>
                  <a:lnTo>
                    <a:pt x="825869" y="180800"/>
                  </a:lnTo>
                  <a:lnTo>
                    <a:pt x="821799" y="135991"/>
                  </a:lnTo>
                  <a:lnTo>
                    <a:pt x="805112" y="90530"/>
                  </a:lnTo>
                  <a:lnTo>
                    <a:pt x="763593" y="39933"/>
                  </a:lnTo>
                  <a:lnTo>
                    <a:pt x="745040" y="25915"/>
                  </a:lnTo>
                  <a:lnTo>
                    <a:pt x="733408" y="18826"/>
                  </a:lnTo>
                  <a:close/>
                </a:path>
              </a:pathLst>
            </a:custGeom>
            <a:ln w="361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921536" y="7599721"/>
              <a:ext cx="760730" cy="2260600"/>
            </a:xfrm>
            <a:custGeom>
              <a:avLst/>
              <a:gdLst/>
              <a:ahLst/>
              <a:cxnLst/>
              <a:rect l="l" t="t" r="r" b="b"/>
              <a:pathLst>
                <a:path w="760729" h="2260600">
                  <a:moveTo>
                    <a:pt x="426089" y="2260193"/>
                  </a:moveTo>
                  <a:lnTo>
                    <a:pt x="360732" y="2253239"/>
                  </a:lnTo>
                  <a:lnTo>
                    <a:pt x="304748" y="2236378"/>
                  </a:lnTo>
                  <a:lnTo>
                    <a:pt x="260374" y="2215608"/>
                  </a:lnTo>
                  <a:lnTo>
                    <a:pt x="215422" y="2186343"/>
                  </a:lnTo>
                  <a:lnTo>
                    <a:pt x="167108" y="2137946"/>
                  </a:lnTo>
                  <a:lnTo>
                    <a:pt x="138223" y="2096906"/>
                  </a:lnTo>
                  <a:lnTo>
                    <a:pt x="113022" y="2044915"/>
                  </a:lnTo>
                  <a:lnTo>
                    <a:pt x="101158" y="1993719"/>
                  </a:lnTo>
                  <a:lnTo>
                    <a:pt x="98959" y="1953537"/>
                  </a:lnTo>
                  <a:lnTo>
                    <a:pt x="98424" y="1892824"/>
                  </a:lnTo>
                  <a:lnTo>
                    <a:pt x="98937" y="1803476"/>
                  </a:lnTo>
                  <a:lnTo>
                    <a:pt x="99267" y="1757210"/>
                  </a:lnTo>
                  <a:lnTo>
                    <a:pt x="99817" y="1676768"/>
                  </a:lnTo>
                  <a:lnTo>
                    <a:pt x="100018" y="1623356"/>
                  </a:lnTo>
                  <a:lnTo>
                    <a:pt x="99026" y="1575714"/>
                  </a:lnTo>
                  <a:lnTo>
                    <a:pt x="89423" y="1514433"/>
                  </a:lnTo>
                  <a:lnTo>
                    <a:pt x="76330" y="1464232"/>
                  </a:lnTo>
                  <a:lnTo>
                    <a:pt x="61005" y="1421629"/>
                  </a:lnTo>
                  <a:lnTo>
                    <a:pt x="44708" y="1383144"/>
                  </a:lnTo>
                  <a:lnTo>
                    <a:pt x="33126" y="1356139"/>
                  </a:lnTo>
                  <a:lnTo>
                    <a:pt x="22313" y="1328270"/>
                  </a:lnTo>
                  <a:lnTo>
                    <a:pt x="12713" y="1297930"/>
                  </a:lnTo>
                  <a:lnTo>
                    <a:pt x="4767" y="1263510"/>
                  </a:lnTo>
                  <a:lnTo>
                    <a:pt x="498" y="1234202"/>
                  </a:lnTo>
                  <a:lnTo>
                    <a:pt x="0" y="1210079"/>
                  </a:lnTo>
                  <a:lnTo>
                    <a:pt x="2675" y="1185859"/>
                  </a:lnTo>
                  <a:lnTo>
                    <a:pt x="7929" y="1156258"/>
                  </a:lnTo>
                  <a:lnTo>
                    <a:pt x="13815" y="1123759"/>
                  </a:lnTo>
                  <a:lnTo>
                    <a:pt x="20253" y="1083076"/>
                  </a:lnTo>
                  <a:lnTo>
                    <a:pt x="26783" y="1031452"/>
                  </a:lnTo>
                  <a:lnTo>
                    <a:pt x="32948" y="966127"/>
                  </a:lnTo>
                  <a:lnTo>
                    <a:pt x="36401" y="914644"/>
                  </a:lnTo>
                  <a:lnTo>
                    <a:pt x="37893" y="872636"/>
                  </a:lnTo>
                  <a:lnTo>
                    <a:pt x="38040" y="834542"/>
                  </a:lnTo>
                  <a:lnTo>
                    <a:pt x="37457" y="794804"/>
                  </a:lnTo>
                  <a:lnTo>
                    <a:pt x="36938" y="763154"/>
                  </a:lnTo>
                  <a:lnTo>
                    <a:pt x="36567" y="725301"/>
                  </a:lnTo>
                  <a:lnTo>
                    <a:pt x="36569" y="679358"/>
                  </a:lnTo>
                  <a:lnTo>
                    <a:pt x="37167" y="623437"/>
                  </a:lnTo>
                  <a:lnTo>
                    <a:pt x="38587" y="555650"/>
                  </a:lnTo>
                  <a:lnTo>
                    <a:pt x="41245" y="472003"/>
                  </a:lnTo>
                  <a:lnTo>
                    <a:pt x="44538" y="404605"/>
                  </a:lnTo>
                  <a:lnTo>
                    <a:pt x="48591" y="350715"/>
                  </a:lnTo>
                  <a:lnTo>
                    <a:pt x="53532" y="307590"/>
                  </a:lnTo>
                  <a:lnTo>
                    <a:pt x="66583" y="242665"/>
                  </a:lnTo>
                  <a:lnTo>
                    <a:pt x="89476" y="173819"/>
                  </a:lnTo>
                  <a:lnTo>
                    <a:pt x="109343" y="126449"/>
                  </a:lnTo>
                  <a:lnTo>
                    <a:pt x="135680" y="80006"/>
                  </a:lnTo>
                  <a:lnTo>
                    <a:pt x="169616" y="41227"/>
                  </a:lnTo>
                  <a:lnTo>
                    <a:pt x="212285" y="16852"/>
                  </a:lnTo>
                  <a:lnTo>
                    <a:pt x="224921" y="13944"/>
                  </a:lnTo>
                  <a:lnTo>
                    <a:pt x="227880" y="13944"/>
                  </a:lnTo>
                  <a:lnTo>
                    <a:pt x="233913" y="13944"/>
                  </a:lnTo>
                  <a:lnTo>
                    <a:pt x="241342" y="15519"/>
                  </a:lnTo>
                  <a:lnTo>
                    <a:pt x="252595" y="17907"/>
                  </a:lnTo>
                  <a:lnTo>
                    <a:pt x="267402" y="20973"/>
                  </a:lnTo>
                  <a:lnTo>
                    <a:pt x="307375" y="27252"/>
                  </a:lnTo>
                  <a:lnTo>
                    <a:pt x="345664" y="30516"/>
                  </a:lnTo>
                  <a:lnTo>
                    <a:pt x="380407" y="31470"/>
                  </a:lnTo>
                  <a:lnTo>
                    <a:pt x="428301" y="29590"/>
                  </a:lnTo>
                  <a:lnTo>
                    <a:pt x="470974" y="24779"/>
                  </a:lnTo>
                  <a:lnTo>
                    <a:pt x="508881" y="18285"/>
                  </a:lnTo>
                  <a:lnTo>
                    <a:pt x="542472" y="11353"/>
                  </a:lnTo>
                  <a:lnTo>
                    <a:pt x="563237" y="7013"/>
                  </a:lnTo>
                  <a:lnTo>
                    <a:pt x="582598" y="3395"/>
                  </a:lnTo>
                  <a:lnTo>
                    <a:pt x="600615" y="918"/>
                  </a:lnTo>
                  <a:lnTo>
                    <a:pt x="617351" y="0"/>
                  </a:lnTo>
                  <a:lnTo>
                    <a:pt x="631095" y="791"/>
                  </a:lnTo>
                  <a:lnTo>
                    <a:pt x="669078" y="13411"/>
                  </a:lnTo>
                  <a:lnTo>
                    <a:pt x="708910" y="46445"/>
                  </a:lnTo>
                  <a:lnTo>
                    <a:pt x="735772" y="100679"/>
                  </a:lnTo>
                  <a:lnTo>
                    <a:pt x="739138" y="134313"/>
                  </a:lnTo>
                  <a:lnTo>
                    <a:pt x="736808" y="167821"/>
                  </a:lnTo>
                  <a:lnTo>
                    <a:pt x="731804" y="200215"/>
                  </a:lnTo>
                  <a:lnTo>
                    <a:pt x="729988" y="211099"/>
                  </a:lnTo>
                  <a:lnTo>
                    <a:pt x="724408" y="257918"/>
                  </a:lnTo>
                  <a:lnTo>
                    <a:pt x="722226" y="304539"/>
                  </a:lnTo>
                  <a:lnTo>
                    <a:pt x="722299" y="350770"/>
                  </a:lnTo>
                  <a:lnTo>
                    <a:pt x="723485" y="396417"/>
                  </a:lnTo>
                  <a:lnTo>
                    <a:pt x="724319" y="425080"/>
                  </a:lnTo>
                  <a:lnTo>
                    <a:pt x="724852" y="453139"/>
                  </a:lnTo>
                  <a:lnTo>
                    <a:pt x="724816" y="480792"/>
                  </a:lnTo>
                  <a:lnTo>
                    <a:pt x="723942" y="508241"/>
                  </a:lnTo>
                  <a:lnTo>
                    <a:pt x="722191" y="565336"/>
                  </a:lnTo>
                  <a:lnTo>
                    <a:pt x="722899" y="613981"/>
                  </a:lnTo>
                  <a:lnTo>
                    <a:pt x="725607" y="657552"/>
                  </a:lnTo>
                  <a:lnTo>
                    <a:pt x="729862" y="699425"/>
                  </a:lnTo>
                  <a:lnTo>
                    <a:pt x="735207" y="742975"/>
                  </a:lnTo>
                  <a:lnTo>
                    <a:pt x="739469" y="777141"/>
                  </a:lnTo>
                  <a:lnTo>
                    <a:pt x="743957" y="815745"/>
                  </a:lnTo>
                  <a:lnTo>
                    <a:pt x="748501" y="860055"/>
                  </a:lnTo>
                  <a:lnTo>
                    <a:pt x="752931" y="911338"/>
                  </a:lnTo>
                  <a:lnTo>
                    <a:pt x="757077" y="970864"/>
                  </a:lnTo>
                  <a:lnTo>
                    <a:pt x="759644" y="1031591"/>
                  </a:lnTo>
                  <a:lnTo>
                    <a:pt x="760553" y="1103747"/>
                  </a:lnTo>
                  <a:lnTo>
                    <a:pt x="760446" y="1145073"/>
                  </a:lnTo>
                  <a:lnTo>
                    <a:pt x="759998" y="1190412"/>
                  </a:lnTo>
                  <a:lnTo>
                    <a:pt x="759232" y="1240147"/>
                  </a:lnTo>
                  <a:lnTo>
                    <a:pt x="758173" y="1294664"/>
                  </a:lnTo>
                  <a:lnTo>
                    <a:pt x="756844" y="1354347"/>
                  </a:lnTo>
                  <a:lnTo>
                    <a:pt x="755272" y="1419582"/>
                  </a:lnTo>
                  <a:lnTo>
                    <a:pt x="753478" y="1490754"/>
                  </a:lnTo>
                  <a:lnTo>
                    <a:pt x="751489" y="1568246"/>
                  </a:lnTo>
                  <a:lnTo>
                    <a:pt x="747874" y="1636276"/>
                  </a:lnTo>
                  <a:lnTo>
                    <a:pt x="744181" y="1684672"/>
                  </a:lnTo>
                  <a:lnTo>
                    <a:pt x="738682" y="1743640"/>
                  </a:lnTo>
                  <a:lnTo>
                    <a:pt x="731038" y="1811807"/>
                  </a:lnTo>
                  <a:lnTo>
                    <a:pt x="720912" y="1887802"/>
                  </a:lnTo>
                  <a:lnTo>
                    <a:pt x="707966" y="1970252"/>
                  </a:lnTo>
                  <a:lnTo>
                    <a:pt x="697732" y="2025827"/>
                  </a:lnTo>
                  <a:lnTo>
                    <a:pt x="685545" y="2075743"/>
                  </a:lnTo>
                  <a:lnTo>
                    <a:pt x="669364" y="2120194"/>
                  </a:lnTo>
                  <a:lnTo>
                    <a:pt x="647152" y="2159376"/>
                  </a:lnTo>
                  <a:lnTo>
                    <a:pt x="616869" y="2193480"/>
                  </a:lnTo>
                  <a:lnTo>
                    <a:pt x="578384" y="2221503"/>
                  </a:lnTo>
                  <a:lnTo>
                    <a:pt x="540697" y="2239321"/>
                  </a:lnTo>
                  <a:lnTo>
                    <a:pt x="483404" y="2254758"/>
                  </a:lnTo>
                  <a:lnTo>
                    <a:pt x="440478" y="2259853"/>
                  </a:lnTo>
                  <a:lnTo>
                    <a:pt x="426089" y="2260193"/>
                  </a:lnTo>
                  <a:close/>
                </a:path>
              </a:pathLst>
            </a:custGeom>
            <a:ln w="120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6497464" y="4526363"/>
            <a:ext cx="1273810" cy="473075"/>
          </a:xfrm>
          <a:prstGeom prst="rect">
            <a:avLst/>
          </a:prstGeom>
          <a:ln w="60325">
            <a:solidFill>
              <a:srgbClr val="2E3092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287020" marR="285750" algn="ctr">
              <a:lnSpc>
                <a:spcPct val="94200"/>
              </a:lnSpc>
              <a:spcBef>
                <a:spcPts val="620"/>
              </a:spcBef>
            </a:pP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CENTER</a:t>
            </a:r>
            <a:r>
              <a:rPr sz="750" spc="-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FOR  </a:t>
            </a:r>
            <a:r>
              <a:rPr sz="750" spc="-5" dirty="0">
                <a:solidFill>
                  <a:srgbClr val="231F20"/>
                </a:solidFill>
                <a:latin typeface="Arial Black"/>
                <a:cs typeface="Arial Black"/>
              </a:rPr>
              <a:t>HEALTH </a:t>
            </a:r>
            <a:r>
              <a:rPr sz="750" dirty="0">
                <a:solidFill>
                  <a:srgbClr val="231F20"/>
                </a:solidFill>
                <a:latin typeface="Arial Black"/>
                <a:cs typeface="Arial Black"/>
              </a:rPr>
              <a:t> SCIENCES</a:t>
            </a:r>
            <a:endParaRPr sz="750">
              <a:latin typeface="Arial Black"/>
              <a:cs typeface="Arial Black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1227237" y="7430403"/>
            <a:ext cx="723265" cy="2622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125095">
              <a:lnSpc>
                <a:spcPct val="105600"/>
              </a:lnSpc>
              <a:spcBef>
                <a:spcPts val="60"/>
              </a:spcBef>
            </a:pP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SIGNAGE </a:t>
            </a:r>
            <a:r>
              <a:rPr sz="75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OPPORTUNITY</a:t>
            </a:r>
            <a:endParaRPr sz="7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592872" y="5985788"/>
            <a:ext cx="798195" cy="25019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63500" marR="5080" indent="-51435">
              <a:lnSpc>
                <a:spcPts val="850"/>
              </a:lnSpc>
              <a:spcBef>
                <a:spcPts val="180"/>
              </a:spcBef>
            </a:pP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QUAD/CENTRAL  </a:t>
            </a:r>
            <a:r>
              <a:rPr sz="750" b="1" spc="-5" dirty="0">
                <a:solidFill>
                  <a:srgbClr val="231F20"/>
                </a:solidFill>
                <a:latin typeface="Arial"/>
                <a:cs typeface="Arial"/>
              </a:rPr>
              <a:t>GREENSPACE</a:t>
            </a:r>
            <a:endParaRPr sz="7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718256" y="7211062"/>
            <a:ext cx="55308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ARRI</a:t>
            </a:r>
            <a:r>
              <a:rPr sz="950" b="1" spc="-7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endParaRPr sz="9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9654502" y="6456352"/>
            <a:ext cx="964565" cy="5048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3175" algn="ctr">
              <a:lnSpc>
                <a:spcPct val="105900"/>
              </a:lnSpc>
              <a:spcBef>
                <a:spcPts val="55"/>
              </a:spcBef>
            </a:pP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LANDSCAPE/ </a:t>
            </a:r>
            <a:r>
              <a:rPr sz="75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PLACEMAKING </a:t>
            </a:r>
            <a:r>
              <a:rPr sz="75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OPPORTUNITY </a:t>
            </a:r>
            <a:r>
              <a:rPr sz="75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(SCREEN</a:t>
            </a:r>
            <a:r>
              <a:rPr sz="75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LOADING)</a:t>
            </a:r>
            <a:endParaRPr sz="7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515983" y="1447602"/>
            <a:ext cx="1035685" cy="28765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91440" marR="5080" indent="-78740">
              <a:lnSpc>
                <a:spcPts val="919"/>
              </a:lnSpc>
              <a:spcBef>
                <a:spcPts val="310"/>
              </a:spcBef>
            </a:pPr>
            <a:r>
              <a:rPr sz="1425" b="1" spc="-7" baseline="2923" dirty="0">
                <a:solidFill>
                  <a:srgbClr val="231F20"/>
                </a:solidFill>
                <a:latin typeface="Arial"/>
                <a:cs typeface="Arial"/>
              </a:rPr>
              <a:t>CONNECTIO</a:t>
            </a:r>
            <a:r>
              <a:rPr sz="1425" b="1" baseline="2923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425" b="1" spc="-7" baseline="29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O  MANCHESTER</a:t>
            </a:r>
            <a:endParaRPr sz="9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991600" y="6248291"/>
            <a:ext cx="381635" cy="780415"/>
          </a:xfrm>
          <a:prstGeom prst="rect">
            <a:avLst/>
          </a:prstGeom>
        </p:spPr>
        <p:txBody>
          <a:bodyPr vert="vert270" wrap="square" lIns="0" tIns="31750" rIns="0" bIns="0" rtlCol="0">
            <a:spAutoFit/>
          </a:bodyPr>
          <a:lstStyle/>
          <a:p>
            <a:pPr marL="12700" marR="5080" indent="635" algn="ctr">
              <a:lnSpc>
                <a:spcPct val="94300"/>
              </a:lnSpc>
              <a:spcBef>
                <a:spcPts val="250"/>
              </a:spcBef>
            </a:pP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CENTER FOR </a:t>
            </a:r>
            <a:r>
              <a:rPr sz="750" spc="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750" spc="-5" dirty="0">
                <a:solidFill>
                  <a:srgbClr val="231F20"/>
                </a:solidFill>
                <a:latin typeface="Arial Black"/>
                <a:cs typeface="Arial Black"/>
              </a:rPr>
              <a:t>TECHNO</a:t>
            </a:r>
            <a:r>
              <a:rPr sz="750" spc="-20" dirty="0">
                <a:solidFill>
                  <a:srgbClr val="231F20"/>
                </a:solidFill>
                <a:latin typeface="Arial Black"/>
                <a:cs typeface="Arial Black"/>
              </a:rPr>
              <a:t>L</a:t>
            </a:r>
            <a:r>
              <a:rPr sz="750" dirty="0">
                <a:solidFill>
                  <a:srgbClr val="231F20"/>
                </a:solidFill>
                <a:latin typeface="Arial Black"/>
                <a:cs typeface="Arial Black"/>
              </a:rPr>
              <a:t>OGY  STUDIES</a:t>
            </a:r>
            <a:endParaRPr sz="750">
              <a:latin typeface="Arial Black"/>
              <a:cs typeface="Arial Black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648882" y="5987038"/>
            <a:ext cx="119443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110"/>
              </a:spcBef>
            </a:pP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LOADING</a:t>
            </a:r>
            <a:endParaRPr sz="75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162957" y="5334824"/>
            <a:ext cx="135890" cy="60007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50" b="1" dirty="0">
                <a:solidFill>
                  <a:srgbClr val="231F20"/>
                </a:solidFill>
                <a:latin typeface="Arial"/>
                <a:cs typeface="Arial"/>
              </a:rPr>
              <a:t>SCREENING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10727015" y="7483171"/>
            <a:ext cx="579755" cy="48260"/>
            <a:chOff x="10727015" y="7483171"/>
            <a:chExt cx="579755" cy="48260"/>
          </a:xfrm>
        </p:grpSpPr>
        <p:sp>
          <p:nvSpPr>
            <p:cNvPr id="87" name="object 87"/>
            <p:cNvSpPr/>
            <p:nvPr/>
          </p:nvSpPr>
          <p:spPr>
            <a:xfrm>
              <a:off x="10751145" y="7507301"/>
              <a:ext cx="549275" cy="0"/>
            </a:xfrm>
            <a:custGeom>
              <a:avLst/>
              <a:gdLst/>
              <a:ahLst/>
              <a:cxnLst/>
              <a:rect l="l" t="t" r="r" b="b"/>
              <a:pathLst>
                <a:path w="549275">
                  <a:moveTo>
                    <a:pt x="549198" y="0"/>
                  </a:moveTo>
                  <a:lnTo>
                    <a:pt x="0" y="0"/>
                  </a:lnTo>
                </a:path>
              </a:pathLst>
            </a:custGeom>
            <a:ln w="120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0727015" y="7483171"/>
              <a:ext cx="48260" cy="48260"/>
            </a:xfrm>
            <a:custGeom>
              <a:avLst/>
              <a:gdLst/>
              <a:ahLst/>
              <a:cxnLst/>
              <a:rect l="l" t="t" r="r" b="b"/>
              <a:pathLst>
                <a:path w="48259" h="48259">
                  <a:moveTo>
                    <a:pt x="24129" y="0"/>
                  </a:moveTo>
                  <a:lnTo>
                    <a:pt x="14733" y="1896"/>
                  </a:lnTo>
                  <a:lnTo>
                    <a:pt x="7064" y="7069"/>
                  </a:lnTo>
                  <a:lnTo>
                    <a:pt x="1895" y="14739"/>
                  </a:lnTo>
                  <a:lnTo>
                    <a:pt x="0" y="24130"/>
                  </a:lnTo>
                  <a:lnTo>
                    <a:pt x="1895" y="33520"/>
                  </a:lnTo>
                  <a:lnTo>
                    <a:pt x="7064" y="41190"/>
                  </a:lnTo>
                  <a:lnTo>
                    <a:pt x="14733" y="46363"/>
                  </a:lnTo>
                  <a:lnTo>
                    <a:pt x="24129" y="48260"/>
                  </a:lnTo>
                  <a:lnTo>
                    <a:pt x="33526" y="46363"/>
                  </a:lnTo>
                  <a:lnTo>
                    <a:pt x="41195" y="41190"/>
                  </a:lnTo>
                  <a:lnTo>
                    <a:pt x="46364" y="33520"/>
                  </a:lnTo>
                  <a:lnTo>
                    <a:pt x="48259" y="24130"/>
                  </a:lnTo>
                  <a:lnTo>
                    <a:pt x="46364" y="14739"/>
                  </a:lnTo>
                  <a:lnTo>
                    <a:pt x="41195" y="7069"/>
                  </a:lnTo>
                  <a:lnTo>
                    <a:pt x="33526" y="1896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5945463" y="3537905"/>
            <a:ext cx="244475" cy="41655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856380" y="3565394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89" h="389889">
                <a:moveTo>
                  <a:pt x="211747" y="389420"/>
                </a:moveTo>
                <a:lnTo>
                  <a:pt x="255941" y="380371"/>
                </a:lnTo>
                <a:lnTo>
                  <a:pt x="295642" y="362138"/>
                </a:lnTo>
                <a:lnTo>
                  <a:pt x="329784" y="335991"/>
                </a:lnTo>
                <a:lnTo>
                  <a:pt x="357299" y="303202"/>
                </a:lnTo>
                <a:lnTo>
                  <a:pt x="377121" y="265041"/>
                </a:lnTo>
                <a:lnTo>
                  <a:pt x="388184" y="222778"/>
                </a:lnTo>
                <a:lnTo>
                  <a:pt x="389420" y="177685"/>
                </a:lnTo>
                <a:lnTo>
                  <a:pt x="380375" y="133487"/>
                </a:lnTo>
                <a:lnTo>
                  <a:pt x="362143" y="93782"/>
                </a:lnTo>
                <a:lnTo>
                  <a:pt x="335996" y="59638"/>
                </a:lnTo>
                <a:lnTo>
                  <a:pt x="303204" y="32121"/>
                </a:lnTo>
                <a:lnTo>
                  <a:pt x="265038" y="12298"/>
                </a:lnTo>
                <a:lnTo>
                  <a:pt x="222771" y="1235"/>
                </a:lnTo>
                <a:lnTo>
                  <a:pt x="177673" y="0"/>
                </a:lnTo>
                <a:lnTo>
                  <a:pt x="133479" y="9049"/>
                </a:lnTo>
                <a:lnTo>
                  <a:pt x="93777" y="27284"/>
                </a:lnTo>
                <a:lnTo>
                  <a:pt x="59636" y="53433"/>
                </a:lnTo>
                <a:lnTo>
                  <a:pt x="32120" y="86225"/>
                </a:lnTo>
                <a:lnTo>
                  <a:pt x="12298" y="124389"/>
                </a:lnTo>
                <a:lnTo>
                  <a:pt x="1235" y="166653"/>
                </a:lnTo>
                <a:lnTo>
                  <a:pt x="0" y="211747"/>
                </a:lnTo>
                <a:lnTo>
                  <a:pt x="9049" y="255945"/>
                </a:lnTo>
                <a:lnTo>
                  <a:pt x="27284" y="295647"/>
                </a:lnTo>
                <a:lnTo>
                  <a:pt x="53433" y="329789"/>
                </a:lnTo>
                <a:lnTo>
                  <a:pt x="86225" y="357303"/>
                </a:lnTo>
                <a:lnTo>
                  <a:pt x="124389" y="377124"/>
                </a:lnTo>
                <a:lnTo>
                  <a:pt x="166653" y="388184"/>
                </a:lnTo>
                <a:lnTo>
                  <a:pt x="211747" y="389420"/>
                </a:lnTo>
                <a:close/>
              </a:path>
            </a:pathLst>
          </a:custGeom>
          <a:ln w="2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10263251" y="8518625"/>
            <a:ext cx="244475" cy="41655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0174170" y="8546115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90" h="389890">
                <a:moveTo>
                  <a:pt x="211747" y="389420"/>
                </a:moveTo>
                <a:lnTo>
                  <a:pt x="255941" y="380371"/>
                </a:lnTo>
                <a:lnTo>
                  <a:pt x="295642" y="362138"/>
                </a:lnTo>
                <a:lnTo>
                  <a:pt x="329784" y="335991"/>
                </a:lnTo>
                <a:lnTo>
                  <a:pt x="357299" y="303202"/>
                </a:lnTo>
                <a:lnTo>
                  <a:pt x="377121" y="265041"/>
                </a:lnTo>
                <a:lnTo>
                  <a:pt x="388184" y="222778"/>
                </a:lnTo>
                <a:lnTo>
                  <a:pt x="389420" y="177685"/>
                </a:lnTo>
                <a:lnTo>
                  <a:pt x="380375" y="133487"/>
                </a:lnTo>
                <a:lnTo>
                  <a:pt x="362143" y="93782"/>
                </a:lnTo>
                <a:lnTo>
                  <a:pt x="335996" y="59638"/>
                </a:lnTo>
                <a:lnTo>
                  <a:pt x="303204" y="32121"/>
                </a:lnTo>
                <a:lnTo>
                  <a:pt x="265038" y="12298"/>
                </a:lnTo>
                <a:lnTo>
                  <a:pt x="222771" y="1235"/>
                </a:lnTo>
                <a:lnTo>
                  <a:pt x="177673" y="0"/>
                </a:lnTo>
                <a:lnTo>
                  <a:pt x="133479" y="9049"/>
                </a:lnTo>
                <a:lnTo>
                  <a:pt x="93777" y="27284"/>
                </a:lnTo>
                <a:lnTo>
                  <a:pt x="59636" y="53433"/>
                </a:lnTo>
                <a:lnTo>
                  <a:pt x="32120" y="86225"/>
                </a:lnTo>
                <a:lnTo>
                  <a:pt x="12298" y="124389"/>
                </a:lnTo>
                <a:lnTo>
                  <a:pt x="1235" y="166653"/>
                </a:lnTo>
                <a:lnTo>
                  <a:pt x="0" y="211747"/>
                </a:lnTo>
                <a:lnTo>
                  <a:pt x="9049" y="255945"/>
                </a:lnTo>
                <a:lnTo>
                  <a:pt x="27284" y="295647"/>
                </a:lnTo>
                <a:lnTo>
                  <a:pt x="53433" y="329789"/>
                </a:lnTo>
                <a:lnTo>
                  <a:pt x="86225" y="357303"/>
                </a:lnTo>
                <a:lnTo>
                  <a:pt x="124389" y="377124"/>
                </a:lnTo>
                <a:lnTo>
                  <a:pt x="166653" y="388184"/>
                </a:lnTo>
                <a:lnTo>
                  <a:pt x="211747" y="389420"/>
                </a:lnTo>
                <a:close/>
              </a:path>
            </a:pathLst>
          </a:custGeom>
          <a:ln w="2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8033316" y="8100551"/>
            <a:ext cx="244475" cy="41655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7944233" y="8128040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90" h="389890">
                <a:moveTo>
                  <a:pt x="211747" y="389420"/>
                </a:moveTo>
                <a:lnTo>
                  <a:pt x="255941" y="380371"/>
                </a:lnTo>
                <a:lnTo>
                  <a:pt x="295642" y="362137"/>
                </a:lnTo>
                <a:lnTo>
                  <a:pt x="329784" y="335990"/>
                </a:lnTo>
                <a:lnTo>
                  <a:pt x="357299" y="303200"/>
                </a:lnTo>
                <a:lnTo>
                  <a:pt x="377121" y="265036"/>
                </a:lnTo>
                <a:lnTo>
                  <a:pt x="388184" y="222770"/>
                </a:lnTo>
                <a:lnTo>
                  <a:pt x="389420" y="177673"/>
                </a:lnTo>
                <a:lnTo>
                  <a:pt x="380375" y="133479"/>
                </a:lnTo>
                <a:lnTo>
                  <a:pt x="362143" y="93777"/>
                </a:lnTo>
                <a:lnTo>
                  <a:pt x="335996" y="59636"/>
                </a:lnTo>
                <a:lnTo>
                  <a:pt x="303204" y="32120"/>
                </a:lnTo>
                <a:lnTo>
                  <a:pt x="265038" y="12298"/>
                </a:lnTo>
                <a:lnTo>
                  <a:pt x="222771" y="1235"/>
                </a:lnTo>
                <a:lnTo>
                  <a:pt x="177673" y="0"/>
                </a:lnTo>
                <a:lnTo>
                  <a:pt x="133479" y="9049"/>
                </a:lnTo>
                <a:lnTo>
                  <a:pt x="93777" y="27284"/>
                </a:lnTo>
                <a:lnTo>
                  <a:pt x="59636" y="53433"/>
                </a:lnTo>
                <a:lnTo>
                  <a:pt x="32120" y="86225"/>
                </a:lnTo>
                <a:lnTo>
                  <a:pt x="12298" y="124389"/>
                </a:lnTo>
                <a:lnTo>
                  <a:pt x="1235" y="166653"/>
                </a:lnTo>
                <a:lnTo>
                  <a:pt x="0" y="211747"/>
                </a:lnTo>
                <a:lnTo>
                  <a:pt x="9049" y="255945"/>
                </a:lnTo>
                <a:lnTo>
                  <a:pt x="27284" y="295647"/>
                </a:lnTo>
                <a:lnTo>
                  <a:pt x="53433" y="329789"/>
                </a:lnTo>
                <a:lnTo>
                  <a:pt x="86225" y="357303"/>
                </a:lnTo>
                <a:lnTo>
                  <a:pt x="124389" y="377124"/>
                </a:lnTo>
                <a:lnTo>
                  <a:pt x="166653" y="388184"/>
                </a:lnTo>
                <a:lnTo>
                  <a:pt x="211747" y="389420"/>
                </a:lnTo>
                <a:close/>
              </a:path>
            </a:pathLst>
          </a:custGeom>
          <a:ln w="2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6258933" y="6416497"/>
            <a:ext cx="244475" cy="41655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6169850" y="6443986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90" h="389890">
                <a:moveTo>
                  <a:pt x="211747" y="389420"/>
                </a:moveTo>
                <a:lnTo>
                  <a:pt x="255941" y="380371"/>
                </a:lnTo>
                <a:lnTo>
                  <a:pt x="295642" y="362138"/>
                </a:lnTo>
                <a:lnTo>
                  <a:pt x="329784" y="335991"/>
                </a:lnTo>
                <a:lnTo>
                  <a:pt x="357299" y="303202"/>
                </a:lnTo>
                <a:lnTo>
                  <a:pt x="377121" y="265041"/>
                </a:lnTo>
                <a:lnTo>
                  <a:pt x="388184" y="222778"/>
                </a:lnTo>
                <a:lnTo>
                  <a:pt x="389420" y="177685"/>
                </a:lnTo>
                <a:lnTo>
                  <a:pt x="380375" y="133487"/>
                </a:lnTo>
                <a:lnTo>
                  <a:pt x="362143" y="93782"/>
                </a:lnTo>
                <a:lnTo>
                  <a:pt x="335996" y="59638"/>
                </a:lnTo>
                <a:lnTo>
                  <a:pt x="303204" y="32121"/>
                </a:lnTo>
                <a:lnTo>
                  <a:pt x="265038" y="12298"/>
                </a:lnTo>
                <a:lnTo>
                  <a:pt x="222771" y="1235"/>
                </a:lnTo>
                <a:lnTo>
                  <a:pt x="177673" y="0"/>
                </a:lnTo>
                <a:lnTo>
                  <a:pt x="133479" y="9049"/>
                </a:lnTo>
                <a:lnTo>
                  <a:pt x="93777" y="27284"/>
                </a:lnTo>
                <a:lnTo>
                  <a:pt x="59636" y="53433"/>
                </a:lnTo>
                <a:lnTo>
                  <a:pt x="32120" y="86225"/>
                </a:lnTo>
                <a:lnTo>
                  <a:pt x="12298" y="124389"/>
                </a:lnTo>
                <a:lnTo>
                  <a:pt x="1235" y="166653"/>
                </a:lnTo>
                <a:lnTo>
                  <a:pt x="0" y="211747"/>
                </a:lnTo>
                <a:lnTo>
                  <a:pt x="9049" y="255945"/>
                </a:lnTo>
                <a:lnTo>
                  <a:pt x="27284" y="295647"/>
                </a:lnTo>
                <a:lnTo>
                  <a:pt x="53433" y="329789"/>
                </a:lnTo>
                <a:lnTo>
                  <a:pt x="86225" y="357303"/>
                </a:lnTo>
                <a:lnTo>
                  <a:pt x="124389" y="377124"/>
                </a:lnTo>
                <a:lnTo>
                  <a:pt x="166653" y="388184"/>
                </a:lnTo>
                <a:lnTo>
                  <a:pt x="211747" y="389420"/>
                </a:lnTo>
                <a:close/>
              </a:path>
            </a:pathLst>
          </a:custGeom>
          <a:ln w="2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58335"/>
            <a:ext cx="81730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Phase</a:t>
            </a:r>
            <a:r>
              <a:rPr spc="-20" dirty="0"/>
              <a:t> </a:t>
            </a:r>
            <a:r>
              <a:rPr spc="-110" dirty="0"/>
              <a:t>1</a:t>
            </a:r>
            <a:r>
              <a:rPr spc="-15" dirty="0"/>
              <a:t> </a:t>
            </a:r>
            <a:r>
              <a:rPr spc="-220" dirty="0"/>
              <a:t>Priority</a:t>
            </a:r>
            <a:r>
              <a:rPr spc="-15" dirty="0"/>
              <a:t> </a:t>
            </a:r>
            <a:r>
              <a:rPr spc="-210" dirty="0"/>
              <a:t>Projects:</a:t>
            </a:r>
            <a:r>
              <a:rPr spc="-20" dirty="0"/>
              <a:t> </a:t>
            </a:r>
            <a:r>
              <a:rPr spc="-220" dirty="0"/>
              <a:t>Conceptual</a:t>
            </a:r>
            <a:r>
              <a:rPr spc="-15" dirty="0"/>
              <a:t> </a:t>
            </a:r>
            <a:r>
              <a:rPr spc="-165" dirty="0"/>
              <a:t>Cost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65397" y="933742"/>
          <a:ext cx="8796655" cy="8401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3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7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0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Project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SF</a:t>
                      </a:r>
                      <a:r>
                        <a:rPr sz="14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‐</a:t>
                      </a:r>
                      <a:r>
                        <a:rPr sz="1400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Prelim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Cost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b="1" spc="10" dirty="0">
                          <a:latin typeface="Calibri"/>
                          <a:cs typeface="Calibri"/>
                        </a:rPr>
                        <a:t>FLORISSANT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VALLEY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Center for Health Sciences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100,000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40,000,000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Advanced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Mfg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Center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100,000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40,000,000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Demolition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Renovation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8,000,000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i="1" spc="5" dirty="0">
                          <a:latin typeface="Calibri"/>
                          <a:cs typeface="Calibri"/>
                        </a:rPr>
                        <a:t>FV</a:t>
                      </a:r>
                      <a:r>
                        <a:rPr sz="140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Subtotal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i="1" spc="5" dirty="0">
                          <a:latin typeface="Calibri"/>
                          <a:cs typeface="Calibri"/>
                        </a:rPr>
                        <a:t>88,000,000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spc="10" dirty="0">
                          <a:latin typeface="Calibri"/>
                          <a:cs typeface="Calibri"/>
                        </a:rPr>
                        <a:t>FOREST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PARK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Hospitality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Mgmt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Center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50,000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20,000,000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Transporation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Center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75,000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30,000,000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Demolition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Renovation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7,500,000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i="1" spc="5" dirty="0">
                          <a:latin typeface="Calibri"/>
                          <a:cs typeface="Calibri"/>
                        </a:rPr>
                        <a:t>FP</a:t>
                      </a:r>
                      <a:r>
                        <a:rPr sz="14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Subtotal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i="1" spc="5" dirty="0">
                          <a:latin typeface="Calibri"/>
                          <a:cs typeface="Calibri"/>
                        </a:rPr>
                        <a:t>57,500,000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spc="10" dirty="0">
                          <a:latin typeface="Calibri"/>
                          <a:cs typeface="Calibri"/>
                        </a:rPr>
                        <a:t>MERAMEC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Finance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Administration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Accelerator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50,000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20,000,000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Sustainable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Energy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Sciences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Center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50,000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20,000,000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Plant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Science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Greenhouse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Outdoor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Classrooms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2,500,000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Demolition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Renovation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20,000,000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i="1" spc="10" dirty="0">
                          <a:latin typeface="Calibri"/>
                          <a:cs typeface="Calibri"/>
                        </a:rPr>
                        <a:t>MER</a:t>
                      </a:r>
                      <a:r>
                        <a:rPr sz="14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Subtotal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i="1" spc="5" dirty="0">
                          <a:latin typeface="Calibri"/>
                          <a:cs typeface="Calibri"/>
                        </a:rPr>
                        <a:t>62,500,000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spc="5" dirty="0">
                          <a:latin typeface="Calibri"/>
                          <a:cs typeface="Calibri"/>
                        </a:rPr>
                        <a:t>WILDWOOD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Center for Health Sciences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75,000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30,000,000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Center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for Technlogy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Studies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75,000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30,000,000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Renovation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2,500,000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i="1" spc="10" dirty="0">
                          <a:latin typeface="Calibri"/>
                          <a:cs typeface="Calibri"/>
                        </a:rPr>
                        <a:t>WW</a:t>
                      </a:r>
                      <a:r>
                        <a:rPr sz="14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Subtotal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i="1" spc="5" dirty="0">
                          <a:latin typeface="Calibri"/>
                          <a:cs typeface="Calibri"/>
                        </a:rPr>
                        <a:t>62,500,000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Subtotal (All Campuses)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i="1" spc="5" dirty="0">
                          <a:latin typeface="Calibri"/>
                          <a:cs typeface="Calibri"/>
                        </a:rPr>
                        <a:t>270,500,000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Escalation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‐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5%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13,525,000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Contingency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‐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10%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28,402,500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5" dirty="0">
                          <a:latin typeface="Calibri"/>
                          <a:cs typeface="Calibri"/>
                        </a:rPr>
                        <a:t>Estimated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 Construction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Total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400" b="1" spc="5" dirty="0">
                          <a:latin typeface="Calibri"/>
                          <a:cs typeface="Calibri"/>
                        </a:rPr>
                        <a:t>312,427,500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A/E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Fees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(estimated)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ts val="1540"/>
                        </a:lnSpc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21,869,925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FF&amp;E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(estimated)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ts val="1540"/>
                        </a:lnSpc>
                      </a:pPr>
                      <a:r>
                        <a:rPr sz="1400" spc="5" dirty="0">
                          <a:latin typeface="Calibri"/>
                          <a:cs typeface="Calibri"/>
                        </a:rPr>
                        <a:t>46,864,125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31750">
                        <a:lnSpc>
                          <a:spcPts val="1540"/>
                        </a:lnSpc>
                      </a:pPr>
                      <a:r>
                        <a:rPr sz="1400" b="1" spc="5" dirty="0">
                          <a:latin typeface="Calibri"/>
                          <a:cs typeface="Calibri"/>
                        </a:rPr>
                        <a:t>Estimated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Capital</a:t>
                      </a:r>
                      <a:r>
                        <a:rPr sz="14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Projects</a:t>
                      </a:r>
                      <a:r>
                        <a:rPr sz="14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4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(Phase</a:t>
                      </a:r>
                      <a:r>
                        <a:rPr sz="14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1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Priority</a:t>
                      </a:r>
                      <a:r>
                        <a:rPr sz="14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540"/>
                        </a:lnSpc>
                      </a:pPr>
                      <a:r>
                        <a:rPr sz="1400" b="1" spc="5" dirty="0">
                          <a:latin typeface="Calibri"/>
                          <a:cs typeface="Calibri"/>
                        </a:rPr>
                        <a:t>381,161,550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094948" y="5710118"/>
            <a:ext cx="1346200" cy="1346200"/>
          </a:xfrm>
          <a:custGeom>
            <a:avLst/>
            <a:gdLst/>
            <a:ahLst/>
            <a:cxnLst/>
            <a:rect l="l" t="t" r="r" b="b"/>
            <a:pathLst>
              <a:path w="1346200" h="1346200">
                <a:moveTo>
                  <a:pt x="672998" y="0"/>
                </a:moveTo>
                <a:lnTo>
                  <a:pt x="624935" y="1689"/>
                </a:lnTo>
                <a:lnTo>
                  <a:pt x="577783" y="6683"/>
                </a:lnTo>
                <a:lnTo>
                  <a:pt x="531658" y="14866"/>
                </a:lnTo>
                <a:lnTo>
                  <a:pt x="486673" y="26126"/>
                </a:lnTo>
                <a:lnTo>
                  <a:pt x="442942" y="40347"/>
                </a:lnTo>
                <a:lnTo>
                  <a:pt x="400578" y="57416"/>
                </a:lnTo>
                <a:lnTo>
                  <a:pt x="359696" y="77220"/>
                </a:lnTo>
                <a:lnTo>
                  <a:pt x="320410" y="99644"/>
                </a:lnTo>
                <a:lnTo>
                  <a:pt x="282832" y="124575"/>
                </a:lnTo>
                <a:lnTo>
                  <a:pt x="247078" y="151898"/>
                </a:lnTo>
                <a:lnTo>
                  <a:pt x="213261" y="181500"/>
                </a:lnTo>
                <a:lnTo>
                  <a:pt x="181495" y="213266"/>
                </a:lnTo>
                <a:lnTo>
                  <a:pt x="151894" y="247083"/>
                </a:lnTo>
                <a:lnTo>
                  <a:pt x="124571" y="282838"/>
                </a:lnTo>
                <a:lnTo>
                  <a:pt x="99641" y="320415"/>
                </a:lnTo>
                <a:lnTo>
                  <a:pt x="77218" y="359702"/>
                </a:lnTo>
                <a:lnTo>
                  <a:pt x="57414" y="400584"/>
                </a:lnTo>
                <a:lnTo>
                  <a:pt x="40346" y="442947"/>
                </a:lnTo>
                <a:lnTo>
                  <a:pt x="26125" y="486678"/>
                </a:lnTo>
                <a:lnTo>
                  <a:pt x="14866" y="531662"/>
                </a:lnTo>
                <a:lnTo>
                  <a:pt x="6683" y="577786"/>
                </a:lnTo>
                <a:lnTo>
                  <a:pt x="1689" y="624936"/>
                </a:lnTo>
                <a:lnTo>
                  <a:pt x="0" y="672998"/>
                </a:lnTo>
                <a:lnTo>
                  <a:pt x="1689" y="721061"/>
                </a:lnTo>
                <a:lnTo>
                  <a:pt x="6683" y="768212"/>
                </a:lnTo>
                <a:lnTo>
                  <a:pt x="14866" y="814337"/>
                </a:lnTo>
                <a:lnTo>
                  <a:pt x="26125" y="859323"/>
                </a:lnTo>
                <a:lnTo>
                  <a:pt x="40346" y="903054"/>
                </a:lnTo>
                <a:lnTo>
                  <a:pt x="57414" y="945417"/>
                </a:lnTo>
                <a:lnTo>
                  <a:pt x="77218" y="986300"/>
                </a:lnTo>
                <a:lnTo>
                  <a:pt x="99641" y="1025586"/>
                </a:lnTo>
                <a:lnTo>
                  <a:pt x="124571" y="1063163"/>
                </a:lnTo>
                <a:lnTo>
                  <a:pt x="151894" y="1098918"/>
                </a:lnTo>
                <a:lnTo>
                  <a:pt x="181495" y="1132735"/>
                </a:lnTo>
                <a:lnTo>
                  <a:pt x="213261" y="1164501"/>
                </a:lnTo>
                <a:lnTo>
                  <a:pt x="247078" y="1194102"/>
                </a:lnTo>
                <a:lnTo>
                  <a:pt x="282832" y="1221425"/>
                </a:lnTo>
                <a:lnTo>
                  <a:pt x="320410" y="1246355"/>
                </a:lnTo>
                <a:lnTo>
                  <a:pt x="359696" y="1268778"/>
                </a:lnTo>
                <a:lnTo>
                  <a:pt x="400578" y="1288581"/>
                </a:lnTo>
                <a:lnTo>
                  <a:pt x="442942" y="1305650"/>
                </a:lnTo>
                <a:lnTo>
                  <a:pt x="486673" y="1319871"/>
                </a:lnTo>
                <a:lnTo>
                  <a:pt x="531658" y="1331130"/>
                </a:lnTo>
                <a:lnTo>
                  <a:pt x="577783" y="1339313"/>
                </a:lnTo>
                <a:lnTo>
                  <a:pt x="624935" y="1344307"/>
                </a:lnTo>
                <a:lnTo>
                  <a:pt x="672998" y="1345996"/>
                </a:lnTo>
                <a:lnTo>
                  <a:pt x="721061" y="1344307"/>
                </a:lnTo>
                <a:lnTo>
                  <a:pt x="768212" y="1339313"/>
                </a:lnTo>
                <a:lnTo>
                  <a:pt x="814337" y="1331130"/>
                </a:lnTo>
                <a:lnTo>
                  <a:pt x="859323" y="1319871"/>
                </a:lnTo>
                <a:lnTo>
                  <a:pt x="903054" y="1305650"/>
                </a:lnTo>
                <a:lnTo>
                  <a:pt x="945417" y="1288581"/>
                </a:lnTo>
                <a:lnTo>
                  <a:pt x="986300" y="1268778"/>
                </a:lnTo>
                <a:lnTo>
                  <a:pt x="1025586" y="1246355"/>
                </a:lnTo>
                <a:lnTo>
                  <a:pt x="1063163" y="1221425"/>
                </a:lnTo>
                <a:lnTo>
                  <a:pt x="1098918" y="1194102"/>
                </a:lnTo>
                <a:lnTo>
                  <a:pt x="1132735" y="1164501"/>
                </a:lnTo>
                <a:lnTo>
                  <a:pt x="1164501" y="1132735"/>
                </a:lnTo>
                <a:lnTo>
                  <a:pt x="1194102" y="1098918"/>
                </a:lnTo>
                <a:lnTo>
                  <a:pt x="1221425" y="1063163"/>
                </a:lnTo>
                <a:lnTo>
                  <a:pt x="1246355" y="1025586"/>
                </a:lnTo>
                <a:lnTo>
                  <a:pt x="1268778" y="986300"/>
                </a:lnTo>
                <a:lnTo>
                  <a:pt x="1288581" y="945417"/>
                </a:lnTo>
                <a:lnTo>
                  <a:pt x="1305650" y="903054"/>
                </a:lnTo>
                <a:lnTo>
                  <a:pt x="1319871" y="859323"/>
                </a:lnTo>
                <a:lnTo>
                  <a:pt x="1331130" y="814337"/>
                </a:lnTo>
                <a:lnTo>
                  <a:pt x="1339313" y="768212"/>
                </a:lnTo>
                <a:lnTo>
                  <a:pt x="1344307" y="721061"/>
                </a:lnTo>
                <a:lnTo>
                  <a:pt x="1345996" y="672998"/>
                </a:lnTo>
                <a:lnTo>
                  <a:pt x="1344307" y="624936"/>
                </a:lnTo>
                <a:lnTo>
                  <a:pt x="1339313" y="577786"/>
                </a:lnTo>
                <a:lnTo>
                  <a:pt x="1331130" y="531662"/>
                </a:lnTo>
                <a:lnTo>
                  <a:pt x="1319871" y="486678"/>
                </a:lnTo>
                <a:lnTo>
                  <a:pt x="1305650" y="442947"/>
                </a:lnTo>
                <a:lnTo>
                  <a:pt x="1288581" y="400584"/>
                </a:lnTo>
                <a:lnTo>
                  <a:pt x="1268778" y="359702"/>
                </a:lnTo>
                <a:lnTo>
                  <a:pt x="1246355" y="320415"/>
                </a:lnTo>
                <a:lnTo>
                  <a:pt x="1221425" y="282838"/>
                </a:lnTo>
                <a:lnTo>
                  <a:pt x="1194102" y="247083"/>
                </a:lnTo>
                <a:lnTo>
                  <a:pt x="1164501" y="213266"/>
                </a:lnTo>
                <a:lnTo>
                  <a:pt x="1132735" y="181500"/>
                </a:lnTo>
                <a:lnTo>
                  <a:pt x="1098918" y="151898"/>
                </a:lnTo>
                <a:lnTo>
                  <a:pt x="1063163" y="124575"/>
                </a:lnTo>
                <a:lnTo>
                  <a:pt x="1025586" y="99644"/>
                </a:lnTo>
                <a:lnTo>
                  <a:pt x="986300" y="77220"/>
                </a:lnTo>
                <a:lnTo>
                  <a:pt x="945417" y="57416"/>
                </a:lnTo>
                <a:lnTo>
                  <a:pt x="903054" y="40347"/>
                </a:lnTo>
                <a:lnTo>
                  <a:pt x="859323" y="26126"/>
                </a:lnTo>
                <a:lnTo>
                  <a:pt x="814337" y="14866"/>
                </a:lnTo>
                <a:lnTo>
                  <a:pt x="768212" y="6683"/>
                </a:lnTo>
                <a:lnTo>
                  <a:pt x="721061" y="1689"/>
                </a:lnTo>
                <a:lnTo>
                  <a:pt x="672998" y="0"/>
                </a:lnTo>
                <a:close/>
              </a:path>
            </a:pathLst>
          </a:custGeom>
          <a:solidFill>
            <a:srgbClr val="C3D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82304" y="4135120"/>
            <a:ext cx="1346200" cy="1346200"/>
          </a:xfrm>
          <a:custGeom>
            <a:avLst/>
            <a:gdLst/>
            <a:ahLst/>
            <a:cxnLst/>
            <a:rect l="l" t="t" r="r" b="b"/>
            <a:pathLst>
              <a:path w="1346200" h="1346200">
                <a:moveTo>
                  <a:pt x="672998" y="0"/>
                </a:moveTo>
                <a:lnTo>
                  <a:pt x="624935" y="1689"/>
                </a:lnTo>
                <a:lnTo>
                  <a:pt x="577783" y="6683"/>
                </a:lnTo>
                <a:lnTo>
                  <a:pt x="531658" y="14866"/>
                </a:lnTo>
                <a:lnTo>
                  <a:pt x="486673" y="26126"/>
                </a:lnTo>
                <a:lnTo>
                  <a:pt x="442942" y="40347"/>
                </a:lnTo>
                <a:lnTo>
                  <a:pt x="400578" y="57416"/>
                </a:lnTo>
                <a:lnTo>
                  <a:pt x="359696" y="77220"/>
                </a:lnTo>
                <a:lnTo>
                  <a:pt x="320410" y="99644"/>
                </a:lnTo>
                <a:lnTo>
                  <a:pt x="282832" y="124575"/>
                </a:lnTo>
                <a:lnTo>
                  <a:pt x="247078" y="151898"/>
                </a:lnTo>
                <a:lnTo>
                  <a:pt x="213261" y="181500"/>
                </a:lnTo>
                <a:lnTo>
                  <a:pt x="181495" y="213266"/>
                </a:lnTo>
                <a:lnTo>
                  <a:pt x="151894" y="247083"/>
                </a:lnTo>
                <a:lnTo>
                  <a:pt x="124571" y="282838"/>
                </a:lnTo>
                <a:lnTo>
                  <a:pt x="99641" y="320415"/>
                </a:lnTo>
                <a:lnTo>
                  <a:pt x="77218" y="359702"/>
                </a:lnTo>
                <a:lnTo>
                  <a:pt x="57414" y="400584"/>
                </a:lnTo>
                <a:lnTo>
                  <a:pt x="40346" y="442947"/>
                </a:lnTo>
                <a:lnTo>
                  <a:pt x="26125" y="486678"/>
                </a:lnTo>
                <a:lnTo>
                  <a:pt x="14866" y="531662"/>
                </a:lnTo>
                <a:lnTo>
                  <a:pt x="6683" y="577786"/>
                </a:lnTo>
                <a:lnTo>
                  <a:pt x="1689" y="624936"/>
                </a:lnTo>
                <a:lnTo>
                  <a:pt x="0" y="672998"/>
                </a:lnTo>
                <a:lnTo>
                  <a:pt x="1689" y="721061"/>
                </a:lnTo>
                <a:lnTo>
                  <a:pt x="6683" y="768212"/>
                </a:lnTo>
                <a:lnTo>
                  <a:pt x="14866" y="814337"/>
                </a:lnTo>
                <a:lnTo>
                  <a:pt x="26125" y="859323"/>
                </a:lnTo>
                <a:lnTo>
                  <a:pt x="40346" y="903054"/>
                </a:lnTo>
                <a:lnTo>
                  <a:pt x="57414" y="945417"/>
                </a:lnTo>
                <a:lnTo>
                  <a:pt x="77218" y="986300"/>
                </a:lnTo>
                <a:lnTo>
                  <a:pt x="99641" y="1025586"/>
                </a:lnTo>
                <a:lnTo>
                  <a:pt x="124571" y="1063163"/>
                </a:lnTo>
                <a:lnTo>
                  <a:pt x="151894" y="1098918"/>
                </a:lnTo>
                <a:lnTo>
                  <a:pt x="181495" y="1132735"/>
                </a:lnTo>
                <a:lnTo>
                  <a:pt x="213261" y="1164501"/>
                </a:lnTo>
                <a:lnTo>
                  <a:pt x="247078" y="1194102"/>
                </a:lnTo>
                <a:lnTo>
                  <a:pt x="282832" y="1221425"/>
                </a:lnTo>
                <a:lnTo>
                  <a:pt x="320410" y="1246355"/>
                </a:lnTo>
                <a:lnTo>
                  <a:pt x="359696" y="1268778"/>
                </a:lnTo>
                <a:lnTo>
                  <a:pt x="400578" y="1288581"/>
                </a:lnTo>
                <a:lnTo>
                  <a:pt x="442942" y="1305650"/>
                </a:lnTo>
                <a:lnTo>
                  <a:pt x="486673" y="1319871"/>
                </a:lnTo>
                <a:lnTo>
                  <a:pt x="531658" y="1331130"/>
                </a:lnTo>
                <a:lnTo>
                  <a:pt x="577783" y="1339313"/>
                </a:lnTo>
                <a:lnTo>
                  <a:pt x="624935" y="1344307"/>
                </a:lnTo>
                <a:lnTo>
                  <a:pt x="672998" y="1345996"/>
                </a:lnTo>
                <a:lnTo>
                  <a:pt x="721061" y="1344307"/>
                </a:lnTo>
                <a:lnTo>
                  <a:pt x="768212" y="1339313"/>
                </a:lnTo>
                <a:lnTo>
                  <a:pt x="814337" y="1331130"/>
                </a:lnTo>
                <a:lnTo>
                  <a:pt x="859323" y="1319871"/>
                </a:lnTo>
                <a:lnTo>
                  <a:pt x="903054" y="1305650"/>
                </a:lnTo>
                <a:lnTo>
                  <a:pt x="945417" y="1288581"/>
                </a:lnTo>
                <a:lnTo>
                  <a:pt x="986300" y="1268778"/>
                </a:lnTo>
                <a:lnTo>
                  <a:pt x="1025586" y="1246355"/>
                </a:lnTo>
                <a:lnTo>
                  <a:pt x="1063163" y="1221425"/>
                </a:lnTo>
                <a:lnTo>
                  <a:pt x="1098918" y="1194102"/>
                </a:lnTo>
                <a:lnTo>
                  <a:pt x="1132735" y="1164501"/>
                </a:lnTo>
                <a:lnTo>
                  <a:pt x="1164501" y="1132735"/>
                </a:lnTo>
                <a:lnTo>
                  <a:pt x="1194102" y="1098918"/>
                </a:lnTo>
                <a:lnTo>
                  <a:pt x="1221425" y="1063163"/>
                </a:lnTo>
                <a:lnTo>
                  <a:pt x="1246355" y="1025586"/>
                </a:lnTo>
                <a:lnTo>
                  <a:pt x="1268778" y="986300"/>
                </a:lnTo>
                <a:lnTo>
                  <a:pt x="1288581" y="945417"/>
                </a:lnTo>
                <a:lnTo>
                  <a:pt x="1305650" y="903054"/>
                </a:lnTo>
                <a:lnTo>
                  <a:pt x="1319871" y="859323"/>
                </a:lnTo>
                <a:lnTo>
                  <a:pt x="1331130" y="814337"/>
                </a:lnTo>
                <a:lnTo>
                  <a:pt x="1339313" y="768212"/>
                </a:lnTo>
                <a:lnTo>
                  <a:pt x="1344307" y="721061"/>
                </a:lnTo>
                <a:lnTo>
                  <a:pt x="1345996" y="672998"/>
                </a:lnTo>
                <a:lnTo>
                  <a:pt x="1344307" y="624936"/>
                </a:lnTo>
                <a:lnTo>
                  <a:pt x="1339313" y="577786"/>
                </a:lnTo>
                <a:lnTo>
                  <a:pt x="1331130" y="531662"/>
                </a:lnTo>
                <a:lnTo>
                  <a:pt x="1319871" y="486678"/>
                </a:lnTo>
                <a:lnTo>
                  <a:pt x="1305650" y="442947"/>
                </a:lnTo>
                <a:lnTo>
                  <a:pt x="1288581" y="400584"/>
                </a:lnTo>
                <a:lnTo>
                  <a:pt x="1268778" y="359702"/>
                </a:lnTo>
                <a:lnTo>
                  <a:pt x="1246355" y="320415"/>
                </a:lnTo>
                <a:lnTo>
                  <a:pt x="1221425" y="282838"/>
                </a:lnTo>
                <a:lnTo>
                  <a:pt x="1194102" y="247083"/>
                </a:lnTo>
                <a:lnTo>
                  <a:pt x="1164501" y="213266"/>
                </a:lnTo>
                <a:lnTo>
                  <a:pt x="1132735" y="181500"/>
                </a:lnTo>
                <a:lnTo>
                  <a:pt x="1098918" y="151898"/>
                </a:lnTo>
                <a:lnTo>
                  <a:pt x="1063163" y="124575"/>
                </a:lnTo>
                <a:lnTo>
                  <a:pt x="1025586" y="99644"/>
                </a:lnTo>
                <a:lnTo>
                  <a:pt x="986300" y="77220"/>
                </a:lnTo>
                <a:lnTo>
                  <a:pt x="945417" y="57416"/>
                </a:lnTo>
                <a:lnTo>
                  <a:pt x="903054" y="40347"/>
                </a:lnTo>
                <a:lnTo>
                  <a:pt x="859323" y="26126"/>
                </a:lnTo>
                <a:lnTo>
                  <a:pt x="814337" y="14866"/>
                </a:lnTo>
                <a:lnTo>
                  <a:pt x="768212" y="6683"/>
                </a:lnTo>
                <a:lnTo>
                  <a:pt x="721061" y="1689"/>
                </a:lnTo>
                <a:lnTo>
                  <a:pt x="672998" y="0"/>
                </a:lnTo>
                <a:close/>
              </a:path>
            </a:pathLst>
          </a:custGeom>
          <a:solidFill>
            <a:srgbClr val="EA4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82304" y="1061918"/>
            <a:ext cx="1346200" cy="1346200"/>
          </a:xfrm>
          <a:custGeom>
            <a:avLst/>
            <a:gdLst/>
            <a:ahLst/>
            <a:cxnLst/>
            <a:rect l="l" t="t" r="r" b="b"/>
            <a:pathLst>
              <a:path w="1346200" h="1346200">
                <a:moveTo>
                  <a:pt x="672998" y="0"/>
                </a:moveTo>
                <a:lnTo>
                  <a:pt x="624935" y="1689"/>
                </a:lnTo>
                <a:lnTo>
                  <a:pt x="577783" y="6683"/>
                </a:lnTo>
                <a:lnTo>
                  <a:pt x="531658" y="14866"/>
                </a:lnTo>
                <a:lnTo>
                  <a:pt x="486673" y="26126"/>
                </a:lnTo>
                <a:lnTo>
                  <a:pt x="442942" y="40347"/>
                </a:lnTo>
                <a:lnTo>
                  <a:pt x="400578" y="57416"/>
                </a:lnTo>
                <a:lnTo>
                  <a:pt x="359696" y="77220"/>
                </a:lnTo>
                <a:lnTo>
                  <a:pt x="320410" y="99644"/>
                </a:lnTo>
                <a:lnTo>
                  <a:pt x="282832" y="124575"/>
                </a:lnTo>
                <a:lnTo>
                  <a:pt x="247078" y="151898"/>
                </a:lnTo>
                <a:lnTo>
                  <a:pt x="213261" y="181500"/>
                </a:lnTo>
                <a:lnTo>
                  <a:pt x="181495" y="213266"/>
                </a:lnTo>
                <a:lnTo>
                  <a:pt x="151894" y="247083"/>
                </a:lnTo>
                <a:lnTo>
                  <a:pt x="124571" y="282838"/>
                </a:lnTo>
                <a:lnTo>
                  <a:pt x="99641" y="320415"/>
                </a:lnTo>
                <a:lnTo>
                  <a:pt x="77218" y="359702"/>
                </a:lnTo>
                <a:lnTo>
                  <a:pt x="57414" y="400584"/>
                </a:lnTo>
                <a:lnTo>
                  <a:pt x="40346" y="442947"/>
                </a:lnTo>
                <a:lnTo>
                  <a:pt x="26125" y="486678"/>
                </a:lnTo>
                <a:lnTo>
                  <a:pt x="14866" y="531662"/>
                </a:lnTo>
                <a:lnTo>
                  <a:pt x="6683" y="577786"/>
                </a:lnTo>
                <a:lnTo>
                  <a:pt x="1689" y="624936"/>
                </a:lnTo>
                <a:lnTo>
                  <a:pt x="0" y="672998"/>
                </a:lnTo>
                <a:lnTo>
                  <a:pt x="1689" y="721061"/>
                </a:lnTo>
                <a:lnTo>
                  <a:pt x="6683" y="768212"/>
                </a:lnTo>
                <a:lnTo>
                  <a:pt x="14866" y="814337"/>
                </a:lnTo>
                <a:lnTo>
                  <a:pt x="26125" y="859323"/>
                </a:lnTo>
                <a:lnTo>
                  <a:pt x="40346" y="903054"/>
                </a:lnTo>
                <a:lnTo>
                  <a:pt x="57414" y="945417"/>
                </a:lnTo>
                <a:lnTo>
                  <a:pt x="77218" y="986300"/>
                </a:lnTo>
                <a:lnTo>
                  <a:pt x="99641" y="1025586"/>
                </a:lnTo>
                <a:lnTo>
                  <a:pt x="124571" y="1063163"/>
                </a:lnTo>
                <a:lnTo>
                  <a:pt x="151894" y="1098918"/>
                </a:lnTo>
                <a:lnTo>
                  <a:pt x="181495" y="1132735"/>
                </a:lnTo>
                <a:lnTo>
                  <a:pt x="213261" y="1164501"/>
                </a:lnTo>
                <a:lnTo>
                  <a:pt x="247078" y="1194102"/>
                </a:lnTo>
                <a:lnTo>
                  <a:pt x="282832" y="1221425"/>
                </a:lnTo>
                <a:lnTo>
                  <a:pt x="320410" y="1246355"/>
                </a:lnTo>
                <a:lnTo>
                  <a:pt x="359696" y="1268778"/>
                </a:lnTo>
                <a:lnTo>
                  <a:pt x="400578" y="1288581"/>
                </a:lnTo>
                <a:lnTo>
                  <a:pt x="442942" y="1305650"/>
                </a:lnTo>
                <a:lnTo>
                  <a:pt x="486673" y="1319871"/>
                </a:lnTo>
                <a:lnTo>
                  <a:pt x="531658" y="1331130"/>
                </a:lnTo>
                <a:lnTo>
                  <a:pt x="577783" y="1339313"/>
                </a:lnTo>
                <a:lnTo>
                  <a:pt x="624935" y="1344307"/>
                </a:lnTo>
                <a:lnTo>
                  <a:pt x="672998" y="1345996"/>
                </a:lnTo>
                <a:lnTo>
                  <a:pt x="721061" y="1344307"/>
                </a:lnTo>
                <a:lnTo>
                  <a:pt x="768212" y="1339313"/>
                </a:lnTo>
                <a:lnTo>
                  <a:pt x="814337" y="1331130"/>
                </a:lnTo>
                <a:lnTo>
                  <a:pt x="859323" y="1319871"/>
                </a:lnTo>
                <a:lnTo>
                  <a:pt x="903054" y="1305650"/>
                </a:lnTo>
                <a:lnTo>
                  <a:pt x="945417" y="1288581"/>
                </a:lnTo>
                <a:lnTo>
                  <a:pt x="986300" y="1268778"/>
                </a:lnTo>
                <a:lnTo>
                  <a:pt x="1025586" y="1246355"/>
                </a:lnTo>
                <a:lnTo>
                  <a:pt x="1063163" y="1221425"/>
                </a:lnTo>
                <a:lnTo>
                  <a:pt x="1098918" y="1194102"/>
                </a:lnTo>
                <a:lnTo>
                  <a:pt x="1132735" y="1164501"/>
                </a:lnTo>
                <a:lnTo>
                  <a:pt x="1164501" y="1132735"/>
                </a:lnTo>
                <a:lnTo>
                  <a:pt x="1194102" y="1098918"/>
                </a:lnTo>
                <a:lnTo>
                  <a:pt x="1221425" y="1063163"/>
                </a:lnTo>
                <a:lnTo>
                  <a:pt x="1246355" y="1025586"/>
                </a:lnTo>
                <a:lnTo>
                  <a:pt x="1268778" y="986300"/>
                </a:lnTo>
                <a:lnTo>
                  <a:pt x="1288581" y="945417"/>
                </a:lnTo>
                <a:lnTo>
                  <a:pt x="1305650" y="903054"/>
                </a:lnTo>
                <a:lnTo>
                  <a:pt x="1319871" y="859323"/>
                </a:lnTo>
                <a:lnTo>
                  <a:pt x="1331130" y="814337"/>
                </a:lnTo>
                <a:lnTo>
                  <a:pt x="1339313" y="768212"/>
                </a:lnTo>
                <a:lnTo>
                  <a:pt x="1344307" y="721061"/>
                </a:lnTo>
                <a:lnTo>
                  <a:pt x="1345996" y="672998"/>
                </a:lnTo>
                <a:lnTo>
                  <a:pt x="1344307" y="624936"/>
                </a:lnTo>
                <a:lnTo>
                  <a:pt x="1339313" y="577786"/>
                </a:lnTo>
                <a:lnTo>
                  <a:pt x="1331130" y="531662"/>
                </a:lnTo>
                <a:lnTo>
                  <a:pt x="1319871" y="486678"/>
                </a:lnTo>
                <a:lnTo>
                  <a:pt x="1305650" y="442947"/>
                </a:lnTo>
                <a:lnTo>
                  <a:pt x="1288581" y="400584"/>
                </a:lnTo>
                <a:lnTo>
                  <a:pt x="1268778" y="359702"/>
                </a:lnTo>
                <a:lnTo>
                  <a:pt x="1246355" y="320415"/>
                </a:lnTo>
                <a:lnTo>
                  <a:pt x="1221425" y="282838"/>
                </a:lnTo>
                <a:lnTo>
                  <a:pt x="1194102" y="247083"/>
                </a:lnTo>
                <a:lnTo>
                  <a:pt x="1164501" y="213266"/>
                </a:lnTo>
                <a:lnTo>
                  <a:pt x="1132735" y="181500"/>
                </a:lnTo>
                <a:lnTo>
                  <a:pt x="1098918" y="151898"/>
                </a:lnTo>
                <a:lnTo>
                  <a:pt x="1063163" y="124575"/>
                </a:lnTo>
                <a:lnTo>
                  <a:pt x="1025586" y="99644"/>
                </a:lnTo>
                <a:lnTo>
                  <a:pt x="986300" y="77220"/>
                </a:lnTo>
                <a:lnTo>
                  <a:pt x="945417" y="57416"/>
                </a:lnTo>
                <a:lnTo>
                  <a:pt x="903054" y="40347"/>
                </a:lnTo>
                <a:lnTo>
                  <a:pt x="859323" y="26126"/>
                </a:lnTo>
                <a:lnTo>
                  <a:pt x="814337" y="14866"/>
                </a:lnTo>
                <a:lnTo>
                  <a:pt x="768212" y="6683"/>
                </a:lnTo>
                <a:lnTo>
                  <a:pt x="721061" y="1689"/>
                </a:lnTo>
                <a:lnTo>
                  <a:pt x="672998" y="0"/>
                </a:lnTo>
                <a:close/>
              </a:path>
            </a:pathLst>
          </a:custGeom>
          <a:solidFill>
            <a:srgbClr val="8BD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82306" y="2586365"/>
            <a:ext cx="1346200" cy="1346200"/>
          </a:xfrm>
          <a:custGeom>
            <a:avLst/>
            <a:gdLst/>
            <a:ahLst/>
            <a:cxnLst/>
            <a:rect l="l" t="t" r="r" b="b"/>
            <a:pathLst>
              <a:path w="1346200" h="1346200">
                <a:moveTo>
                  <a:pt x="672998" y="0"/>
                </a:moveTo>
                <a:lnTo>
                  <a:pt x="624935" y="1689"/>
                </a:lnTo>
                <a:lnTo>
                  <a:pt x="577783" y="6683"/>
                </a:lnTo>
                <a:lnTo>
                  <a:pt x="531658" y="14866"/>
                </a:lnTo>
                <a:lnTo>
                  <a:pt x="486673" y="26126"/>
                </a:lnTo>
                <a:lnTo>
                  <a:pt x="442942" y="40347"/>
                </a:lnTo>
                <a:lnTo>
                  <a:pt x="400578" y="57416"/>
                </a:lnTo>
                <a:lnTo>
                  <a:pt x="359696" y="77220"/>
                </a:lnTo>
                <a:lnTo>
                  <a:pt x="320410" y="99644"/>
                </a:lnTo>
                <a:lnTo>
                  <a:pt x="282832" y="124575"/>
                </a:lnTo>
                <a:lnTo>
                  <a:pt x="247078" y="151898"/>
                </a:lnTo>
                <a:lnTo>
                  <a:pt x="213261" y="181500"/>
                </a:lnTo>
                <a:lnTo>
                  <a:pt x="181495" y="213266"/>
                </a:lnTo>
                <a:lnTo>
                  <a:pt x="151894" y="247083"/>
                </a:lnTo>
                <a:lnTo>
                  <a:pt x="124571" y="282838"/>
                </a:lnTo>
                <a:lnTo>
                  <a:pt x="99641" y="320415"/>
                </a:lnTo>
                <a:lnTo>
                  <a:pt x="77218" y="359702"/>
                </a:lnTo>
                <a:lnTo>
                  <a:pt x="57414" y="400584"/>
                </a:lnTo>
                <a:lnTo>
                  <a:pt x="40346" y="442947"/>
                </a:lnTo>
                <a:lnTo>
                  <a:pt x="26125" y="486678"/>
                </a:lnTo>
                <a:lnTo>
                  <a:pt x="14866" y="531662"/>
                </a:lnTo>
                <a:lnTo>
                  <a:pt x="6683" y="577786"/>
                </a:lnTo>
                <a:lnTo>
                  <a:pt x="1689" y="624936"/>
                </a:lnTo>
                <a:lnTo>
                  <a:pt x="0" y="672998"/>
                </a:lnTo>
                <a:lnTo>
                  <a:pt x="1689" y="721061"/>
                </a:lnTo>
                <a:lnTo>
                  <a:pt x="6683" y="768212"/>
                </a:lnTo>
                <a:lnTo>
                  <a:pt x="14866" y="814337"/>
                </a:lnTo>
                <a:lnTo>
                  <a:pt x="26125" y="859323"/>
                </a:lnTo>
                <a:lnTo>
                  <a:pt x="40346" y="903054"/>
                </a:lnTo>
                <a:lnTo>
                  <a:pt x="57414" y="945417"/>
                </a:lnTo>
                <a:lnTo>
                  <a:pt x="77218" y="986300"/>
                </a:lnTo>
                <a:lnTo>
                  <a:pt x="99641" y="1025586"/>
                </a:lnTo>
                <a:lnTo>
                  <a:pt x="124571" y="1063163"/>
                </a:lnTo>
                <a:lnTo>
                  <a:pt x="151894" y="1098918"/>
                </a:lnTo>
                <a:lnTo>
                  <a:pt x="181495" y="1132735"/>
                </a:lnTo>
                <a:lnTo>
                  <a:pt x="213261" y="1164501"/>
                </a:lnTo>
                <a:lnTo>
                  <a:pt x="247078" y="1194102"/>
                </a:lnTo>
                <a:lnTo>
                  <a:pt x="282832" y="1221425"/>
                </a:lnTo>
                <a:lnTo>
                  <a:pt x="320410" y="1246355"/>
                </a:lnTo>
                <a:lnTo>
                  <a:pt x="359696" y="1268778"/>
                </a:lnTo>
                <a:lnTo>
                  <a:pt x="400578" y="1288581"/>
                </a:lnTo>
                <a:lnTo>
                  <a:pt x="442942" y="1305650"/>
                </a:lnTo>
                <a:lnTo>
                  <a:pt x="486673" y="1319871"/>
                </a:lnTo>
                <a:lnTo>
                  <a:pt x="531658" y="1331130"/>
                </a:lnTo>
                <a:lnTo>
                  <a:pt x="577783" y="1339313"/>
                </a:lnTo>
                <a:lnTo>
                  <a:pt x="624935" y="1344307"/>
                </a:lnTo>
                <a:lnTo>
                  <a:pt x="672998" y="1345996"/>
                </a:lnTo>
                <a:lnTo>
                  <a:pt x="721061" y="1344307"/>
                </a:lnTo>
                <a:lnTo>
                  <a:pt x="768212" y="1339313"/>
                </a:lnTo>
                <a:lnTo>
                  <a:pt x="814337" y="1331130"/>
                </a:lnTo>
                <a:lnTo>
                  <a:pt x="859323" y="1319871"/>
                </a:lnTo>
                <a:lnTo>
                  <a:pt x="903054" y="1305650"/>
                </a:lnTo>
                <a:lnTo>
                  <a:pt x="945417" y="1288581"/>
                </a:lnTo>
                <a:lnTo>
                  <a:pt x="986300" y="1268778"/>
                </a:lnTo>
                <a:lnTo>
                  <a:pt x="1025586" y="1246355"/>
                </a:lnTo>
                <a:lnTo>
                  <a:pt x="1063163" y="1221425"/>
                </a:lnTo>
                <a:lnTo>
                  <a:pt x="1098918" y="1194102"/>
                </a:lnTo>
                <a:lnTo>
                  <a:pt x="1132735" y="1164501"/>
                </a:lnTo>
                <a:lnTo>
                  <a:pt x="1164501" y="1132735"/>
                </a:lnTo>
                <a:lnTo>
                  <a:pt x="1194102" y="1098918"/>
                </a:lnTo>
                <a:lnTo>
                  <a:pt x="1221425" y="1063163"/>
                </a:lnTo>
                <a:lnTo>
                  <a:pt x="1246355" y="1025586"/>
                </a:lnTo>
                <a:lnTo>
                  <a:pt x="1268778" y="986300"/>
                </a:lnTo>
                <a:lnTo>
                  <a:pt x="1288581" y="945417"/>
                </a:lnTo>
                <a:lnTo>
                  <a:pt x="1305650" y="903054"/>
                </a:lnTo>
                <a:lnTo>
                  <a:pt x="1319871" y="859323"/>
                </a:lnTo>
                <a:lnTo>
                  <a:pt x="1331130" y="814337"/>
                </a:lnTo>
                <a:lnTo>
                  <a:pt x="1339313" y="768212"/>
                </a:lnTo>
                <a:lnTo>
                  <a:pt x="1344307" y="721061"/>
                </a:lnTo>
                <a:lnTo>
                  <a:pt x="1345996" y="672998"/>
                </a:lnTo>
                <a:lnTo>
                  <a:pt x="1344307" y="624936"/>
                </a:lnTo>
                <a:lnTo>
                  <a:pt x="1339313" y="577786"/>
                </a:lnTo>
                <a:lnTo>
                  <a:pt x="1331130" y="531662"/>
                </a:lnTo>
                <a:lnTo>
                  <a:pt x="1319871" y="486678"/>
                </a:lnTo>
                <a:lnTo>
                  <a:pt x="1305650" y="442947"/>
                </a:lnTo>
                <a:lnTo>
                  <a:pt x="1288581" y="400584"/>
                </a:lnTo>
                <a:lnTo>
                  <a:pt x="1268778" y="359702"/>
                </a:lnTo>
                <a:lnTo>
                  <a:pt x="1246355" y="320415"/>
                </a:lnTo>
                <a:lnTo>
                  <a:pt x="1221425" y="282838"/>
                </a:lnTo>
                <a:lnTo>
                  <a:pt x="1194102" y="247083"/>
                </a:lnTo>
                <a:lnTo>
                  <a:pt x="1164501" y="213266"/>
                </a:lnTo>
                <a:lnTo>
                  <a:pt x="1132735" y="181500"/>
                </a:lnTo>
                <a:lnTo>
                  <a:pt x="1098918" y="151898"/>
                </a:lnTo>
                <a:lnTo>
                  <a:pt x="1063163" y="124575"/>
                </a:lnTo>
                <a:lnTo>
                  <a:pt x="1025586" y="99644"/>
                </a:lnTo>
                <a:lnTo>
                  <a:pt x="986300" y="77220"/>
                </a:lnTo>
                <a:lnTo>
                  <a:pt x="945417" y="57416"/>
                </a:lnTo>
                <a:lnTo>
                  <a:pt x="903054" y="40347"/>
                </a:lnTo>
                <a:lnTo>
                  <a:pt x="859323" y="26126"/>
                </a:lnTo>
                <a:lnTo>
                  <a:pt x="814337" y="14866"/>
                </a:lnTo>
                <a:lnTo>
                  <a:pt x="768212" y="6683"/>
                </a:lnTo>
                <a:lnTo>
                  <a:pt x="721061" y="1689"/>
                </a:lnTo>
                <a:lnTo>
                  <a:pt x="672998" y="0"/>
                </a:lnTo>
                <a:close/>
              </a:path>
            </a:pathLst>
          </a:custGeom>
          <a:solidFill>
            <a:srgbClr val="FDC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87617" y="1379321"/>
            <a:ext cx="992505" cy="53320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20"/>
              </a:spcBef>
            </a:pPr>
            <a:r>
              <a:rPr sz="4300" spc="385" dirty="0">
                <a:solidFill>
                  <a:srgbClr val="FFFFFF"/>
                </a:solidFill>
                <a:latin typeface="Calibri"/>
                <a:cs typeface="Calibri"/>
              </a:rPr>
              <a:t>FV</a:t>
            </a:r>
            <a:endParaRPr sz="4300">
              <a:latin typeface="Calibri"/>
              <a:cs typeface="Calibri"/>
            </a:endParaRPr>
          </a:p>
          <a:p>
            <a:pPr marL="254635" marR="155575" indent="-116839">
              <a:lnSpc>
                <a:spcPts val="12200"/>
              </a:lnSpc>
              <a:spcBef>
                <a:spcPts val="1380"/>
              </a:spcBef>
            </a:pPr>
            <a:r>
              <a:rPr sz="4300" spc="515" dirty="0">
                <a:solidFill>
                  <a:srgbClr val="FFFFFF"/>
                </a:solidFill>
                <a:latin typeface="Calibri"/>
                <a:cs typeface="Calibri"/>
              </a:rPr>
              <a:t>FP  </a:t>
            </a:r>
            <a:r>
              <a:rPr sz="4300" spc="-3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4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300" spc="-25" dirty="0">
                <a:solidFill>
                  <a:srgbClr val="FFFFFF"/>
                </a:solidFill>
                <a:latin typeface="Calibri"/>
                <a:cs typeface="Calibri"/>
              </a:rPr>
              <a:t>WW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5569" y="9396355"/>
            <a:ext cx="20980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231F20"/>
                </a:solidFill>
                <a:latin typeface="Tahoma"/>
                <a:cs typeface="Tahoma"/>
              </a:rPr>
              <a:t>*Costs</a:t>
            </a:r>
            <a:r>
              <a:rPr sz="14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Tahoma"/>
                <a:cs typeface="Tahoma"/>
              </a:rPr>
              <a:t>preliminary</a:t>
            </a:r>
            <a:r>
              <a:rPr sz="14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Tahoma"/>
                <a:cs typeface="Tahoma"/>
              </a:rPr>
              <a:t>only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3406" y="7890217"/>
            <a:ext cx="1012825" cy="856615"/>
          </a:xfrm>
          <a:custGeom>
            <a:avLst/>
            <a:gdLst/>
            <a:ahLst/>
            <a:cxnLst/>
            <a:rect l="l" t="t" r="r" b="b"/>
            <a:pathLst>
              <a:path w="1012825" h="856615">
                <a:moveTo>
                  <a:pt x="506247" y="856272"/>
                </a:moveTo>
                <a:lnTo>
                  <a:pt x="558007" y="854061"/>
                </a:lnTo>
                <a:lnTo>
                  <a:pt x="608273" y="847573"/>
                </a:lnTo>
                <a:lnTo>
                  <a:pt x="656789" y="837024"/>
                </a:lnTo>
                <a:lnTo>
                  <a:pt x="703300" y="822627"/>
                </a:lnTo>
                <a:lnTo>
                  <a:pt x="747553" y="804598"/>
                </a:lnTo>
                <a:lnTo>
                  <a:pt x="789294" y="783154"/>
                </a:lnTo>
                <a:lnTo>
                  <a:pt x="828266" y="758507"/>
                </a:lnTo>
                <a:lnTo>
                  <a:pt x="864217" y="730875"/>
                </a:lnTo>
                <a:lnTo>
                  <a:pt x="896891" y="700472"/>
                </a:lnTo>
                <a:lnTo>
                  <a:pt x="926035" y="667513"/>
                </a:lnTo>
                <a:lnTo>
                  <a:pt x="951393" y="632214"/>
                </a:lnTo>
                <a:lnTo>
                  <a:pt x="972711" y="594789"/>
                </a:lnTo>
                <a:lnTo>
                  <a:pt x="989734" y="555454"/>
                </a:lnTo>
                <a:lnTo>
                  <a:pt x="1002209" y="514425"/>
                </a:lnTo>
                <a:lnTo>
                  <a:pt x="1009881" y="471916"/>
                </a:lnTo>
                <a:lnTo>
                  <a:pt x="1012494" y="428142"/>
                </a:lnTo>
                <a:lnTo>
                  <a:pt x="1009881" y="384368"/>
                </a:lnTo>
                <a:lnTo>
                  <a:pt x="1002209" y="341859"/>
                </a:lnTo>
                <a:lnTo>
                  <a:pt x="989734" y="300828"/>
                </a:lnTo>
                <a:lnTo>
                  <a:pt x="972711" y="261493"/>
                </a:lnTo>
                <a:lnTo>
                  <a:pt x="951393" y="224067"/>
                </a:lnTo>
                <a:lnTo>
                  <a:pt x="926035" y="188767"/>
                </a:lnTo>
                <a:lnTo>
                  <a:pt x="896891" y="155807"/>
                </a:lnTo>
                <a:lnTo>
                  <a:pt x="864217" y="125402"/>
                </a:lnTo>
                <a:lnTo>
                  <a:pt x="828266" y="97769"/>
                </a:lnTo>
                <a:lnTo>
                  <a:pt x="789294" y="73122"/>
                </a:lnTo>
                <a:lnTo>
                  <a:pt x="747553" y="51676"/>
                </a:lnTo>
                <a:lnTo>
                  <a:pt x="703300" y="33646"/>
                </a:lnTo>
                <a:lnTo>
                  <a:pt x="656789" y="19249"/>
                </a:lnTo>
                <a:lnTo>
                  <a:pt x="608273" y="8698"/>
                </a:lnTo>
                <a:lnTo>
                  <a:pt x="558007" y="2210"/>
                </a:lnTo>
                <a:lnTo>
                  <a:pt x="506247" y="0"/>
                </a:lnTo>
                <a:lnTo>
                  <a:pt x="454486" y="2210"/>
                </a:lnTo>
                <a:lnTo>
                  <a:pt x="404221" y="8698"/>
                </a:lnTo>
                <a:lnTo>
                  <a:pt x="355705" y="19249"/>
                </a:lnTo>
                <a:lnTo>
                  <a:pt x="309194" y="33646"/>
                </a:lnTo>
                <a:lnTo>
                  <a:pt x="264940" y="51676"/>
                </a:lnTo>
                <a:lnTo>
                  <a:pt x="223200" y="73122"/>
                </a:lnTo>
                <a:lnTo>
                  <a:pt x="184227" y="97769"/>
                </a:lnTo>
                <a:lnTo>
                  <a:pt x="148277" y="125402"/>
                </a:lnTo>
                <a:lnTo>
                  <a:pt x="115603" y="155807"/>
                </a:lnTo>
                <a:lnTo>
                  <a:pt x="86459" y="188767"/>
                </a:lnTo>
                <a:lnTo>
                  <a:pt x="61101" y="224067"/>
                </a:lnTo>
                <a:lnTo>
                  <a:pt x="39783" y="261493"/>
                </a:lnTo>
                <a:lnTo>
                  <a:pt x="22760" y="300828"/>
                </a:lnTo>
                <a:lnTo>
                  <a:pt x="10285" y="341859"/>
                </a:lnTo>
                <a:lnTo>
                  <a:pt x="2613" y="384368"/>
                </a:lnTo>
                <a:lnTo>
                  <a:pt x="0" y="428142"/>
                </a:lnTo>
                <a:lnTo>
                  <a:pt x="2613" y="471916"/>
                </a:lnTo>
                <a:lnTo>
                  <a:pt x="10285" y="514425"/>
                </a:lnTo>
                <a:lnTo>
                  <a:pt x="22760" y="555454"/>
                </a:lnTo>
                <a:lnTo>
                  <a:pt x="39783" y="594789"/>
                </a:lnTo>
                <a:lnTo>
                  <a:pt x="61101" y="632214"/>
                </a:lnTo>
                <a:lnTo>
                  <a:pt x="86459" y="667513"/>
                </a:lnTo>
                <a:lnTo>
                  <a:pt x="115603" y="700472"/>
                </a:lnTo>
                <a:lnTo>
                  <a:pt x="148277" y="730875"/>
                </a:lnTo>
                <a:lnTo>
                  <a:pt x="184227" y="758507"/>
                </a:lnTo>
                <a:lnTo>
                  <a:pt x="223200" y="783154"/>
                </a:lnTo>
                <a:lnTo>
                  <a:pt x="264940" y="804598"/>
                </a:lnTo>
                <a:lnTo>
                  <a:pt x="309194" y="822627"/>
                </a:lnTo>
                <a:lnTo>
                  <a:pt x="355705" y="837024"/>
                </a:lnTo>
                <a:lnTo>
                  <a:pt x="404221" y="847573"/>
                </a:lnTo>
                <a:lnTo>
                  <a:pt x="454486" y="854061"/>
                </a:lnTo>
                <a:lnTo>
                  <a:pt x="506247" y="85627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56483" y="7910456"/>
            <a:ext cx="1012825" cy="856615"/>
          </a:xfrm>
          <a:custGeom>
            <a:avLst/>
            <a:gdLst/>
            <a:ahLst/>
            <a:cxnLst/>
            <a:rect l="l" t="t" r="r" b="b"/>
            <a:pathLst>
              <a:path w="1012825" h="856615">
                <a:moveTo>
                  <a:pt x="506247" y="856272"/>
                </a:moveTo>
                <a:lnTo>
                  <a:pt x="558007" y="854061"/>
                </a:lnTo>
                <a:lnTo>
                  <a:pt x="608273" y="847573"/>
                </a:lnTo>
                <a:lnTo>
                  <a:pt x="656789" y="837024"/>
                </a:lnTo>
                <a:lnTo>
                  <a:pt x="703300" y="822627"/>
                </a:lnTo>
                <a:lnTo>
                  <a:pt x="747553" y="804598"/>
                </a:lnTo>
                <a:lnTo>
                  <a:pt x="789294" y="783154"/>
                </a:lnTo>
                <a:lnTo>
                  <a:pt x="828266" y="758507"/>
                </a:lnTo>
                <a:lnTo>
                  <a:pt x="864217" y="730875"/>
                </a:lnTo>
                <a:lnTo>
                  <a:pt x="896891" y="700472"/>
                </a:lnTo>
                <a:lnTo>
                  <a:pt x="926035" y="667513"/>
                </a:lnTo>
                <a:lnTo>
                  <a:pt x="951393" y="632214"/>
                </a:lnTo>
                <a:lnTo>
                  <a:pt x="972711" y="594789"/>
                </a:lnTo>
                <a:lnTo>
                  <a:pt x="989734" y="555454"/>
                </a:lnTo>
                <a:lnTo>
                  <a:pt x="1002209" y="514425"/>
                </a:lnTo>
                <a:lnTo>
                  <a:pt x="1009881" y="471916"/>
                </a:lnTo>
                <a:lnTo>
                  <a:pt x="1012494" y="428142"/>
                </a:lnTo>
                <a:lnTo>
                  <a:pt x="1009881" y="384368"/>
                </a:lnTo>
                <a:lnTo>
                  <a:pt x="1002209" y="341859"/>
                </a:lnTo>
                <a:lnTo>
                  <a:pt x="989734" y="300828"/>
                </a:lnTo>
                <a:lnTo>
                  <a:pt x="972711" y="261493"/>
                </a:lnTo>
                <a:lnTo>
                  <a:pt x="951393" y="224067"/>
                </a:lnTo>
                <a:lnTo>
                  <a:pt x="926035" y="188767"/>
                </a:lnTo>
                <a:lnTo>
                  <a:pt x="896891" y="155807"/>
                </a:lnTo>
                <a:lnTo>
                  <a:pt x="864217" y="125402"/>
                </a:lnTo>
                <a:lnTo>
                  <a:pt x="828266" y="97769"/>
                </a:lnTo>
                <a:lnTo>
                  <a:pt x="789294" y="73122"/>
                </a:lnTo>
                <a:lnTo>
                  <a:pt x="747553" y="51676"/>
                </a:lnTo>
                <a:lnTo>
                  <a:pt x="703300" y="33646"/>
                </a:lnTo>
                <a:lnTo>
                  <a:pt x="656789" y="19249"/>
                </a:lnTo>
                <a:lnTo>
                  <a:pt x="608273" y="8698"/>
                </a:lnTo>
                <a:lnTo>
                  <a:pt x="558007" y="2210"/>
                </a:lnTo>
                <a:lnTo>
                  <a:pt x="506247" y="0"/>
                </a:lnTo>
                <a:lnTo>
                  <a:pt x="454486" y="2210"/>
                </a:lnTo>
                <a:lnTo>
                  <a:pt x="404221" y="8698"/>
                </a:lnTo>
                <a:lnTo>
                  <a:pt x="355705" y="19249"/>
                </a:lnTo>
                <a:lnTo>
                  <a:pt x="309194" y="33646"/>
                </a:lnTo>
                <a:lnTo>
                  <a:pt x="264940" y="51676"/>
                </a:lnTo>
                <a:lnTo>
                  <a:pt x="223200" y="73122"/>
                </a:lnTo>
                <a:lnTo>
                  <a:pt x="184227" y="97769"/>
                </a:lnTo>
                <a:lnTo>
                  <a:pt x="148277" y="125402"/>
                </a:lnTo>
                <a:lnTo>
                  <a:pt x="115603" y="155807"/>
                </a:lnTo>
                <a:lnTo>
                  <a:pt x="86459" y="188767"/>
                </a:lnTo>
                <a:lnTo>
                  <a:pt x="61101" y="224067"/>
                </a:lnTo>
                <a:lnTo>
                  <a:pt x="39783" y="261493"/>
                </a:lnTo>
                <a:lnTo>
                  <a:pt x="22760" y="300828"/>
                </a:lnTo>
                <a:lnTo>
                  <a:pt x="10285" y="341859"/>
                </a:lnTo>
                <a:lnTo>
                  <a:pt x="2613" y="384368"/>
                </a:lnTo>
                <a:lnTo>
                  <a:pt x="0" y="428142"/>
                </a:lnTo>
                <a:lnTo>
                  <a:pt x="2613" y="471916"/>
                </a:lnTo>
                <a:lnTo>
                  <a:pt x="10285" y="514425"/>
                </a:lnTo>
                <a:lnTo>
                  <a:pt x="22760" y="555454"/>
                </a:lnTo>
                <a:lnTo>
                  <a:pt x="39783" y="594789"/>
                </a:lnTo>
                <a:lnTo>
                  <a:pt x="61101" y="632214"/>
                </a:lnTo>
                <a:lnTo>
                  <a:pt x="86459" y="667513"/>
                </a:lnTo>
                <a:lnTo>
                  <a:pt x="115603" y="700472"/>
                </a:lnTo>
                <a:lnTo>
                  <a:pt x="148277" y="730875"/>
                </a:lnTo>
                <a:lnTo>
                  <a:pt x="184227" y="758507"/>
                </a:lnTo>
                <a:lnTo>
                  <a:pt x="223200" y="783154"/>
                </a:lnTo>
                <a:lnTo>
                  <a:pt x="264940" y="804598"/>
                </a:lnTo>
                <a:lnTo>
                  <a:pt x="309194" y="822627"/>
                </a:lnTo>
                <a:lnTo>
                  <a:pt x="355705" y="837024"/>
                </a:lnTo>
                <a:lnTo>
                  <a:pt x="404221" y="847573"/>
                </a:lnTo>
                <a:lnTo>
                  <a:pt x="454486" y="854061"/>
                </a:lnTo>
                <a:lnTo>
                  <a:pt x="506247" y="85627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67134" y="2639569"/>
            <a:ext cx="11323320" cy="0"/>
          </a:xfrm>
          <a:custGeom>
            <a:avLst/>
            <a:gdLst/>
            <a:ahLst/>
            <a:cxnLst/>
            <a:rect l="l" t="t" r="r" b="b"/>
            <a:pathLst>
              <a:path w="11323319">
                <a:moveTo>
                  <a:pt x="0" y="0"/>
                </a:moveTo>
                <a:lnTo>
                  <a:pt x="11323167" y="0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274" y="5911843"/>
            <a:ext cx="1636395" cy="742315"/>
          </a:xfrm>
          <a:custGeom>
            <a:avLst/>
            <a:gdLst/>
            <a:ahLst/>
            <a:cxnLst/>
            <a:rect l="l" t="t" r="r" b="b"/>
            <a:pathLst>
              <a:path w="1636395" h="742315">
                <a:moveTo>
                  <a:pt x="818172" y="741972"/>
                </a:moveTo>
                <a:lnTo>
                  <a:pt x="882112" y="740855"/>
                </a:lnTo>
                <a:lnTo>
                  <a:pt x="944705" y="737562"/>
                </a:lnTo>
                <a:lnTo>
                  <a:pt x="1005772" y="732174"/>
                </a:lnTo>
                <a:lnTo>
                  <a:pt x="1065128" y="724773"/>
                </a:lnTo>
                <a:lnTo>
                  <a:pt x="1122593" y="715443"/>
                </a:lnTo>
                <a:lnTo>
                  <a:pt x="1177984" y="704265"/>
                </a:lnTo>
                <a:lnTo>
                  <a:pt x="1231120" y="691323"/>
                </a:lnTo>
                <a:lnTo>
                  <a:pt x="1281818" y="676697"/>
                </a:lnTo>
                <a:lnTo>
                  <a:pt x="1329897" y="660472"/>
                </a:lnTo>
                <a:lnTo>
                  <a:pt x="1375176" y="642730"/>
                </a:lnTo>
                <a:lnTo>
                  <a:pt x="1417471" y="623552"/>
                </a:lnTo>
                <a:lnTo>
                  <a:pt x="1456601" y="603022"/>
                </a:lnTo>
                <a:lnTo>
                  <a:pt x="1492385" y="581222"/>
                </a:lnTo>
                <a:lnTo>
                  <a:pt x="1524640" y="558234"/>
                </a:lnTo>
                <a:lnTo>
                  <a:pt x="1577836" y="509025"/>
                </a:lnTo>
                <a:lnTo>
                  <a:pt x="1614735" y="456055"/>
                </a:lnTo>
                <a:lnTo>
                  <a:pt x="1633882" y="399984"/>
                </a:lnTo>
                <a:lnTo>
                  <a:pt x="1636344" y="370992"/>
                </a:lnTo>
                <a:lnTo>
                  <a:pt x="1633882" y="342000"/>
                </a:lnTo>
                <a:lnTo>
                  <a:pt x="1614735" y="285928"/>
                </a:lnTo>
                <a:lnTo>
                  <a:pt x="1577836" y="232957"/>
                </a:lnTo>
                <a:lnTo>
                  <a:pt x="1524640" y="183747"/>
                </a:lnTo>
                <a:lnTo>
                  <a:pt x="1492385" y="160758"/>
                </a:lnTo>
                <a:lnTo>
                  <a:pt x="1456601" y="138957"/>
                </a:lnTo>
                <a:lnTo>
                  <a:pt x="1417471" y="118426"/>
                </a:lnTo>
                <a:lnTo>
                  <a:pt x="1375176" y="99247"/>
                </a:lnTo>
                <a:lnTo>
                  <a:pt x="1329897" y="81504"/>
                </a:lnTo>
                <a:lnTo>
                  <a:pt x="1281818" y="65278"/>
                </a:lnTo>
                <a:lnTo>
                  <a:pt x="1231120" y="50652"/>
                </a:lnTo>
                <a:lnTo>
                  <a:pt x="1177984" y="37708"/>
                </a:lnTo>
                <a:lnTo>
                  <a:pt x="1122593" y="26530"/>
                </a:lnTo>
                <a:lnTo>
                  <a:pt x="1065128" y="17199"/>
                </a:lnTo>
                <a:lnTo>
                  <a:pt x="1005772" y="9798"/>
                </a:lnTo>
                <a:lnTo>
                  <a:pt x="944705" y="4409"/>
                </a:lnTo>
                <a:lnTo>
                  <a:pt x="882112" y="1116"/>
                </a:lnTo>
                <a:lnTo>
                  <a:pt x="818172" y="0"/>
                </a:lnTo>
                <a:lnTo>
                  <a:pt x="754232" y="1116"/>
                </a:lnTo>
                <a:lnTo>
                  <a:pt x="691638" y="4409"/>
                </a:lnTo>
                <a:lnTo>
                  <a:pt x="630572" y="9798"/>
                </a:lnTo>
                <a:lnTo>
                  <a:pt x="571215" y="17199"/>
                </a:lnTo>
                <a:lnTo>
                  <a:pt x="513751" y="26530"/>
                </a:lnTo>
                <a:lnTo>
                  <a:pt x="458359" y="37708"/>
                </a:lnTo>
                <a:lnTo>
                  <a:pt x="405224" y="50652"/>
                </a:lnTo>
                <a:lnTo>
                  <a:pt x="354525" y="65278"/>
                </a:lnTo>
                <a:lnTo>
                  <a:pt x="306446" y="81504"/>
                </a:lnTo>
                <a:lnTo>
                  <a:pt x="261168" y="99247"/>
                </a:lnTo>
                <a:lnTo>
                  <a:pt x="218872" y="118426"/>
                </a:lnTo>
                <a:lnTo>
                  <a:pt x="179742" y="138957"/>
                </a:lnTo>
                <a:lnTo>
                  <a:pt x="143958" y="160758"/>
                </a:lnTo>
                <a:lnTo>
                  <a:pt x="111704" y="183747"/>
                </a:lnTo>
                <a:lnTo>
                  <a:pt x="58507" y="232957"/>
                </a:lnTo>
                <a:lnTo>
                  <a:pt x="21608" y="285928"/>
                </a:lnTo>
                <a:lnTo>
                  <a:pt x="2461" y="342000"/>
                </a:lnTo>
                <a:lnTo>
                  <a:pt x="0" y="370992"/>
                </a:lnTo>
                <a:lnTo>
                  <a:pt x="2461" y="399984"/>
                </a:lnTo>
                <a:lnTo>
                  <a:pt x="21608" y="456055"/>
                </a:lnTo>
                <a:lnTo>
                  <a:pt x="58507" y="509025"/>
                </a:lnTo>
                <a:lnTo>
                  <a:pt x="111704" y="558234"/>
                </a:lnTo>
                <a:lnTo>
                  <a:pt x="143958" y="581222"/>
                </a:lnTo>
                <a:lnTo>
                  <a:pt x="179742" y="603022"/>
                </a:lnTo>
                <a:lnTo>
                  <a:pt x="218872" y="623552"/>
                </a:lnTo>
                <a:lnTo>
                  <a:pt x="261168" y="642730"/>
                </a:lnTo>
                <a:lnTo>
                  <a:pt x="306446" y="660472"/>
                </a:lnTo>
                <a:lnTo>
                  <a:pt x="354525" y="676697"/>
                </a:lnTo>
                <a:lnTo>
                  <a:pt x="405224" y="691323"/>
                </a:lnTo>
                <a:lnTo>
                  <a:pt x="458359" y="704265"/>
                </a:lnTo>
                <a:lnTo>
                  <a:pt x="513751" y="715443"/>
                </a:lnTo>
                <a:lnTo>
                  <a:pt x="571215" y="724773"/>
                </a:lnTo>
                <a:lnTo>
                  <a:pt x="630572" y="732174"/>
                </a:lnTo>
                <a:lnTo>
                  <a:pt x="691638" y="737562"/>
                </a:lnTo>
                <a:lnTo>
                  <a:pt x="754232" y="740855"/>
                </a:lnTo>
                <a:lnTo>
                  <a:pt x="818172" y="74197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397" y="2216362"/>
            <a:ext cx="0" cy="442595"/>
          </a:xfrm>
          <a:custGeom>
            <a:avLst/>
            <a:gdLst/>
            <a:ahLst/>
            <a:cxnLst/>
            <a:rect l="l" t="t" r="r" b="b"/>
            <a:pathLst>
              <a:path h="442594">
                <a:moveTo>
                  <a:pt x="0" y="0"/>
                </a:moveTo>
                <a:lnTo>
                  <a:pt x="0" y="442264"/>
                </a:lnTo>
              </a:path>
            </a:pathLst>
          </a:custGeom>
          <a:ln w="381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70244" y="1360169"/>
            <a:ext cx="3493135" cy="862965"/>
          </a:xfrm>
          <a:prstGeom prst="rect">
            <a:avLst/>
          </a:prstGeom>
          <a:ln w="38100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47040" marR="325120" algn="ctr">
              <a:lnSpc>
                <a:spcPts val="2270"/>
              </a:lnSpc>
            </a:pPr>
            <a:r>
              <a:rPr sz="1900" b="1" spc="-135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1900" b="1" spc="-53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900" b="1" spc="-280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r>
              <a:rPr sz="1900" b="1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900" b="1" spc="-235" dirty="0">
                <a:solidFill>
                  <a:srgbClr val="231F20"/>
                </a:solidFill>
                <a:latin typeface="Trebuchet MS"/>
                <a:cs typeface="Trebuchet MS"/>
              </a:rPr>
              <a:t>LOUIS</a:t>
            </a:r>
            <a:r>
              <a:rPr sz="1900" b="1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900" b="1" spc="-285" dirty="0">
                <a:solidFill>
                  <a:srgbClr val="231F20"/>
                </a:solidFill>
                <a:latin typeface="Trebuchet MS"/>
                <a:cs typeface="Trebuchet MS"/>
              </a:rPr>
              <a:t>COMMUNITY</a:t>
            </a:r>
            <a:r>
              <a:rPr sz="1900" b="1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900" b="1" spc="-260" dirty="0">
                <a:solidFill>
                  <a:srgbClr val="231F20"/>
                </a:solidFill>
                <a:latin typeface="Trebuchet MS"/>
                <a:cs typeface="Trebuchet MS"/>
              </a:rPr>
              <a:t>COLLEGE  </a:t>
            </a:r>
            <a:r>
              <a:rPr sz="1900" b="1" spc="-295" dirty="0">
                <a:solidFill>
                  <a:srgbClr val="231F20"/>
                </a:solidFill>
                <a:latin typeface="Trebuchet MS"/>
                <a:cs typeface="Trebuchet MS"/>
              </a:rPr>
              <a:t>TRANSFORM</a:t>
            </a:r>
            <a:r>
              <a:rPr sz="1900" b="1" spc="-37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900" b="1" spc="-285" dirty="0">
                <a:solidFill>
                  <a:srgbClr val="231F20"/>
                </a:solidFill>
                <a:latin typeface="Trebuchet MS"/>
                <a:cs typeface="Trebuchet MS"/>
              </a:rPr>
              <a:t>TION</a:t>
            </a:r>
            <a:r>
              <a:rPr sz="1900" b="1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900" b="1" spc="-220" dirty="0">
                <a:solidFill>
                  <a:srgbClr val="231F20"/>
                </a:solidFill>
                <a:latin typeface="Trebuchet MS"/>
                <a:cs typeface="Trebuchet MS"/>
              </a:rPr>
              <a:t>STEERING  </a:t>
            </a:r>
            <a:r>
              <a:rPr sz="1900" b="1" spc="-270" dirty="0">
                <a:solidFill>
                  <a:srgbClr val="231F20"/>
                </a:solidFill>
                <a:latin typeface="Trebuchet MS"/>
                <a:cs typeface="Trebuchet MS"/>
              </a:rPr>
              <a:t>COMMITTEEE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9370" y="4565650"/>
            <a:ext cx="1616075" cy="640080"/>
          </a:xfrm>
          <a:prstGeom prst="rect">
            <a:avLst/>
          </a:prstGeom>
          <a:ln w="38100">
            <a:solidFill>
              <a:srgbClr val="231F2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217170" marR="236220" indent="352425">
              <a:lnSpc>
                <a:spcPct val="101600"/>
              </a:lnSpc>
              <a:spcBef>
                <a:spcPts val="440"/>
              </a:spcBef>
            </a:pPr>
            <a:r>
              <a:rPr sz="1600" b="1" spc="-229" dirty="0">
                <a:solidFill>
                  <a:srgbClr val="231F20"/>
                </a:solidFill>
                <a:latin typeface="Trebuchet MS"/>
                <a:cs typeface="Trebuchet MS"/>
              </a:rPr>
              <a:t>STLCC </a:t>
            </a:r>
            <a:r>
              <a:rPr sz="1600" b="1" spc="-2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600" b="1" spc="-229" dirty="0">
                <a:solidFill>
                  <a:srgbClr val="231F20"/>
                </a:solidFill>
                <a:latin typeface="Trebuchet MS"/>
                <a:cs typeface="Trebuchet MS"/>
              </a:rPr>
              <a:t>PLANNIN</a:t>
            </a:r>
            <a:r>
              <a:rPr sz="1600" b="1" spc="-245" dirty="0">
                <a:solidFill>
                  <a:srgbClr val="231F20"/>
                </a:solidFill>
                <a:latin typeface="Trebuchet MS"/>
                <a:cs typeface="Trebuchet MS"/>
              </a:rPr>
              <a:t>G</a:t>
            </a:r>
            <a:r>
              <a:rPr sz="1600" b="1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600" b="1" spc="-280" dirty="0">
                <a:solidFill>
                  <a:srgbClr val="231F20"/>
                </a:solidFill>
                <a:latin typeface="Trebuchet MS"/>
                <a:cs typeface="Trebuchet MS"/>
              </a:rPr>
              <a:t>TEAM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69028" y="4565650"/>
            <a:ext cx="1614170" cy="640080"/>
          </a:xfrm>
          <a:prstGeom prst="rect">
            <a:avLst/>
          </a:prstGeom>
          <a:ln w="38100">
            <a:solidFill>
              <a:srgbClr val="231F2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250825" marR="200660" indent="352425">
              <a:lnSpc>
                <a:spcPct val="101600"/>
              </a:lnSpc>
              <a:spcBef>
                <a:spcPts val="440"/>
              </a:spcBef>
            </a:pPr>
            <a:r>
              <a:rPr sz="1600" b="1" spc="-229" dirty="0">
                <a:solidFill>
                  <a:srgbClr val="231F20"/>
                </a:solidFill>
                <a:latin typeface="Trebuchet MS"/>
                <a:cs typeface="Trebuchet MS"/>
              </a:rPr>
              <a:t>STLCC </a:t>
            </a:r>
            <a:r>
              <a:rPr sz="1600" b="1" spc="-2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600" b="1" spc="-229" dirty="0">
                <a:solidFill>
                  <a:srgbClr val="231F20"/>
                </a:solidFill>
                <a:latin typeface="Trebuchet MS"/>
                <a:cs typeface="Trebuchet MS"/>
              </a:rPr>
              <a:t>PLANNIN</a:t>
            </a:r>
            <a:r>
              <a:rPr sz="1600" b="1" spc="-245" dirty="0">
                <a:solidFill>
                  <a:srgbClr val="231F20"/>
                </a:solidFill>
                <a:latin typeface="Trebuchet MS"/>
                <a:cs typeface="Trebuchet MS"/>
              </a:rPr>
              <a:t>G</a:t>
            </a:r>
            <a:r>
              <a:rPr sz="1600" b="1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600" b="1" spc="-280" dirty="0">
                <a:solidFill>
                  <a:srgbClr val="231F20"/>
                </a:solidFill>
                <a:latin typeface="Trebuchet MS"/>
                <a:cs typeface="Trebuchet MS"/>
              </a:rPr>
              <a:t>TEAM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78217" y="4555807"/>
            <a:ext cx="1638935" cy="640080"/>
          </a:xfrm>
          <a:prstGeom prst="rect">
            <a:avLst/>
          </a:prstGeom>
          <a:ln w="38100">
            <a:solidFill>
              <a:srgbClr val="231F20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276860" marR="199390" indent="352425">
              <a:lnSpc>
                <a:spcPct val="101600"/>
              </a:lnSpc>
              <a:spcBef>
                <a:spcPts val="515"/>
              </a:spcBef>
            </a:pPr>
            <a:r>
              <a:rPr sz="1600" b="1" spc="-229" dirty="0">
                <a:solidFill>
                  <a:srgbClr val="231F20"/>
                </a:solidFill>
                <a:latin typeface="Trebuchet MS"/>
                <a:cs typeface="Trebuchet MS"/>
              </a:rPr>
              <a:t>STLCC </a:t>
            </a:r>
            <a:r>
              <a:rPr sz="1600" b="1" spc="-2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600" b="1" spc="-229" dirty="0">
                <a:solidFill>
                  <a:srgbClr val="231F20"/>
                </a:solidFill>
                <a:latin typeface="Trebuchet MS"/>
                <a:cs typeface="Trebuchet MS"/>
              </a:rPr>
              <a:t>PLANNIN</a:t>
            </a:r>
            <a:r>
              <a:rPr sz="1600" b="1" spc="-245" dirty="0">
                <a:solidFill>
                  <a:srgbClr val="231F20"/>
                </a:solidFill>
                <a:latin typeface="Trebuchet MS"/>
                <a:cs typeface="Trebuchet MS"/>
              </a:rPr>
              <a:t>G</a:t>
            </a:r>
            <a:r>
              <a:rPr sz="1600" b="1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600" b="1" spc="-280" dirty="0">
                <a:solidFill>
                  <a:srgbClr val="231F20"/>
                </a:solidFill>
                <a:latin typeface="Trebuchet MS"/>
                <a:cs typeface="Trebuchet MS"/>
              </a:rPr>
              <a:t>TEAM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547643" y="4583023"/>
            <a:ext cx="1613535" cy="640080"/>
          </a:xfrm>
          <a:prstGeom prst="rect">
            <a:avLst/>
          </a:prstGeom>
          <a:ln w="38100">
            <a:solidFill>
              <a:srgbClr val="231F2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47650" marR="203200" indent="352425">
              <a:lnSpc>
                <a:spcPct val="101600"/>
              </a:lnSpc>
              <a:spcBef>
                <a:spcPts val="300"/>
              </a:spcBef>
            </a:pPr>
            <a:r>
              <a:rPr sz="1600" b="1" spc="-229" dirty="0">
                <a:solidFill>
                  <a:srgbClr val="231F20"/>
                </a:solidFill>
                <a:latin typeface="Trebuchet MS"/>
                <a:cs typeface="Trebuchet MS"/>
              </a:rPr>
              <a:t>STLCC </a:t>
            </a:r>
            <a:r>
              <a:rPr sz="1600" b="1" spc="-2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600" b="1" spc="-229" dirty="0">
                <a:solidFill>
                  <a:srgbClr val="231F20"/>
                </a:solidFill>
                <a:latin typeface="Trebuchet MS"/>
                <a:cs typeface="Trebuchet MS"/>
              </a:rPr>
              <a:t>PLANNIN</a:t>
            </a:r>
            <a:r>
              <a:rPr sz="1600" b="1" spc="-245" dirty="0">
                <a:solidFill>
                  <a:srgbClr val="231F20"/>
                </a:solidFill>
                <a:latin typeface="Trebuchet MS"/>
                <a:cs typeface="Trebuchet MS"/>
              </a:rPr>
              <a:t>G</a:t>
            </a:r>
            <a:r>
              <a:rPr sz="1600" b="1" spc="-1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600" b="1" spc="-280" dirty="0">
                <a:solidFill>
                  <a:srgbClr val="231F20"/>
                </a:solidFill>
                <a:latin typeface="Trebuchet MS"/>
                <a:cs typeface="Trebuchet MS"/>
              </a:rPr>
              <a:t>TEAM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49649" y="5210079"/>
            <a:ext cx="2892425" cy="3525520"/>
            <a:chOff x="649649" y="5210079"/>
            <a:chExt cx="2892425" cy="3525520"/>
          </a:xfrm>
        </p:grpSpPr>
        <p:sp>
          <p:nvSpPr>
            <p:cNvPr id="13" name="object 13"/>
            <p:cNvSpPr/>
            <p:nvPr/>
          </p:nvSpPr>
          <p:spPr>
            <a:xfrm>
              <a:off x="960334" y="5658175"/>
              <a:ext cx="1421765" cy="0"/>
            </a:xfrm>
            <a:custGeom>
              <a:avLst/>
              <a:gdLst/>
              <a:ahLst/>
              <a:cxnLst/>
              <a:rect l="l" t="t" r="r" b="b"/>
              <a:pathLst>
                <a:path w="1421764">
                  <a:moveTo>
                    <a:pt x="0" y="0"/>
                  </a:moveTo>
                  <a:lnTo>
                    <a:pt x="1421447" y="0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40359" y="5229129"/>
              <a:ext cx="0" cy="442595"/>
            </a:xfrm>
            <a:custGeom>
              <a:avLst/>
              <a:gdLst/>
              <a:ahLst/>
              <a:cxnLst/>
              <a:rect l="l" t="t" r="r" b="b"/>
              <a:pathLst>
                <a:path h="442595">
                  <a:moveTo>
                    <a:pt x="0" y="0"/>
                  </a:moveTo>
                  <a:lnTo>
                    <a:pt x="0" y="442264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0118" y="5645607"/>
              <a:ext cx="0" cy="248285"/>
            </a:xfrm>
            <a:custGeom>
              <a:avLst/>
              <a:gdLst/>
              <a:ahLst/>
              <a:cxnLst/>
              <a:rect l="l" t="t" r="r" b="b"/>
              <a:pathLst>
                <a:path h="248285">
                  <a:moveTo>
                    <a:pt x="0" y="0"/>
                  </a:moveTo>
                  <a:lnTo>
                    <a:pt x="0" y="248081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72109" y="6827307"/>
              <a:ext cx="2350770" cy="0"/>
            </a:xfrm>
            <a:custGeom>
              <a:avLst/>
              <a:gdLst/>
              <a:ahLst/>
              <a:cxnLst/>
              <a:rect l="l" t="t" r="r" b="b"/>
              <a:pathLst>
                <a:path w="2350770">
                  <a:moveTo>
                    <a:pt x="0" y="0"/>
                  </a:moveTo>
                  <a:lnTo>
                    <a:pt x="2350350" y="0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81783" y="5647725"/>
              <a:ext cx="0" cy="2231390"/>
            </a:xfrm>
            <a:custGeom>
              <a:avLst/>
              <a:gdLst/>
              <a:ahLst/>
              <a:cxnLst/>
              <a:rect l="l" t="t" r="r" b="b"/>
              <a:pathLst>
                <a:path h="2231390">
                  <a:moveTo>
                    <a:pt x="0" y="0"/>
                  </a:moveTo>
                  <a:lnTo>
                    <a:pt x="0" y="2230983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22464" y="6817815"/>
              <a:ext cx="0" cy="1073785"/>
            </a:xfrm>
            <a:custGeom>
              <a:avLst/>
              <a:gdLst/>
              <a:ahLst/>
              <a:cxnLst/>
              <a:rect l="l" t="t" r="r" b="b"/>
              <a:pathLst>
                <a:path h="1073784">
                  <a:moveTo>
                    <a:pt x="0" y="0"/>
                  </a:moveTo>
                  <a:lnTo>
                    <a:pt x="0" y="1073594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95247" y="6808257"/>
              <a:ext cx="0" cy="1073785"/>
            </a:xfrm>
            <a:custGeom>
              <a:avLst/>
              <a:gdLst/>
              <a:ahLst/>
              <a:cxnLst/>
              <a:rect l="l" t="t" r="r" b="b"/>
              <a:pathLst>
                <a:path h="1073784">
                  <a:moveTo>
                    <a:pt x="0" y="0"/>
                  </a:moveTo>
                  <a:lnTo>
                    <a:pt x="0" y="1073594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8699" y="7859656"/>
              <a:ext cx="1012825" cy="856615"/>
            </a:xfrm>
            <a:custGeom>
              <a:avLst/>
              <a:gdLst/>
              <a:ahLst/>
              <a:cxnLst/>
              <a:rect l="l" t="t" r="r" b="b"/>
              <a:pathLst>
                <a:path w="1012825" h="856615">
                  <a:moveTo>
                    <a:pt x="506247" y="0"/>
                  </a:moveTo>
                  <a:lnTo>
                    <a:pt x="454486" y="2210"/>
                  </a:lnTo>
                  <a:lnTo>
                    <a:pt x="404221" y="8698"/>
                  </a:lnTo>
                  <a:lnTo>
                    <a:pt x="355705" y="19249"/>
                  </a:lnTo>
                  <a:lnTo>
                    <a:pt x="309194" y="33646"/>
                  </a:lnTo>
                  <a:lnTo>
                    <a:pt x="264940" y="51676"/>
                  </a:lnTo>
                  <a:lnTo>
                    <a:pt x="223200" y="73122"/>
                  </a:lnTo>
                  <a:lnTo>
                    <a:pt x="184227" y="97769"/>
                  </a:lnTo>
                  <a:lnTo>
                    <a:pt x="148277" y="125402"/>
                  </a:lnTo>
                  <a:lnTo>
                    <a:pt x="115603" y="155807"/>
                  </a:lnTo>
                  <a:lnTo>
                    <a:pt x="86459" y="188767"/>
                  </a:lnTo>
                  <a:lnTo>
                    <a:pt x="61101" y="224067"/>
                  </a:lnTo>
                  <a:lnTo>
                    <a:pt x="39783" y="261493"/>
                  </a:lnTo>
                  <a:lnTo>
                    <a:pt x="22760" y="300828"/>
                  </a:lnTo>
                  <a:lnTo>
                    <a:pt x="10285" y="341859"/>
                  </a:lnTo>
                  <a:lnTo>
                    <a:pt x="2613" y="384368"/>
                  </a:lnTo>
                  <a:lnTo>
                    <a:pt x="0" y="428142"/>
                  </a:lnTo>
                  <a:lnTo>
                    <a:pt x="2613" y="471916"/>
                  </a:lnTo>
                  <a:lnTo>
                    <a:pt x="10285" y="514425"/>
                  </a:lnTo>
                  <a:lnTo>
                    <a:pt x="22760" y="555454"/>
                  </a:lnTo>
                  <a:lnTo>
                    <a:pt x="39783" y="594789"/>
                  </a:lnTo>
                  <a:lnTo>
                    <a:pt x="61101" y="632214"/>
                  </a:lnTo>
                  <a:lnTo>
                    <a:pt x="86459" y="667513"/>
                  </a:lnTo>
                  <a:lnTo>
                    <a:pt x="115603" y="700472"/>
                  </a:lnTo>
                  <a:lnTo>
                    <a:pt x="148277" y="730875"/>
                  </a:lnTo>
                  <a:lnTo>
                    <a:pt x="184227" y="758507"/>
                  </a:lnTo>
                  <a:lnTo>
                    <a:pt x="223200" y="783154"/>
                  </a:lnTo>
                  <a:lnTo>
                    <a:pt x="264940" y="804598"/>
                  </a:lnTo>
                  <a:lnTo>
                    <a:pt x="309194" y="822627"/>
                  </a:lnTo>
                  <a:lnTo>
                    <a:pt x="355705" y="837024"/>
                  </a:lnTo>
                  <a:lnTo>
                    <a:pt x="404221" y="847573"/>
                  </a:lnTo>
                  <a:lnTo>
                    <a:pt x="454486" y="854061"/>
                  </a:lnTo>
                  <a:lnTo>
                    <a:pt x="506247" y="856272"/>
                  </a:lnTo>
                  <a:lnTo>
                    <a:pt x="558007" y="854061"/>
                  </a:lnTo>
                  <a:lnTo>
                    <a:pt x="608273" y="847573"/>
                  </a:lnTo>
                  <a:lnTo>
                    <a:pt x="656789" y="837024"/>
                  </a:lnTo>
                  <a:lnTo>
                    <a:pt x="703300" y="822627"/>
                  </a:lnTo>
                  <a:lnTo>
                    <a:pt x="747553" y="804598"/>
                  </a:lnTo>
                  <a:lnTo>
                    <a:pt x="789294" y="783154"/>
                  </a:lnTo>
                  <a:lnTo>
                    <a:pt x="828266" y="758507"/>
                  </a:lnTo>
                  <a:lnTo>
                    <a:pt x="864217" y="730875"/>
                  </a:lnTo>
                  <a:lnTo>
                    <a:pt x="896891" y="700472"/>
                  </a:lnTo>
                  <a:lnTo>
                    <a:pt x="926035" y="667513"/>
                  </a:lnTo>
                  <a:lnTo>
                    <a:pt x="951393" y="632214"/>
                  </a:lnTo>
                  <a:lnTo>
                    <a:pt x="972711" y="594789"/>
                  </a:lnTo>
                  <a:lnTo>
                    <a:pt x="989734" y="555454"/>
                  </a:lnTo>
                  <a:lnTo>
                    <a:pt x="1002209" y="514425"/>
                  </a:lnTo>
                  <a:lnTo>
                    <a:pt x="1009881" y="471916"/>
                  </a:lnTo>
                  <a:lnTo>
                    <a:pt x="1012494" y="428142"/>
                  </a:lnTo>
                  <a:lnTo>
                    <a:pt x="1009881" y="384368"/>
                  </a:lnTo>
                  <a:lnTo>
                    <a:pt x="1002209" y="341859"/>
                  </a:lnTo>
                  <a:lnTo>
                    <a:pt x="989734" y="300828"/>
                  </a:lnTo>
                  <a:lnTo>
                    <a:pt x="972711" y="261493"/>
                  </a:lnTo>
                  <a:lnTo>
                    <a:pt x="951393" y="224067"/>
                  </a:lnTo>
                  <a:lnTo>
                    <a:pt x="926035" y="188767"/>
                  </a:lnTo>
                  <a:lnTo>
                    <a:pt x="896891" y="155807"/>
                  </a:lnTo>
                  <a:lnTo>
                    <a:pt x="864217" y="125402"/>
                  </a:lnTo>
                  <a:lnTo>
                    <a:pt x="828266" y="97769"/>
                  </a:lnTo>
                  <a:lnTo>
                    <a:pt x="789294" y="73122"/>
                  </a:lnTo>
                  <a:lnTo>
                    <a:pt x="747553" y="51676"/>
                  </a:lnTo>
                  <a:lnTo>
                    <a:pt x="703300" y="33646"/>
                  </a:lnTo>
                  <a:lnTo>
                    <a:pt x="656789" y="19249"/>
                  </a:lnTo>
                  <a:lnTo>
                    <a:pt x="608273" y="8698"/>
                  </a:lnTo>
                  <a:lnTo>
                    <a:pt x="558007" y="2210"/>
                  </a:lnTo>
                  <a:lnTo>
                    <a:pt x="506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8699" y="7859656"/>
              <a:ext cx="1012825" cy="856615"/>
            </a:xfrm>
            <a:custGeom>
              <a:avLst/>
              <a:gdLst/>
              <a:ahLst/>
              <a:cxnLst/>
              <a:rect l="l" t="t" r="r" b="b"/>
              <a:pathLst>
                <a:path w="1012825" h="856615">
                  <a:moveTo>
                    <a:pt x="506247" y="856272"/>
                  </a:moveTo>
                  <a:lnTo>
                    <a:pt x="558007" y="854061"/>
                  </a:lnTo>
                  <a:lnTo>
                    <a:pt x="608273" y="847573"/>
                  </a:lnTo>
                  <a:lnTo>
                    <a:pt x="656789" y="837024"/>
                  </a:lnTo>
                  <a:lnTo>
                    <a:pt x="703300" y="822627"/>
                  </a:lnTo>
                  <a:lnTo>
                    <a:pt x="747553" y="804598"/>
                  </a:lnTo>
                  <a:lnTo>
                    <a:pt x="789294" y="783154"/>
                  </a:lnTo>
                  <a:lnTo>
                    <a:pt x="828266" y="758507"/>
                  </a:lnTo>
                  <a:lnTo>
                    <a:pt x="864217" y="730875"/>
                  </a:lnTo>
                  <a:lnTo>
                    <a:pt x="896891" y="700472"/>
                  </a:lnTo>
                  <a:lnTo>
                    <a:pt x="926035" y="667513"/>
                  </a:lnTo>
                  <a:lnTo>
                    <a:pt x="951393" y="632214"/>
                  </a:lnTo>
                  <a:lnTo>
                    <a:pt x="972711" y="594789"/>
                  </a:lnTo>
                  <a:lnTo>
                    <a:pt x="989734" y="555454"/>
                  </a:lnTo>
                  <a:lnTo>
                    <a:pt x="1002209" y="514425"/>
                  </a:lnTo>
                  <a:lnTo>
                    <a:pt x="1009881" y="471916"/>
                  </a:lnTo>
                  <a:lnTo>
                    <a:pt x="1012494" y="428142"/>
                  </a:lnTo>
                  <a:lnTo>
                    <a:pt x="1009881" y="384368"/>
                  </a:lnTo>
                  <a:lnTo>
                    <a:pt x="1002209" y="341859"/>
                  </a:lnTo>
                  <a:lnTo>
                    <a:pt x="989734" y="300828"/>
                  </a:lnTo>
                  <a:lnTo>
                    <a:pt x="972711" y="261493"/>
                  </a:lnTo>
                  <a:lnTo>
                    <a:pt x="951393" y="224067"/>
                  </a:lnTo>
                  <a:lnTo>
                    <a:pt x="926035" y="188767"/>
                  </a:lnTo>
                  <a:lnTo>
                    <a:pt x="896891" y="155807"/>
                  </a:lnTo>
                  <a:lnTo>
                    <a:pt x="864217" y="125402"/>
                  </a:lnTo>
                  <a:lnTo>
                    <a:pt x="828266" y="97769"/>
                  </a:lnTo>
                  <a:lnTo>
                    <a:pt x="789294" y="73122"/>
                  </a:lnTo>
                  <a:lnTo>
                    <a:pt x="747553" y="51676"/>
                  </a:lnTo>
                  <a:lnTo>
                    <a:pt x="703300" y="33646"/>
                  </a:lnTo>
                  <a:lnTo>
                    <a:pt x="656789" y="19249"/>
                  </a:lnTo>
                  <a:lnTo>
                    <a:pt x="608273" y="8698"/>
                  </a:lnTo>
                  <a:lnTo>
                    <a:pt x="558007" y="2210"/>
                  </a:lnTo>
                  <a:lnTo>
                    <a:pt x="506247" y="0"/>
                  </a:lnTo>
                  <a:lnTo>
                    <a:pt x="454486" y="2210"/>
                  </a:lnTo>
                  <a:lnTo>
                    <a:pt x="404221" y="8698"/>
                  </a:lnTo>
                  <a:lnTo>
                    <a:pt x="355705" y="19249"/>
                  </a:lnTo>
                  <a:lnTo>
                    <a:pt x="309194" y="33646"/>
                  </a:lnTo>
                  <a:lnTo>
                    <a:pt x="264940" y="51676"/>
                  </a:lnTo>
                  <a:lnTo>
                    <a:pt x="223200" y="73122"/>
                  </a:lnTo>
                  <a:lnTo>
                    <a:pt x="184227" y="97769"/>
                  </a:lnTo>
                  <a:lnTo>
                    <a:pt x="148277" y="125402"/>
                  </a:lnTo>
                  <a:lnTo>
                    <a:pt x="115603" y="155807"/>
                  </a:lnTo>
                  <a:lnTo>
                    <a:pt x="86459" y="188767"/>
                  </a:lnTo>
                  <a:lnTo>
                    <a:pt x="61101" y="224067"/>
                  </a:lnTo>
                  <a:lnTo>
                    <a:pt x="39783" y="261493"/>
                  </a:lnTo>
                  <a:lnTo>
                    <a:pt x="22760" y="300828"/>
                  </a:lnTo>
                  <a:lnTo>
                    <a:pt x="10285" y="341859"/>
                  </a:lnTo>
                  <a:lnTo>
                    <a:pt x="2613" y="384368"/>
                  </a:lnTo>
                  <a:lnTo>
                    <a:pt x="0" y="428142"/>
                  </a:lnTo>
                  <a:lnTo>
                    <a:pt x="2613" y="471916"/>
                  </a:lnTo>
                  <a:lnTo>
                    <a:pt x="10285" y="514425"/>
                  </a:lnTo>
                  <a:lnTo>
                    <a:pt x="22760" y="555454"/>
                  </a:lnTo>
                  <a:lnTo>
                    <a:pt x="39783" y="594789"/>
                  </a:lnTo>
                  <a:lnTo>
                    <a:pt x="61101" y="632214"/>
                  </a:lnTo>
                  <a:lnTo>
                    <a:pt x="86459" y="667513"/>
                  </a:lnTo>
                  <a:lnTo>
                    <a:pt x="115603" y="700472"/>
                  </a:lnTo>
                  <a:lnTo>
                    <a:pt x="148277" y="730875"/>
                  </a:lnTo>
                  <a:lnTo>
                    <a:pt x="184227" y="758507"/>
                  </a:lnTo>
                  <a:lnTo>
                    <a:pt x="223200" y="783154"/>
                  </a:lnTo>
                  <a:lnTo>
                    <a:pt x="264940" y="804598"/>
                  </a:lnTo>
                  <a:lnTo>
                    <a:pt x="309194" y="822627"/>
                  </a:lnTo>
                  <a:lnTo>
                    <a:pt x="355705" y="837024"/>
                  </a:lnTo>
                  <a:lnTo>
                    <a:pt x="404221" y="847573"/>
                  </a:lnTo>
                  <a:lnTo>
                    <a:pt x="454486" y="854061"/>
                  </a:lnTo>
                  <a:lnTo>
                    <a:pt x="506247" y="85627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18547" y="6004802"/>
            <a:ext cx="1136015" cy="520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5"/>
              </a:spcBef>
            </a:pPr>
            <a:r>
              <a:rPr sz="1600" b="1" spc="-229" dirty="0">
                <a:latin typeface="Trebuchet MS"/>
                <a:cs typeface="Trebuchet MS"/>
              </a:rPr>
              <a:t>CONSTRUCTION  </a:t>
            </a:r>
            <a:r>
              <a:rPr sz="1600" b="1" spc="-260" dirty="0">
                <a:latin typeface="Trebuchet MS"/>
                <a:cs typeface="Trebuchet MS"/>
              </a:rPr>
              <a:t>MANAGE</a:t>
            </a:r>
            <a:r>
              <a:rPr sz="1600" b="1" spc="-225" dirty="0">
                <a:latin typeface="Trebuchet MS"/>
                <a:cs typeface="Trebuchet MS"/>
              </a:rPr>
              <a:t>R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240" dirty="0">
                <a:latin typeface="Trebuchet MS"/>
                <a:cs typeface="Trebuchet MS"/>
              </a:rPr>
              <a:t>#1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954363" y="5203729"/>
            <a:ext cx="2303145" cy="1463040"/>
            <a:chOff x="3954363" y="5203729"/>
            <a:chExt cx="2303145" cy="1463040"/>
          </a:xfrm>
        </p:grpSpPr>
        <p:sp>
          <p:nvSpPr>
            <p:cNvPr id="24" name="object 24"/>
            <p:cNvSpPr/>
            <p:nvPr/>
          </p:nvSpPr>
          <p:spPr>
            <a:xfrm>
              <a:off x="3973413" y="5905493"/>
              <a:ext cx="1636395" cy="742315"/>
            </a:xfrm>
            <a:custGeom>
              <a:avLst/>
              <a:gdLst/>
              <a:ahLst/>
              <a:cxnLst/>
              <a:rect l="l" t="t" r="r" b="b"/>
              <a:pathLst>
                <a:path w="1636395" h="742315">
                  <a:moveTo>
                    <a:pt x="818172" y="741972"/>
                  </a:moveTo>
                  <a:lnTo>
                    <a:pt x="882112" y="740855"/>
                  </a:lnTo>
                  <a:lnTo>
                    <a:pt x="944705" y="737562"/>
                  </a:lnTo>
                  <a:lnTo>
                    <a:pt x="1005772" y="732174"/>
                  </a:lnTo>
                  <a:lnTo>
                    <a:pt x="1065128" y="724773"/>
                  </a:lnTo>
                  <a:lnTo>
                    <a:pt x="1122593" y="715443"/>
                  </a:lnTo>
                  <a:lnTo>
                    <a:pt x="1177984" y="704265"/>
                  </a:lnTo>
                  <a:lnTo>
                    <a:pt x="1231120" y="691323"/>
                  </a:lnTo>
                  <a:lnTo>
                    <a:pt x="1281818" y="676697"/>
                  </a:lnTo>
                  <a:lnTo>
                    <a:pt x="1329897" y="660472"/>
                  </a:lnTo>
                  <a:lnTo>
                    <a:pt x="1375176" y="642730"/>
                  </a:lnTo>
                  <a:lnTo>
                    <a:pt x="1417471" y="623552"/>
                  </a:lnTo>
                  <a:lnTo>
                    <a:pt x="1456601" y="603022"/>
                  </a:lnTo>
                  <a:lnTo>
                    <a:pt x="1492385" y="581222"/>
                  </a:lnTo>
                  <a:lnTo>
                    <a:pt x="1524640" y="558234"/>
                  </a:lnTo>
                  <a:lnTo>
                    <a:pt x="1577836" y="509025"/>
                  </a:lnTo>
                  <a:lnTo>
                    <a:pt x="1614735" y="456055"/>
                  </a:lnTo>
                  <a:lnTo>
                    <a:pt x="1633882" y="399984"/>
                  </a:lnTo>
                  <a:lnTo>
                    <a:pt x="1636344" y="370992"/>
                  </a:lnTo>
                  <a:lnTo>
                    <a:pt x="1633882" y="342000"/>
                  </a:lnTo>
                  <a:lnTo>
                    <a:pt x="1614735" y="285928"/>
                  </a:lnTo>
                  <a:lnTo>
                    <a:pt x="1577836" y="232957"/>
                  </a:lnTo>
                  <a:lnTo>
                    <a:pt x="1524640" y="183747"/>
                  </a:lnTo>
                  <a:lnTo>
                    <a:pt x="1492385" y="160758"/>
                  </a:lnTo>
                  <a:lnTo>
                    <a:pt x="1456601" y="138957"/>
                  </a:lnTo>
                  <a:lnTo>
                    <a:pt x="1417471" y="118426"/>
                  </a:lnTo>
                  <a:lnTo>
                    <a:pt x="1375176" y="99247"/>
                  </a:lnTo>
                  <a:lnTo>
                    <a:pt x="1329897" y="81504"/>
                  </a:lnTo>
                  <a:lnTo>
                    <a:pt x="1281818" y="65278"/>
                  </a:lnTo>
                  <a:lnTo>
                    <a:pt x="1231120" y="50652"/>
                  </a:lnTo>
                  <a:lnTo>
                    <a:pt x="1177984" y="37708"/>
                  </a:lnTo>
                  <a:lnTo>
                    <a:pt x="1122593" y="26530"/>
                  </a:lnTo>
                  <a:lnTo>
                    <a:pt x="1065128" y="17199"/>
                  </a:lnTo>
                  <a:lnTo>
                    <a:pt x="1005772" y="9798"/>
                  </a:lnTo>
                  <a:lnTo>
                    <a:pt x="944705" y="4409"/>
                  </a:lnTo>
                  <a:lnTo>
                    <a:pt x="882112" y="1116"/>
                  </a:lnTo>
                  <a:lnTo>
                    <a:pt x="818172" y="0"/>
                  </a:lnTo>
                  <a:lnTo>
                    <a:pt x="754232" y="1116"/>
                  </a:lnTo>
                  <a:lnTo>
                    <a:pt x="691638" y="4409"/>
                  </a:lnTo>
                  <a:lnTo>
                    <a:pt x="630572" y="9798"/>
                  </a:lnTo>
                  <a:lnTo>
                    <a:pt x="571215" y="17199"/>
                  </a:lnTo>
                  <a:lnTo>
                    <a:pt x="513751" y="26530"/>
                  </a:lnTo>
                  <a:lnTo>
                    <a:pt x="458359" y="37708"/>
                  </a:lnTo>
                  <a:lnTo>
                    <a:pt x="405224" y="50652"/>
                  </a:lnTo>
                  <a:lnTo>
                    <a:pt x="354525" y="65278"/>
                  </a:lnTo>
                  <a:lnTo>
                    <a:pt x="306446" y="81504"/>
                  </a:lnTo>
                  <a:lnTo>
                    <a:pt x="261168" y="99247"/>
                  </a:lnTo>
                  <a:lnTo>
                    <a:pt x="218872" y="118426"/>
                  </a:lnTo>
                  <a:lnTo>
                    <a:pt x="179742" y="138957"/>
                  </a:lnTo>
                  <a:lnTo>
                    <a:pt x="143958" y="160758"/>
                  </a:lnTo>
                  <a:lnTo>
                    <a:pt x="111704" y="183747"/>
                  </a:lnTo>
                  <a:lnTo>
                    <a:pt x="58507" y="232957"/>
                  </a:lnTo>
                  <a:lnTo>
                    <a:pt x="21608" y="285928"/>
                  </a:lnTo>
                  <a:lnTo>
                    <a:pt x="2461" y="342000"/>
                  </a:lnTo>
                  <a:lnTo>
                    <a:pt x="0" y="370992"/>
                  </a:lnTo>
                  <a:lnTo>
                    <a:pt x="2461" y="399984"/>
                  </a:lnTo>
                  <a:lnTo>
                    <a:pt x="21608" y="456055"/>
                  </a:lnTo>
                  <a:lnTo>
                    <a:pt x="58507" y="509025"/>
                  </a:lnTo>
                  <a:lnTo>
                    <a:pt x="111704" y="558234"/>
                  </a:lnTo>
                  <a:lnTo>
                    <a:pt x="143958" y="581222"/>
                  </a:lnTo>
                  <a:lnTo>
                    <a:pt x="179742" y="603022"/>
                  </a:lnTo>
                  <a:lnTo>
                    <a:pt x="218872" y="623552"/>
                  </a:lnTo>
                  <a:lnTo>
                    <a:pt x="261168" y="642730"/>
                  </a:lnTo>
                  <a:lnTo>
                    <a:pt x="306446" y="660472"/>
                  </a:lnTo>
                  <a:lnTo>
                    <a:pt x="354525" y="676697"/>
                  </a:lnTo>
                  <a:lnTo>
                    <a:pt x="405224" y="691323"/>
                  </a:lnTo>
                  <a:lnTo>
                    <a:pt x="458359" y="704265"/>
                  </a:lnTo>
                  <a:lnTo>
                    <a:pt x="513751" y="715443"/>
                  </a:lnTo>
                  <a:lnTo>
                    <a:pt x="571215" y="724773"/>
                  </a:lnTo>
                  <a:lnTo>
                    <a:pt x="630572" y="732174"/>
                  </a:lnTo>
                  <a:lnTo>
                    <a:pt x="691638" y="737562"/>
                  </a:lnTo>
                  <a:lnTo>
                    <a:pt x="754232" y="740855"/>
                  </a:lnTo>
                  <a:lnTo>
                    <a:pt x="818172" y="74197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93472" y="5651825"/>
              <a:ext cx="1445260" cy="0"/>
            </a:xfrm>
            <a:custGeom>
              <a:avLst/>
              <a:gdLst/>
              <a:ahLst/>
              <a:cxnLst/>
              <a:rect l="l" t="t" r="r" b="b"/>
              <a:pathLst>
                <a:path w="1445260">
                  <a:moveTo>
                    <a:pt x="0" y="0"/>
                  </a:moveTo>
                  <a:lnTo>
                    <a:pt x="1444764" y="0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73498" y="5222779"/>
              <a:ext cx="0" cy="442595"/>
            </a:xfrm>
            <a:custGeom>
              <a:avLst/>
              <a:gdLst/>
              <a:ahLst/>
              <a:cxnLst/>
              <a:rect l="l" t="t" r="r" b="b"/>
              <a:pathLst>
                <a:path h="442595">
                  <a:moveTo>
                    <a:pt x="0" y="0"/>
                  </a:moveTo>
                  <a:lnTo>
                    <a:pt x="0" y="442264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251686" y="5998452"/>
            <a:ext cx="1136015" cy="520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5"/>
              </a:spcBef>
            </a:pPr>
            <a:r>
              <a:rPr sz="1600" b="1" spc="-229" dirty="0">
                <a:latin typeface="Trebuchet MS"/>
                <a:cs typeface="Trebuchet MS"/>
              </a:rPr>
              <a:t>CONSTRUCTION  </a:t>
            </a:r>
            <a:r>
              <a:rPr sz="1600" b="1" spc="-260" dirty="0">
                <a:latin typeface="Trebuchet MS"/>
                <a:cs typeface="Trebuchet MS"/>
              </a:rPr>
              <a:t>MANAGE</a:t>
            </a:r>
            <a:r>
              <a:rPr sz="1600" b="1" spc="-225" dirty="0">
                <a:latin typeface="Trebuchet MS"/>
                <a:cs typeface="Trebuchet MS"/>
              </a:rPr>
              <a:t>R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240" dirty="0">
                <a:latin typeface="Trebuchet MS"/>
                <a:cs typeface="Trebuchet MS"/>
              </a:rPr>
              <a:t>#2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774208" y="5197379"/>
            <a:ext cx="5284470" cy="1463040"/>
            <a:chOff x="4774208" y="5197379"/>
            <a:chExt cx="5284470" cy="1463040"/>
          </a:xfrm>
        </p:grpSpPr>
        <p:sp>
          <p:nvSpPr>
            <p:cNvPr id="29" name="object 29"/>
            <p:cNvSpPr/>
            <p:nvPr/>
          </p:nvSpPr>
          <p:spPr>
            <a:xfrm>
              <a:off x="4793258" y="5639257"/>
              <a:ext cx="0" cy="248285"/>
            </a:xfrm>
            <a:custGeom>
              <a:avLst/>
              <a:gdLst/>
              <a:ahLst/>
              <a:cxnLst/>
              <a:rect l="l" t="t" r="r" b="b"/>
              <a:pathLst>
                <a:path h="248285">
                  <a:moveTo>
                    <a:pt x="0" y="0"/>
                  </a:moveTo>
                  <a:lnTo>
                    <a:pt x="0" y="248081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829631" y="5899143"/>
              <a:ext cx="1636395" cy="742315"/>
            </a:xfrm>
            <a:custGeom>
              <a:avLst/>
              <a:gdLst/>
              <a:ahLst/>
              <a:cxnLst/>
              <a:rect l="l" t="t" r="r" b="b"/>
              <a:pathLst>
                <a:path w="1636395" h="742315">
                  <a:moveTo>
                    <a:pt x="818172" y="741972"/>
                  </a:moveTo>
                  <a:lnTo>
                    <a:pt x="882112" y="740855"/>
                  </a:lnTo>
                  <a:lnTo>
                    <a:pt x="944705" y="737562"/>
                  </a:lnTo>
                  <a:lnTo>
                    <a:pt x="1005772" y="732174"/>
                  </a:lnTo>
                  <a:lnTo>
                    <a:pt x="1065128" y="724773"/>
                  </a:lnTo>
                  <a:lnTo>
                    <a:pt x="1122593" y="715443"/>
                  </a:lnTo>
                  <a:lnTo>
                    <a:pt x="1177984" y="704265"/>
                  </a:lnTo>
                  <a:lnTo>
                    <a:pt x="1231120" y="691323"/>
                  </a:lnTo>
                  <a:lnTo>
                    <a:pt x="1281818" y="676697"/>
                  </a:lnTo>
                  <a:lnTo>
                    <a:pt x="1329897" y="660472"/>
                  </a:lnTo>
                  <a:lnTo>
                    <a:pt x="1375176" y="642730"/>
                  </a:lnTo>
                  <a:lnTo>
                    <a:pt x="1417471" y="623552"/>
                  </a:lnTo>
                  <a:lnTo>
                    <a:pt x="1456601" y="603022"/>
                  </a:lnTo>
                  <a:lnTo>
                    <a:pt x="1492385" y="581222"/>
                  </a:lnTo>
                  <a:lnTo>
                    <a:pt x="1524640" y="558234"/>
                  </a:lnTo>
                  <a:lnTo>
                    <a:pt x="1577836" y="509025"/>
                  </a:lnTo>
                  <a:lnTo>
                    <a:pt x="1614735" y="456055"/>
                  </a:lnTo>
                  <a:lnTo>
                    <a:pt x="1633882" y="399984"/>
                  </a:lnTo>
                  <a:lnTo>
                    <a:pt x="1636344" y="370992"/>
                  </a:lnTo>
                  <a:lnTo>
                    <a:pt x="1633882" y="342000"/>
                  </a:lnTo>
                  <a:lnTo>
                    <a:pt x="1614735" y="285928"/>
                  </a:lnTo>
                  <a:lnTo>
                    <a:pt x="1577836" y="232957"/>
                  </a:lnTo>
                  <a:lnTo>
                    <a:pt x="1524640" y="183747"/>
                  </a:lnTo>
                  <a:lnTo>
                    <a:pt x="1492385" y="160758"/>
                  </a:lnTo>
                  <a:lnTo>
                    <a:pt x="1456601" y="138957"/>
                  </a:lnTo>
                  <a:lnTo>
                    <a:pt x="1417471" y="118426"/>
                  </a:lnTo>
                  <a:lnTo>
                    <a:pt x="1375176" y="99247"/>
                  </a:lnTo>
                  <a:lnTo>
                    <a:pt x="1329897" y="81504"/>
                  </a:lnTo>
                  <a:lnTo>
                    <a:pt x="1281818" y="65278"/>
                  </a:lnTo>
                  <a:lnTo>
                    <a:pt x="1231120" y="50652"/>
                  </a:lnTo>
                  <a:lnTo>
                    <a:pt x="1177984" y="37708"/>
                  </a:lnTo>
                  <a:lnTo>
                    <a:pt x="1122593" y="26530"/>
                  </a:lnTo>
                  <a:lnTo>
                    <a:pt x="1065128" y="17199"/>
                  </a:lnTo>
                  <a:lnTo>
                    <a:pt x="1005772" y="9798"/>
                  </a:lnTo>
                  <a:lnTo>
                    <a:pt x="944705" y="4409"/>
                  </a:lnTo>
                  <a:lnTo>
                    <a:pt x="882112" y="1116"/>
                  </a:lnTo>
                  <a:lnTo>
                    <a:pt x="818172" y="0"/>
                  </a:lnTo>
                  <a:lnTo>
                    <a:pt x="754232" y="1116"/>
                  </a:lnTo>
                  <a:lnTo>
                    <a:pt x="691638" y="4409"/>
                  </a:lnTo>
                  <a:lnTo>
                    <a:pt x="630572" y="9798"/>
                  </a:lnTo>
                  <a:lnTo>
                    <a:pt x="571215" y="17199"/>
                  </a:lnTo>
                  <a:lnTo>
                    <a:pt x="513751" y="26530"/>
                  </a:lnTo>
                  <a:lnTo>
                    <a:pt x="458359" y="37708"/>
                  </a:lnTo>
                  <a:lnTo>
                    <a:pt x="405224" y="50652"/>
                  </a:lnTo>
                  <a:lnTo>
                    <a:pt x="354525" y="65278"/>
                  </a:lnTo>
                  <a:lnTo>
                    <a:pt x="306446" y="81504"/>
                  </a:lnTo>
                  <a:lnTo>
                    <a:pt x="261168" y="99247"/>
                  </a:lnTo>
                  <a:lnTo>
                    <a:pt x="218872" y="118426"/>
                  </a:lnTo>
                  <a:lnTo>
                    <a:pt x="179742" y="138957"/>
                  </a:lnTo>
                  <a:lnTo>
                    <a:pt x="143958" y="160758"/>
                  </a:lnTo>
                  <a:lnTo>
                    <a:pt x="111704" y="183747"/>
                  </a:lnTo>
                  <a:lnTo>
                    <a:pt x="58507" y="232957"/>
                  </a:lnTo>
                  <a:lnTo>
                    <a:pt x="21608" y="285928"/>
                  </a:lnTo>
                  <a:lnTo>
                    <a:pt x="2461" y="342000"/>
                  </a:lnTo>
                  <a:lnTo>
                    <a:pt x="0" y="370992"/>
                  </a:lnTo>
                  <a:lnTo>
                    <a:pt x="2461" y="399984"/>
                  </a:lnTo>
                  <a:lnTo>
                    <a:pt x="21608" y="456055"/>
                  </a:lnTo>
                  <a:lnTo>
                    <a:pt x="58507" y="509025"/>
                  </a:lnTo>
                  <a:lnTo>
                    <a:pt x="111704" y="558234"/>
                  </a:lnTo>
                  <a:lnTo>
                    <a:pt x="143958" y="581222"/>
                  </a:lnTo>
                  <a:lnTo>
                    <a:pt x="179742" y="603022"/>
                  </a:lnTo>
                  <a:lnTo>
                    <a:pt x="218872" y="623552"/>
                  </a:lnTo>
                  <a:lnTo>
                    <a:pt x="261168" y="642730"/>
                  </a:lnTo>
                  <a:lnTo>
                    <a:pt x="306446" y="660472"/>
                  </a:lnTo>
                  <a:lnTo>
                    <a:pt x="354525" y="676697"/>
                  </a:lnTo>
                  <a:lnTo>
                    <a:pt x="405224" y="691323"/>
                  </a:lnTo>
                  <a:lnTo>
                    <a:pt x="458359" y="704265"/>
                  </a:lnTo>
                  <a:lnTo>
                    <a:pt x="513751" y="715443"/>
                  </a:lnTo>
                  <a:lnTo>
                    <a:pt x="571215" y="724773"/>
                  </a:lnTo>
                  <a:lnTo>
                    <a:pt x="630572" y="732174"/>
                  </a:lnTo>
                  <a:lnTo>
                    <a:pt x="691638" y="737562"/>
                  </a:lnTo>
                  <a:lnTo>
                    <a:pt x="754232" y="740855"/>
                  </a:lnTo>
                  <a:lnTo>
                    <a:pt x="818172" y="74197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49691" y="5645475"/>
              <a:ext cx="1390015" cy="0"/>
            </a:xfrm>
            <a:custGeom>
              <a:avLst/>
              <a:gdLst/>
              <a:ahLst/>
              <a:cxnLst/>
              <a:rect l="l" t="t" r="r" b="b"/>
              <a:pathLst>
                <a:path w="1390015">
                  <a:moveTo>
                    <a:pt x="0" y="0"/>
                  </a:moveTo>
                  <a:lnTo>
                    <a:pt x="1389697" y="0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729722" y="5216429"/>
              <a:ext cx="0" cy="442595"/>
            </a:xfrm>
            <a:custGeom>
              <a:avLst/>
              <a:gdLst/>
              <a:ahLst/>
              <a:cxnLst/>
              <a:rect l="l" t="t" r="r" b="b"/>
              <a:pathLst>
                <a:path h="442595">
                  <a:moveTo>
                    <a:pt x="0" y="0"/>
                  </a:moveTo>
                  <a:lnTo>
                    <a:pt x="0" y="442264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107905" y="5992102"/>
            <a:ext cx="1136015" cy="520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5"/>
              </a:spcBef>
            </a:pPr>
            <a:r>
              <a:rPr sz="1600" b="1" spc="-229" dirty="0">
                <a:latin typeface="Trebuchet MS"/>
                <a:cs typeface="Trebuchet MS"/>
              </a:rPr>
              <a:t>CONSTRUCTION  </a:t>
            </a:r>
            <a:r>
              <a:rPr sz="1600" b="1" spc="-260" dirty="0">
                <a:latin typeface="Trebuchet MS"/>
                <a:cs typeface="Trebuchet MS"/>
              </a:rPr>
              <a:t>MANAGE</a:t>
            </a:r>
            <a:r>
              <a:rPr sz="1600" b="1" spc="-225" dirty="0">
                <a:latin typeface="Trebuchet MS"/>
                <a:cs typeface="Trebuchet MS"/>
              </a:rPr>
              <a:t>R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240" dirty="0">
                <a:latin typeface="Trebuchet MS"/>
                <a:cs typeface="Trebuchet MS"/>
              </a:rPr>
              <a:t>#3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1471164" y="5222779"/>
            <a:ext cx="2247900" cy="1463040"/>
            <a:chOff x="11471164" y="5222779"/>
            <a:chExt cx="2247900" cy="1463040"/>
          </a:xfrm>
        </p:grpSpPr>
        <p:sp>
          <p:nvSpPr>
            <p:cNvPr id="35" name="object 35"/>
            <p:cNvSpPr/>
            <p:nvPr/>
          </p:nvSpPr>
          <p:spPr>
            <a:xfrm>
              <a:off x="11490214" y="5924543"/>
              <a:ext cx="1636395" cy="742315"/>
            </a:xfrm>
            <a:custGeom>
              <a:avLst/>
              <a:gdLst/>
              <a:ahLst/>
              <a:cxnLst/>
              <a:rect l="l" t="t" r="r" b="b"/>
              <a:pathLst>
                <a:path w="1636394" h="742315">
                  <a:moveTo>
                    <a:pt x="818172" y="741972"/>
                  </a:moveTo>
                  <a:lnTo>
                    <a:pt x="882112" y="740855"/>
                  </a:lnTo>
                  <a:lnTo>
                    <a:pt x="944705" y="737562"/>
                  </a:lnTo>
                  <a:lnTo>
                    <a:pt x="1005772" y="732174"/>
                  </a:lnTo>
                  <a:lnTo>
                    <a:pt x="1065128" y="724773"/>
                  </a:lnTo>
                  <a:lnTo>
                    <a:pt x="1122593" y="715443"/>
                  </a:lnTo>
                  <a:lnTo>
                    <a:pt x="1177984" y="704265"/>
                  </a:lnTo>
                  <a:lnTo>
                    <a:pt x="1231120" y="691323"/>
                  </a:lnTo>
                  <a:lnTo>
                    <a:pt x="1281818" y="676697"/>
                  </a:lnTo>
                  <a:lnTo>
                    <a:pt x="1329897" y="660472"/>
                  </a:lnTo>
                  <a:lnTo>
                    <a:pt x="1375176" y="642730"/>
                  </a:lnTo>
                  <a:lnTo>
                    <a:pt x="1417471" y="623552"/>
                  </a:lnTo>
                  <a:lnTo>
                    <a:pt x="1456601" y="603022"/>
                  </a:lnTo>
                  <a:lnTo>
                    <a:pt x="1492385" y="581222"/>
                  </a:lnTo>
                  <a:lnTo>
                    <a:pt x="1524640" y="558234"/>
                  </a:lnTo>
                  <a:lnTo>
                    <a:pt x="1577836" y="509025"/>
                  </a:lnTo>
                  <a:lnTo>
                    <a:pt x="1614735" y="456055"/>
                  </a:lnTo>
                  <a:lnTo>
                    <a:pt x="1633882" y="399984"/>
                  </a:lnTo>
                  <a:lnTo>
                    <a:pt x="1636344" y="370992"/>
                  </a:lnTo>
                  <a:lnTo>
                    <a:pt x="1633882" y="342000"/>
                  </a:lnTo>
                  <a:lnTo>
                    <a:pt x="1614735" y="285928"/>
                  </a:lnTo>
                  <a:lnTo>
                    <a:pt x="1577836" y="232957"/>
                  </a:lnTo>
                  <a:lnTo>
                    <a:pt x="1524640" y="183747"/>
                  </a:lnTo>
                  <a:lnTo>
                    <a:pt x="1492385" y="160758"/>
                  </a:lnTo>
                  <a:lnTo>
                    <a:pt x="1456601" y="138957"/>
                  </a:lnTo>
                  <a:lnTo>
                    <a:pt x="1417471" y="118426"/>
                  </a:lnTo>
                  <a:lnTo>
                    <a:pt x="1375176" y="99247"/>
                  </a:lnTo>
                  <a:lnTo>
                    <a:pt x="1329897" y="81504"/>
                  </a:lnTo>
                  <a:lnTo>
                    <a:pt x="1281818" y="65278"/>
                  </a:lnTo>
                  <a:lnTo>
                    <a:pt x="1231120" y="50652"/>
                  </a:lnTo>
                  <a:lnTo>
                    <a:pt x="1177984" y="37708"/>
                  </a:lnTo>
                  <a:lnTo>
                    <a:pt x="1122593" y="26530"/>
                  </a:lnTo>
                  <a:lnTo>
                    <a:pt x="1065128" y="17199"/>
                  </a:lnTo>
                  <a:lnTo>
                    <a:pt x="1005772" y="9798"/>
                  </a:lnTo>
                  <a:lnTo>
                    <a:pt x="944705" y="4409"/>
                  </a:lnTo>
                  <a:lnTo>
                    <a:pt x="882112" y="1116"/>
                  </a:lnTo>
                  <a:lnTo>
                    <a:pt x="818172" y="0"/>
                  </a:lnTo>
                  <a:lnTo>
                    <a:pt x="754232" y="1116"/>
                  </a:lnTo>
                  <a:lnTo>
                    <a:pt x="691638" y="4409"/>
                  </a:lnTo>
                  <a:lnTo>
                    <a:pt x="630572" y="9798"/>
                  </a:lnTo>
                  <a:lnTo>
                    <a:pt x="571215" y="17199"/>
                  </a:lnTo>
                  <a:lnTo>
                    <a:pt x="513751" y="26530"/>
                  </a:lnTo>
                  <a:lnTo>
                    <a:pt x="458359" y="37708"/>
                  </a:lnTo>
                  <a:lnTo>
                    <a:pt x="405224" y="50652"/>
                  </a:lnTo>
                  <a:lnTo>
                    <a:pt x="354525" y="65278"/>
                  </a:lnTo>
                  <a:lnTo>
                    <a:pt x="306446" y="81504"/>
                  </a:lnTo>
                  <a:lnTo>
                    <a:pt x="261168" y="99247"/>
                  </a:lnTo>
                  <a:lnTo>
                    <a:pt x="218872" y="118426"/>
                  </a:lnTo>
                  <a:lnTo>
                    <a:pt x="179742" y="138957"/>
                  </a:lnTo>
                  <a:lnTo>
                    <a:pt x="143958" y="160758"/>
                  </a:lnTo>
                  <a:lnTo>
                    <a:pt x="111704" y="183747"/>
                  </a:lnTo>
                  <a:lnTo>
                    <a:pt x="58507" y="232957"/>
                  </a:lnTo>
                  <a:lnTo>
                    <a:pt x="21608" y="285928"/>
                  </a:lnTo>
                  <a:lnTo>
                    <a:pt x="2461" y="342000"/>
                  </a:lnTo>
                  <a:lnTo>
                    <a:pt x="0" y="370992"/>
                  </a:lnTo>
                  <a:lnTo>
                    <a:pt x="2461" y="399984"/>
                  </a:lnTo>
                  <a:lnTo>
                    <a:pt x="21608" y="456055"/>
                  </a:lnTo>
                  <a:lnTo>
                    <a:pt x="58507" y="509025"/>
                  </a:lnTo>
                  <a:lnTo>
                    <a:pt x="111704" y="558234"/>
                  </a:lnTo>
                  <a:lnTo>
                    <a:pt x="143958" y="581222"/>
                  </a:lnTo>
                  <a:lnTo>
                    <a:pt x="179742" y="603022"/>
                  </a:lnTo>
                  <a:lnTo>
                    <a:pt x="218872" y="623552"/>
                  </a:lnTo>
                  <a:lnTo>
                    <a:pt x="261168" y="642730"/>
                  </a:lnTo>
                  <a:lnTo>
                    <a:pt x="306446" y="660472"/>
                  </a:lnTo>
                  <a:lnTo>
                    <a:pt x="354525" y="676697"/>
                  </a:lnTo>
                  <a:lnTo>
                    <a:pt x="405224" y="691323"/>
                  </a:lnTo>
                  <a:lnTo>
                    <a:pt x="458359" y="704265"/>
                  </a:lnTo>
                  <a:lnTo>
                    <a:pt x="513751" y="715443"/>
                  </a:lnTo>
                  <a:lnTo>
                    <a:pt x="571215" y="724773"/>
                  </a:lnTo>
                  <a:lnTo>
                    <a:pt x="630572" y="732174"/>
                  </a:lnTo>
                  <a:lnTo>
                    <a:pt x="691638" y="737562"/>
                  </a:lnTo>
                  <a:lnTo>
                    <a:pt x="754232" y="740855"/>
                  </a:lnTo>
                  <a:lnTo>
                    <a:pt x="818172" y="74197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310274" y="5670875"/>
              <a:ext cx="1390015" cy="0"/>
            </a:xfrm>
            <a:custGeom>
              <a:avLst/>
              <a:gdLst/>
              <a:ahLst/>
              <a:cxnLst/>
              <a:rect l="l" t="t" r="r" b="b"/>
              <a:pathLst>
                <a:path w="1390015">
                  <a:moveTo>
                    <a:pt x="0" y="0"/>
                  </a:moveTo>
                  <a:lnTo>
                    <a:pt x="1389697" y="0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390297" y="5241829"/>
              <a:ext cx="0" cy="442595"/>
            </a:xfrm>
            <a:custGeom>
              <a:avLst/>
              <a:gdLst/>
              <a:ahLst/>
              <a:cxnLst/>
              <a:rect l="l" t="t" r="r" b="b"/>
              <a:pathLst>
                <a:path h="442595">
                  <a:moveTo>
                    <a:pt x="0" y="0"/>
                  </a:moveTo>
                  <a:lnTo>
                    <a:pt x="0" y="442264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8630428" y="5613857"/>
            <a:ext cx="3074670" cy="3174365"/>
            <a:chOff x="8630428" y="5613857"/>
            <a:chExt cx="3074670" cy="3174365"/>
          </a:xfrm>
        </p:grpSpPr>
        <p:sp>
          <p:nvSpPr>
            <p:cNvPr id="39" name="object 39"/>
            <p:cNvSpPr/>
            <p:nvPr/>
          </p:nvSpPr>
          <p:spPr>
            <a:xfrm>
              <a:off x="8649478" y="5632907"/>
              <a:ext cx="0" cy="248285"/>
            </a:xfrm>
            <a:custGeom>
              <a:avLst/>
              <a:gdLst/>
              <a:ahLst/>
              <a:cxnLst/>
              <a:rect l="l" t="t" r="r" b="b"/>
              <a:pathLst>
                <a:path h="248285">
                  <a:moveTo>
                    <a:pt x="0" y="0"/>
                  </a:moveTo>
                  <a:lnTo>
                    <a:pt x="0" y="248081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516592" y="7912789"/>
              <a:ext cx="1012825" cy="856615"/>
            </a:xfrm>
            <a:custGeom>
              <a:avLst/>
              <a:gdLst/>
              <a:ahLst/>
              <a:cxnLst/>
              <a:rect l="l" t="t" r="r" b="b"/>
              <a:pathLst>
                <a:path w="1012825" h="856615">
                  <a:moveTo>
                    <a:pt x="506247" y="856272"/>
                  </a:moveTo>
                  <a:lnTo>
                    <a:pt x="558007" y="854061"/>
                  </a:lnTo>
                  <a:lnTo>
                    <a:pt x="608273" y="847573"/>
                  </a:lnTo>
                  <a:lnTo>
                    <a:pt x="656789" y="837024"/>
                  </a:lnTo>
                  <a:lnTo>
                    <a:pt x="703300" y="822627"/>
                  </a:lnTo>
                  <a:lnTo>
                    <a:pt x="747553" y="804598"/>
                  </a:lnTo>
                  <a:lnTo>
                    <a:pt x="789294" y="783154"/>
                  </a:lnTo>
                  <a:lnTo>
                    <a:pt x="828266" y="758507"/>
                  </a:lnTo>
                  <a:lnTo>
                    <a:pt x="864217" y="730875"/>
                  </a:lnTo>
                  <a:lnTo>
                    <a:pt x="896891" y="700472"/>
                  </a:lnTo>
                  <a:lnTo>
                    <a:pt x="926035" y="667513"/>
                  </a:lnTo>
                  <a:lnTo>
                    <a:pt x="951393" y="632214"/>
                  </a:lnTo>
                  <a:lnTo>
                    <a:pt x="972711" y="594789"/>
                  </a:lnTo>
                  <a:lnTo>
                    <a:pt x="989734" y="555454"/>
                  </a:lnTo>
                  <a:lnTo>
                    <a:pt x="1002209" y="514425"/>
                  </a:lnTo>
                  <a:lnTo>
                    <a:pt x="1009881" y="471916"/>
                  </a:lnTo>
                  <a:lnTo>
                    <a:pt x="1012494" y="428142"/>
                  </a:lnTo>
                  <a:lnTo>
                    <a:pt x="1009881" y="384368"/>
                  </a:lnTo>
                  <a:lnTo>
                    <a:pt x="1002209" y="341859"/>
                  </a:lnTo>
                  <a:lnTo>
                    <a:pt x="989734" y="300828"/>
                  </a:lnTo>
                  <a:lnTo>
                    <a:pt x="972711" y="261493"/>
                  </a:lnTo>
                  <a:lnTo>
                    <a:pt x="951393" y="224067"/>
                  </a:lnTo>
                  <a:lnTo>
                    <a:pt x="926035" y="188767"/>
                  </a:lnTo>
                  <a:lnTo>
                    <a:pt x="896891" y="155807"/>
                  </a:lnTo>
                  <a:lnTo>
                    <a:pt x="864217" y="125402"/>
                  </a:lnTo>
                  <a:lnTo>
                    <a:pt x="828266" y="97769"/>
                  </a:lnTo>
                  <a:lnTo>
                    <a:pt x="789294" y="73122"/>
                  </a:lnTo>
                  <a:lnTo>
                    <a:pt x="747553" y="51676"/>
                  </a:lnTo>
                  <a:lnTo>
                    <a:pt x="703300" y="33646"/>
                  </a:lnTo>
                  <a:lnTo>
                    <a:pt x="656789" y="19249"/>
                  </a:lnTo>
                  <a:lnTo>
                    <a:pt x="608273" y="8698"/>
                  </a:lnTo>
                  <a:lnTo>
                    <a:pt x="558007" y="2210"/>
                  </a:lnTo>
                  <a:lnTo>
                    <a:pt x="506247" y="0"/>
                  </a:lnTo>
                  <a:lnTo>
                    <a:pt x="454486" y="2210"/>
                  </a:lnTo>
                  <a:lnTo>
                    <a:pt x="404221" y="8698"/>
                  </a:lnTo>
                  <a:lnTo>
                    <a:pt x="355705" y="19249"/>
                  </a:lnTo>
                  <a:lnTo>
                    <a:pt x="309194" y="33646"/>
                  </a:lnTo>
                  <a:lnTo>
                    <a:pt x="264940" y="51676"/>
                  </a:lnTo>
                  <a:lnTo>
                    <a:pt x="223200" y="73122"/>
                  </a:lnTo>
                  <a:lnTo>
                    <a:pt x="184227" y="97769"/>
                  </a:lnTo>
                  <a:lnTo>
                    <a:pt x="148277" y="125402"/>
                  </a:lnTo>
                  <a:lnTo>
                    <a:pt x="115603" y="155807"/>
                  </a:lnTo>
                  <a:lnTo>
                    <a:pt x="86459" y="188767"/>
                  </a:lnTo>
                  <a:lnTo>
                    <a:pt x="61101" y="224067"/>
                  </a:lnTo>
                  <a:lnTo>
                    <a:pt x="39783" y="261493"/>
                  </a:lnTo>
                  <a:lnTo>
                    <a:pt x="22760" y="300828"/>
                  </a:lnTo>
                  <a:lnTo>
                    <a:pt x="10285" y="341859"/>
                  </a:lnTo>
                  <a:lnTo>
                    <a:pt x="2613" y="384368"/>
                  </a:lnTo>
                  <a:lnTo>
                    <a:pt x="0" y="428142"/>
                  </a:lnTo>
                  <a:lnTo>
                    <a:pt x="2613" y="471916"/>
                  </a:lnTo>
                  <a:lnTo>
                    <a:pt x="10285" y="514425"/>
                  </a:lnTo>
                  <a:lnTo>
                    <a:pt x="22760" y="555454"/>
                  </a:lnTo>
                  <a:lnTo>
                    <a:pt x="39783" y="594789"/>
                  </a:lnTo>
                  <a:lnTo>
                    <a:pt x="61101" y="632214"/>
                  </a:lnTo>
                  <a:lnTo>
                    <a:pt x="86459" y="667513"/>
                  </a:lnTo>
                  <a:lnTo>
                    <a:pt x="115603" y="700472"/>
                  </a:lnTo>
                  <a:lnTo>
                    <a:pt x="148277" y="730875"/>
                  </a:lnTo>
                  <a:lnTo>
                    <a:pt x="184227" y="758507"/>
                  </a:lnTo>
                  <a:lnTo>
                    <a:pt x="223200" y="783154"/>
                  </a:lnTo>
                  <a:lnTo>
                    <a:pt x="264940" y="804598"/>
                  </a:lnTo>
                  <a:lnTo>
                    <a:pt x="309194" y="822627"/>
                  </a:lnTo>
                  <a:lnTo>
                    <a:pt x="355705" y="837024"/>
                  </a:lnTo>
                  <a:lnTo>
                    <a:pt x="404221" y="847573"/>
                  </a:lnTo>
                  <a:lnTo>
                    <a:pt x="454486" y="854061"/>
                  </a:lnTo>
                  <a:lnTo>
                    <a:pt x="506247" y="85627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832217" y="6829638"/>
              <a:ext cx="2350770" cy="0"/>
            </a:xfrm>
            <a:custGeom>
              <a:avLst/>
              <a:gdLst/>
              <a:ahLst/>
              <a:cxnLst/>
              <a:rect l="l" t="t" r="r" b="b"/>
              <a:pathLst>
                <a:path w="2350770">
                  <a:moveTo>
                    <a:pt x="0" y="0"/>
                  </a:moveTo>
                  <a:lnTo>
                    <a:pt x="2350350" y="0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016489" y="5675457"/>
              <a:ext cx="0" cy="2231390"/>
            </a:xfrm>
            <a:custGeom>
              <a:avLst/>
              <a:gdLst/>
              <a:ahLst/>
              <a:cxnLst/>
              <a:rect l="l" t="t" r="r" b="b"/>
              <a:pathLst>
                <a:path h="2231390">
                  <a:moveTo>
                    <a:pt x="0" y="0"/>
                  </a:moveTo>
                  <a:lnTo>
                    <a:pt x="0" y="2230983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673515" y="7892550"/>
              <a:ext cx="1012825" cy="856615"/>
            </a:xfrm>
            <a:custGeom>
              <a:avLst/>
              <a:gdLst/>
              <a:ahLst/>
              <a:cxnLst/>
              <a:rect l="l" t="t" r="r" b="b"/>
              <a:pathLst>
                <a:path w="1012825" h="856615">
                  <a:moveTo>
                    <a:pt x="506247" y="856272"/>
                  </a:moveTo>
                  <a:lnTo>
                    <a:pt x="558007" y="854061"/>
                  </a:lnTo>
                  <a:lnTo>
                    <a:pt x="608273" y="847573"/>
                  </a:lnTo>
                  <a:lnTo>
                    <a:pt x="656789" y="837024"/>
                  </a:lnTo>
                  <a:lnTo>
                    <a:pt x="703300" y="822627"/>
                  </a:lnTo>
                  <a:lnTo>
                    <a:pt x="747553" y="804598"/>
                  </a:lnTo>
                  <a:lnTo>
                    <a:pt x="789294" y="783154"/>
                  </a:lnTo>
                  <a:lnTo>
                    <a:pt x="828266" y="758507"/>
                  </a:lnTo>
                  <a:lnTo>
                    <a:pt x="864217" y="730875"/>
                  </a:lnTo>
                  <a:lnTo>
                    <a:pt x="896891" y="700472"/>
                  </a:lnTo>
                  <a:lnTo>
                    <a:pt x="926035" y="667513"/>
                  </a:lnTo>
                  <a:lnTo>
                    <a:pt x="951393" y="632214"/>
                  </a:lnTo>
                  <a:lnTo>
                    <a:pt x="972711" y="594789"/>
                  </a:lnTo>
                  <a:lnTo>
                    <a:pt x="989734" y="555454"/>
                  </a:lnTo>
                  <a:lnTo>
                    <a:pt x="1002209" y="514425"/>
                  </a:lnTo>
                  <a:lnTo>
                    <a:pt x="1009881" y="471916"/>
                  </a:lnTo>
                  <a:lnTo>
                    <a:pt x="1012494" y="428142"/>
                  </a:lnTo>
                  <a:lnTo>
                    <a:pt x="1009881" y="384368"/>
                  </a:lnTo>
                  <a:lnTo>
                    <a:pt x="1002209" y="341859"/>
                  </a:lnTo>
                  <a:lnTo>
                    <a:pt x="989734" y="300828"/>
                  </a:lnTo>
                  <a:lnTo>
                    <a:pt x="972711" y="261493"/>
                  </a:lnTo>
                  <a:lnTo>
                    <a:pt x="951393" y="224067"/>
                  </a:lnTo>
                  <a:lnTo>
                    <a:pt x="926035" y="188767"/>
                  </a:lnTo>
                  <a:lnTo>
                    <a:pt x="896891" y="155807"/>
                  </a:lnTo>
                  <a:lnTo>
                    <a:pt x="864217" y="125402"/>
                  </a:lnTo>
                  <a:lnTo>
                    <a:pt x="828266" y="97769"/>
                  </a:lnTo>
                  <a:lnTo>
                    <a:pt x="789294" y="73122"/>
                  </a:lnTo>
                  <a:lnTo>
                    <a:pt x="747553" y="51676"/>
                  </a:lnTo>
                  <a:lnTo>
                    <a:pt x="703300" y="33646"/>
                  </a:lnTo>
                  <a:lnTo>
                    <a:pt x="656789" y="19249"/>
                  </a:lnTo>
                  <a:lnTo>
                    <a:pt x="608273" y="8698"/>
                  </a:lnTo>
                  <a:lnTo>
                    <a:pt x="558007" y="2210"/>
                  </a:lnTo>
                  <a:lnTo>
                    <a:pt x="506247" y="0"/>
                  </a:lnTo>
                  <a:lnTo>
                    <a:pt x="454486" y="2210"/>
                  </a:lnTo>
                  <a:lnTo>
                    <a:pt x="404221" y="8698"/>
                  </a:lnTo>
                  <a:lnTo>
                    <a:pt x="355705" y="19249"/>
                  </a:lnTo>
                  <a:lnTo>
                    <a:pt x="309194" y="33646"/>
                  </a:lnTo>
                  <a:lnTo>
                    <a:pt x="264940" y="51676"/>
                  </a:lnTo>
                  <a:lnTo>
                    <a:pt x="223200" y="73122"/>
                  </a:lnTo>
                  <a:lnTo>
                    <a:pt x="184227" y="97769"/>
                  </a:lnTo>
                  <a:lnTo>
                    <a:pt x="148277" y="125402"/>
                  </a:lnTo>
                  <a:lnTo>
                    <a:pt x="115603" y="155807"/>
                  </a:lnTo>
                  <a:lnTo>
                    <a:pt x="86459" y="188767"/>
                  </a:lnTo>
                  <a:lnTo>
                    <a:pt x="61101" y="224067"/>
                  </a:lnTo>
                  <a:lnTo>
                    <a:pt x="39783" y="261493"/>
                  </a:lnTo>
                  <a:lnTo>
                    <a:pt x="22760" y="300828"/>
                  </a:lnTo>
                  <a:lnTo>
                    <a:pt x="10285" y="341859"/>
                  </a:lnTo>
                  <a:lnTo>
                    <a:pt x="2613" y="384368"/>
                  </a:lnTo>
                  <a:lnTo>
                    <a:pt x="0" y="428142"/>
                  </a:lnTo>
                  <a:lnTo>
                    <a:pt x="2613" y="471916"/>
                  </a:lnTo>
                  <a:lnTo>
                    <a:pt x="10285" y="514425"/>
                  </a:lnTo>
                  <a:lnTo>
                    <a:pt x="22760" y="555454"/>
                  </a:lnTo>
                  <a:lnTo>
                    <a:pt x="39783" y="594789"/>
                  </a:lnTo>
                  <a:lnTo>
                    <a:pt x="61101" y="632214"/>
                  </a:lnTo>
                  <a:lnTo>
                    <a:pt x="86459" y="667513"/>
                  </a:lnTo>
                  <a:lnTo>
                    <a:pt x="115603" y="700472"/>
                  </a:lnTo>
                  <a:lnTo>
                    <a:pt x="148277" y="730875"/>
                  </a:lnTo>
                  <a:lnTo>
                    <a:pt x="184227" y="758507"/>
                  </a:lnTo>
                  <a:lnTo>
                    <a:pt x="223200" y="783154"/>
                  </a:lnTo>
                  <a:lnTo>
                    <a:pt x="264940" y="804598"/>
                  </a:lnTo>
                  <a:lnTo>
                    <a:pt x="309194" y="822627"/>
                  </a:lnTo>
                  <a:lnTo>
                    <a:pt x="355705" y="837024"/>
                  </a:lnTo>
                  <a:lnTo>
                    <a:pt x="404221" y="847573"/>
                  </a:lnTo>
                  <a:lnTo>
                    <a:pt x="454486" y="854061"/>
                  </a:lnTo>
                  <a:lnTo>
                    <a:pt x="506247" y="85627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182573" y="6820149"/>
              <a:ext cx="0" cy="1073785"/>
            </a:xfrm>
            <a:custGeom>
              <a:avLst/>
              <a:gdLst/>
              <a:ahLst/>
              <a:cxnLst/>
              <a:rect l="l" t="t" r="r" b="b"/>
              <a:pathLst>
                <a:path h="1073784">
                  <a:moveTo>
                    <a:pt x="0" y="0"/>
                  </a:moveTo>
                  <a:lnTo>
                    <a:pt x="0" y="1073594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855360" y="6810591"/>
              <a:ext cx="0" cy="1073785"/>
            </a:xfrm>
            <a:custGeom>
              <a:avLst/>
              <a:gdLst/>
              <a:ahLst/>
              <a:cxnLst/>
              <a:rect l="l" t="t" r="r" b="b"/>
              <a:pathLst>
                <a:path h="1073784">
                  <a:moveTo>
                    <a:pt x="0" y="0"/>
                  </a:moveTo>
                  <a:lnTo>
                    <a:pt x="0" y="1073594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1768487" y="5992102"/>
            <a:ext cx="1136015" cy="520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5"/>
              </a:spcBef>
            </a:pPr>
            <a:r>
              <a:rPr sz="1600" b="1" spc="-229" dirty="0">
                <a:latin typeface="Trebuchet MS"/>
                <a:cs typeface="Trebuchet MS"/>
              </a:rPr>
              <a:t>CONSTRUCTION  </a:t>
            </a:r>
            <a:r>
              <a:rPr sz="1600" b="1" spc="-260" dirty="0">
                <a:latin typeface="Trebuchet MS"/>
                <a:cs typeface="Trebuchet MS"/>
              </a:rPr>
              <a:t>MANAGE</a:t>
            </a:r>
            <a:r>
              <a:rPr sz="1600" b="1" spc="-225" dirty="0">
                <a:latin typeface="Trebuchet MS"/>
                <a:cs typeface="Trebuchet MS"/>
              </a:rPr>
              <a:t>R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240" dirty="0">
                <a:latin typeface="Trebuchet MS"/>
                <a:cs typeface="Trebuchet MS"/>
              </a:rPr>
              <a:t>#4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2291005" y="5639257"/>
            <a:ext cx="3110230" cy="3157855"/>
            <a:chOff x="12291005" y="5639257"/>
            <a:chExt cx="3110230" cy="3157855"/>
          </a:xfrm>
        </p:grpSpPr>
        <p:sp>
          <p:nvSpPr>
            <p:cNvPr id="48" name="object 48"/>
            <p:cNvSpPr/>
            <p:nvPr/>
          </p:nvSpPr>
          <p:spPr>
            <a:xfrm>
              <a:off x="12310055" y="5658307"/>
              <a:ext cx="0" cy="248285"/>
            </a:xfrm>
            <a:custGeom>
              <a:avLst/>
              <a:gdLst/>
              <a:ahLst/>
              <a:cxnLst/>
              <a:rect l="l" t="t" r="r" b="b"/>
              <a:pathLst>
                <a:path h="248285">
                  <a:moveTo>
                    <a:pt x="0" y="0"/>
                  </a:moveTo>
                  <a:lnTo>
                    <a:pt x="0" y="248081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212290" y="7921255"/>
              <a:ext cx="1012825" cy="856615"/>
            </a:xfrm>
            <a:custGeom>
              <a:avLst/>
              <a:gdLst/>
              <a:ahLst/>
              <a:cxnLst/>
              <a:rect l="l" t="t" r="r" b="b"/>
              <a:pathLst>
                <a:path w="1012825" h="856615">
                  <a:moveTo>
                    <a:pt x="506247" y="856272"/>
                  </a:moveTo>
                  <a:lnTo>
                    <a:pt x="558007" y="854061"/>
                  </a:lnTo>
                  <a:lnTo>
                    <a:pt x="608273" y="847573"/>
                  </a:lnTo>
                  <a:lnTo>
                    <a:pt x="656789" y="837024"/>
                  </a:lnTo>
                  <a:lnTo>
                    <a:pt x="703300" y="822627"/>
                  </a:lnTo>
                  <a:lnTo>
                    <a:pt x="747553" y="804598"/>
                  </a:lnTo>
                  <a:lnTo>
                    <a:pt x="789294" y="783154"/>
                  </a:lnTo>
                  <a:lnTo>
                    <a:pt x="828266" y="758507"/>
                  </a:lnTo>
                  <a:lnTo>
                    <a:pt x="864217" y="730875"/>
                  </a:lnTo>
                  <a:lnTo>
                    <a:pt x="896891" y="700472"/>
                  </a:lnTo>
                  <a:lnTo>
                    <a:pt x="926035" y="667513"/>
                  </a:lnTo>
                  <a:lnTo>
                    <a:pt x="951393" y="632214"/>
                  </a:lnTo>
                  <a:lnTo>
                    <a:pt x="972711" y="594789"/>
                  </a:lnTo>
                  <a:lnTo>
                    <a:pt x="989734" y="555454"/>
                  </a:lnTo>
                  <a:lnTo>
                    <a:pt x="1002209" y="514425"/>
                  </a:lnTo>
                  <a:lnTo>
                    <a:pt x="1009881" y="471916"/>
                  </a:lnTo>
                  <a:lnTo>
                    <a:pt x="1012494" y="428142"/>
                  </a:lnTo>
                  <a:lnTo>
                    <a:pt x="1009881" y="384368"/>
                  </a:lnTo>
                  <a:lnTo>
                    <a:pt x="1002209" y="341859"/>
                  </a:lnTo>
                  <a:lnTo>
                    <a:pt x="989734" y="300828"/>
                  </a:lnTo>
                  <a:lnTo>
                    <a:pt x="972711" y="261493"/>
                  </a:lnTo>
                  <a:lnTo>
                    <a:pt x="951393" y="224067"/>
                  </a:lnTo>
                  <a:lnTo>
                    <a:pt x="926035" y="188767"/>
                  </a:lnTo>
                  <a:lnTo>
                    <a:pt x="896891" y="155807"/>
                  </a:lnTo>
                  <a:lnTo>
                    <a:pt x="864217" y="125402"/>
                  </a:lnTo>
                  <a:lnTo>
                    <a:pt x="828266" y="97769"/>
                  </a:lnTo>
                  <a:lnTo>
                    <a:pt x="789294" y="73122"/>
                  </a:lnTo>
                  <a:lnTo>
                    <a:pt x="747553" y="51676"/>
                  </a:lnTo>
                  <a:lnTo>
                    <a:pt x="703300" y="33646"/>
                  </a:lnTo>
                  <a:lnTo>
                    <a:pt x="656789" y="19249"/>
                  </a:lnTo>
                  <a:lnTo>
                    <a:pt x="608273" y="8698"/>
                  </a:lnTo>
                  <a:lnTo>
                    <a:pt x="558007" y="2210"/>
                  </a:lnTo>
                  <a:lnTo>
                    <a:pt x="506247" y="0"/>
                  </a:lnTo>
                  <a:lnTo>
                    <a:pt x="454486" y="2210"/>
                  </a:lnTo>
                  <a:lnTo>
                    <a:pt x="404221" y="8698"/>
                  </a:lnTo>
                  <a:lnTo>
                    <a:pt x="355705" y="19249"/>
                  </a:lnTo>
                  <a:lnTo>
                    <a:pt x="309194" y="33646"/>
                  </a:lnTo>
                  <a:lnTo>
                    <a:pt x="264940" y="51676"/>
                  </a:lnTo>
                  <a:lnTo>
                    <a:pt x="223200" y="73122"/>
                  </a:lnTo>
                  <a:lnTo>
                    <a:pt x="184227" y="97769"/>
                  </a:lnTo>
                  <a:lnTo>
                    <a:pt x="148277" y="125402"/>
                  </a:lnTo>
                  <a:lnTo>
                    <a:pt x="115603" y="155807"/>
                  </a:lnTo>
                  <a:lnTo>
                    <a:pt x="86459" y="188767"/>
                  </a:lnTo>
                  <a:lnTo>
                    <a:pt x="61101" y="224067"/>
                  </a:lnTo>
                  <a:lnTo>
                    <a:pt x="39783" y="261493"/>
                  </a:lnTo>
                  <a:lnTo>
                    <a:pt x="22760" y="300828"/>
                  </a:lnTo>
                  <a:lnTo>
                    <a:pt x="10285" y="341859"/>
                  </a:lnTo>
                  <a:lnTo>
                    <a:pt x="2613" y="384368"/>
                  </a:lnTo>
                  <a:lnTo>
                    <a:pt x="0" y="428142"/>
                  </a:lnTo>
                  <a:lnTo>
                    <a:pt x="2613" y="471916"/>
                  </a:lnTo>
                  <a:lnTo>
                    <a:pt x="10285" y="514425"/>
                  </a:lnTo>
                  <a:lnTo>
                    <a:pt x="22760" y="555454"/>
                  </a:lnTo>
                  <a:lnTo>
                    <a:pt x="39783" y="594789"/>
                  </a:lnTo>
                  <a:lnTo>
                    <a:pt x="61101" y="632214"/>
                  </a:lnTo>
                  <a:lnTo>
                    <a:pt x="86459" y="667513"/>
                  </a:lnTo>
                  <a:lnTo>
                    <a:pt x="115603" y="700472"/>
                  </a:lnTo>
                  <a:lnTo>
                    <a:pt x="148277" y="730875"/>
                  </a:lnTo>
                  <a:lnTo>
                    <a:pt x="184227" y="758507"/>
                  </a:lnTo>
                  <a:lnTo>
                    <a:pt x="223200" y="783154"/>
                  </a:lnTo>
                  <a:lnTo>
                    <a:pt x="264940" y="804598"/>
                  </a:lnTo>
                  <a:lnTo>
                    <a:pt x="309194" y="822627"/>
                  </a:lnTo>
                  <a:lnTo>
                    <a:pt x="355705" y="837024"/>
                  </a:lnTo>
                  <a:lnTo>
                    <a:pt x="404221" y="847573"/>
                  </a:lnTo>
                  <a:lnTo>
                    <a:pt x="454486" y="854061"/>
                  </a:lnTo>
                  <a:lnTo>
                    <a:pt x="506247" y="85627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527917" y="6838106"/>
              <a:ext cx="2350770" cy="0"/>
            </a:xfrm>
            <a:custGeom>
              <a:avLst/>
              <a:gdLst/>
              <a:ahLst/>
              <a:cxnLst/>
              <a:rect l="l" t="t" r="r" b="b"/>
              <a:pathLst>
                <a:path w="2350769">
                  <a:moveTo>
                    <a:pt x="0" y="0"/>
                  </a:moveTo>
                  <a:lnTo>
                    <a:pt x="2350350" y="0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712190" y="5683924"/>
              <a:ext cx="0" cy="2231390"/>
            </a:xfrm>
            <a:custGeom>
              <a:avLst/>
              <a:gdLst/>
              <a:ahLst/>
              <a:cxnLst/>
              <a:rect l="l" t="t" r="r" b="b"/>
              <a:pathLst>
                <a:path h="2231390">
                  <a:moveTo>
                    <a:pt x="0" y="0"/>
                  </a:moveTo>
                  <a:lnTo>
                    <a:pt x="0" y="2230983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4369215" y="7901016"/>
              <a:ext cx="1012825" cy="856615"/>
            </a:xfrm>
            <a:custGeom>
              <a:avLst/>
              <a:gdLst/>
              <a:ahLst/>
              <a:cxnLst/>
              <a:rect l="l" t="t" r="r" b="b"/>
              <a:pathLst>
                <a:path w="1012825" h="856615">
                  <a:moveTo>
                    <a:pt x="506247" y="856272"/>
                  </a:moveTo>
                  <a:lnTo>
                    <a:pt x="558007" y="854061"/>
                  </a:lnTo>
                  <a:lnTo>
                    <a:pt x="608273" y="847573"/>
                  </a:lnTo>
                  <a:lnTo>
                    <a:pt x="656789" y="837024"/>
                  </a:lnTo>
                  <a:lnTo>
                    <a:pt x="703300" y="822627"/>
                  </a:lnTo>
                  <a:lnTo>
                    <a:pt x="747553" y="804598"/>
                  </a:lnTo>
                  <a:lnTo>
                    <a:pt x="789294" y="783154"/>
                  </a:lnTo>
                  <a:lnTo>
                    <a:pt x="828266" y="758507"/>
                  </a:lnTo>
                  <a:lnTo>
                    <a:pt x="864217" y="730875"/>
                  </a:lnTo>
                  <a:lnTo>
                    <a:pt x="896891" y="700472"/>
                  </a:lnTo>
                  <a:lnTo>
                    <a:pt x="926035" y="667513"/>
                  </a:lnTo>
                  <a:lnTo>
                    <a:pt x="951393" y="632214"/>
                  </a:lnTo>
                  <a:lnTo>
                    <a:pt x="972711" y="594789"/>
                  </a:lnTo>
                  <a:lnTo>
                    <a:pt x="989734" y="555454"/>
                  </a:lnTo>
                  <a:lnTo>
                    <a:pt x="1002209" y="514425"/>
                  </a:lnTo>
                  <a:lnTo>
                    <a:pt x="1009881" y="471916"/>
                  </a:lnTo>
                  <a:lnTo>
                    <a:pt x="1012494" y="428142"/>
                  </a:lnTo>
                  <a:lnTo>
                    <a:pt x="1009881" y="384368"/>
                  </a:lnTo>
                  <a:lnTo>
                    <a:pt x="1002209" y="341859"/>
                  </a:lnTo>
                  <a:lnTo>
                    <a:pt x="989734" y="300828"/>
                  </a:lnTo>
                  <a:lnTo>
                    <a:pt x="972711" y="261493"/>
                  </a:lnTo>
                  <a:lnTo>
                    <a:pt x="951393" y="224067"/>
                  </a:lnTo>
                  <a:lnTo>
                    <a:pt x="926035" y="188767"/>
                  </a:lnTo>
                  <a:lnTo>
                    <a:pt x="896891" y="155807"/>
                  </a:lnTo>
                  <a:lnTo>
                    <a:pt x="864217" y="125402"/>
                  </a:lnTo>
                  <a:lnTo>
                    <a:pt x="828266" y="97769"/>
                  </a:lnTo>
                  <a:lnTo>
                    <a:pt x="789294" y="73122"/>
                  </a:lnTo>
                  <a:lnTo>
                    <a:pt x="747553" y="51676"/>
                  </a:lnTo>
                  <a:lnTo>
                    <a:pt x="703300" y="33646"/>
                  </a:lnTo>
                  <a:lnTo>
                    <a:pt x="656789" y="19249"/>
                  </a:lnTo>
                  <a:lnTo>
                    <a:pt x="608273" y="8698"/>
                  </a:lnTo>
                  <a:lnTo>
                    <a:pt x="558007" y="2210"/>
                  </a:lnTo>
                  <a:lnTo>
                    <a:pt x="506247" y="0"/>
                  </a:lnTo>
                  <a:lnTo>
                    <a:pt x="454486" y="2210"/>
                  </a:lnTo>
                  <a:lnTo>
                    <a:pt x="404221" y="8698"/>
                  </a:lnTo>
                  <a:lnTo>
                    <a:pt x="355705" y="19249"/>
                  </a:lnTo>
                  <a:lnTo>
                    <a:pt x="309194" y="33646"/>
                  </a:lnTo>
                  <a:lnTo>
                    <a:pt x="264940" y="51676"/>
                  </a:lnTo>
                  <a:lnTo>
                    <a:pt x="223200" y="73122"/>
                  </a:lnTo>
                  <a:lnTo>
                    <a:pt x="184227" y="97769"/>
                  </a:lnTo>
                  <a:lnTo>
                    <a:pt x="148277" y="125402"/>
                  </a:lnTo>
                  <a:lnTo>
                    <a:pt x="115603" y="155807"/>
                  </a:lnTo>
                  <a:lnTo>
                    <a:pt x="86459" y="188767"/>
                  </a:lnTo>
                  <a:lnTo>
                    <a:pt x="61101" y="224067"/>
                  </a:lnTo>
                  <a:lnTo>
                    <a:pt x="39783" y="261493"/>
                  </a:lnTo>
                  <a:lnTo>
                    <a:pt x="22760" y="300828"/>
                  </a:lnTo>
                  <a:lnTo>
                    <a:pt x="10285" y="341859"/>
                  </a:lnTo>
                  <a:lnTo>
                    <a:pt x="2613" y="384368"/>
                  </a:lnTo>
                  <a:lnTo>
                    <a:pt x="0" y="428142"/>
                  </a:lnTo>
                  <a:lnTo>
                    <a:pt x="2613" y="471916"/>
                  </a:lnTo>
                  <a:lnTo>
                    <a:pt x="10285" y="514425"/>
                  </a:lnTo>
                  <a:lnTo>
                    <a:pt x="22760" y="555454"/>
                  </a:lnTo>
                  <a:lnTo>
                    <a:pt x="39783" y="594789"/>
                  </a:lnTo>
                  <a:lnTo>
                    <a:pt x="61101" y="632214"/>
                  </a:lnTo>
                  <a:lnTo>
                    <a:pt x="86459" y="667513"/>
                  </a:lnTo>
                  <a:lnTo>
                    <a:pt x="115603" y="700472"/>
                  </a:lnTo>
                  <a:lnTo>
                    <a:pt x="148277" y="730875"/>
                  </a:lnTo>
                  <a:lnTo>
                    <a:pt x="184227" y="758507"/>
                  </a:lnTo>
                  <a:lnTo>
                    <a:pt x="223200" y="783154"/>
                  </a:lnTo>
                  <a:lnTo>
                    <a:pt x="264940" y="804598"/>
                  </a:lnTo>
                  <a:lnTo>
                    <a:pt x="309194" y="822627"/>
                  </a:lnTo>
                  <a:lnTo>
                    <a:pt x="355705" y="837024"/>
                  </a:lnTo>
                  <a:lnTo>
                    <a:pt x="404221" y="847573"/>
                  </a:lnTo>
                  <a:lnTo>
                    <a:pt x="454486" y="854061"/>
                  </a:lnTo>
                  <a:lnTo>
                    <a:pt x="506247" y="85627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859223" y="6828616"/>
              <a:ext cx="38100" cy="1073785"/>
            </a:xfrm>
            <a:custGeom>
              <a:avLst/>
              <a:gdLst/>
              <a:ahLst/>
              <a:cxnLst/>
              <a:rect l="l" t="t" r="r" b="b"/>
              <a:pathLst>
                <a:path w="38100" h="1073784">
                  <a:moveTo>
                    <a:pt x="0" y="1073594"/>
                  </a:moveTo>
                  <a:lnTo>
                    <a:pt x="38100" y="1073594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07359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3085458" y="8099178"/>
            <a:ext cx="85534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0"/>
              </a:spcBef>
            </a:pPr>
            <a:r>
              <a:rPr sz="1400" b="1" spc="-170" dirty="0">
                <a:latin typeface="Trebuchet MS"/>
                <a:cs typeface="Trebuchet MS"/>
              </a:rPr>
              <a:t>DESIG</a:t>
            </a:r>
            <a:r>
              <a:rPr sz="1400" b="1" spc="-190" dirty="0">
                <a:latin typeface="Trebuchet MS"/>
                <a:cs typeface="Trebuchet MS"/>
              </a:rPr>
              <a:t>N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210" dirty="0">
                <a:latin typeface="Trebuchet MS"/>
                <a:cs typeface="Trebuchet MS"/>
              </a:rPr>
              <a:t>TEAM  </a:t>
            </a:r>
            <a:r>
              <a:rPr sz="1400" b="1" spc="-240" dirty="0">
                <a:latin typeface="Trebuchet MS"/>
                <a:cs typeface="Trebuchet MS"/>
              </a:rPr>
              <a:t>PROJEC</a:t>
            </a:r>
            <a:r>
              <a:rPr sz="1400" b="1" spc="-229" dirty="0">
                <a:latin typeface="Trebuchet MS"/>
                <a:cs typeface="Trebuchet MS"/>
              </a:rPr>
              <a:t>T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215" dirty="0">
                <a:latin typeface="Trebuchet MS"/>
                <a:cs typeface="Trebuchet MS"/>
              </a:rPr>
              <a:t>#3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41459" y="8086478"/>
            <a:ext cx="85534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0"/>
              </a:spcBef>
            </a:pPr>
            <a:r>
              <a:rPr sz="1400" b="1" spc="-170" dirty="0">
                <a:latin typeface="Trebuchet MS"/>
                <a:cs typeface="Trebuchet MS"/>
              </a:rPr>
              <a:t>DESIG</a:t>
            </a:r>
            <a:r>
              <a:rPr sz="1400" b="1" spc="-190" dirty="0">
                <a:latin typeface="Trebuchet MS"/>
                <a:cs typeface="Trebuchet MS"/>
              </a:rPr>
              <a:t>N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210" dirty="0">
                <a:latin typeface="Trebuchet MS"/>
                <a:cs typeface="Trebuchet MS"/>
              </a:rPr>
              <a:t>TEAM  </a:t>
            </a:r>
            <a:r>
              <a:rPr sz="1400" b="1" spc="-240" dirty="0">
                <a:latin typeface="Trebuchet MS"/>
                <a:cs typeface="Trebuchet MS"/>
              </a:rPr>
              <a:t>PROJEC</a:t>
            </a:r>
            <a:r>
              <a:rPr sz="1400" b="1" spc="-229" dirty="0">
                <a:latin typeface="Trebuchet MS"/>
                <a:cs typeface="Trebuchet MS"/>
              </a:rPr>
              <a:t>T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215" dirty="0">
                <a:latin typeface="Trebuchet MS"/>
                <a:cs typeface="Trebuchet MS"/>
              </a:rPr>
              <a:t>#1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933458" y="8102319"/>
            <a:ext cx="85534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0"/>
              </a:spcBef>
            </a:pPr>
            <a:r>
              <a:rPr sz="1400" b="1" spc="-170" dirty="0">
                <a:latin typeface="Trebuchet MS"/>
                <a:cs typeface="Trebuchet MS"/>
              </a:rPr>
              <a:t>DESIG</a:t>
            </a:r>
            <a:r>
              <a:rPr sz="1400" b="1" spc="-190" dirty="0">
                <a:latin typeface="Trebuchet MS"/>
                <a:cs typeface="Trebuchet MS"/>
              </a:rPr>
              <a:t>N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210" dirty="0">
                <a:latin typeface="Trebuchet MS"/>
                <a:cs typeface="Trebuchet MS"/>
              </a:rPr>
              <a:t>TEAM  </a:t>
            </a:r>
            <a:r>
              <a:rPr sz="1400" b="1" spc="-240" dirty="0">
                <a:latin typeface="Trebuchet MS"/>
                <a:cs typeface="Trebuchet MS"/>
              </a:rPr>
              <a:t>PROJEC</a:t>
            </a:r>
            <a:r>
              <a:rPr sz="1400" b="1" spc="-229" dirty="0">
                <a:latin typeface="Trebuchet MS"/>
                <a:cs typeface="Trebuchet MS"/>
              </a:rPr>
              <a:t>T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215" dirty="0">
                <a:latin typeface="Trebuchet MS"/>
                <a:cs typeface="Trebuchet MS"/>
              </a:rPr>
              <a:t>#2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3385820" y="500271"/>
            <a:ext cx="8543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Phase</a:t>
            </a:r>
            <a:r>
              <a:rPr spc="-15" dirty="0"/>
              <a:t> </a:t>
            </a:r>
            <a:r>
              <a:rPr spc="-110" dirty="0"/>
              <a:t>1</a:t>
            </a:r>
            <a:r>
              <a:rPr spc="-15" dirty="0"/>
              <a:t> </a:t>
            </a:r>
            <a:r>
              <a:rPr spc="-220" dirty="0"/>
              <a:t>Priority</a:t>
            </a:r>
            <a:r>
              <a:rPr spc="-15" dirty="0"/>
              <a:t> </a:t>
            </a:r>
            <a:r>
              <a:rPr spc="-210" dirty="0"/>
              <a:t>Projects:</a:t>
            </a:r>
            <a:r>
              <a:rPr spc="-15" dirty="0"/>
              <a:t> </a:t>
            </a:r>
            <a:r>
              <a:rPr spc="-235" dirty="0"/>
              <a:t>Delivery</a:t>
            </a:r>
            <a:r>
              <a:rPr spc="-15" dirty="0"/>
              <a:t> </a:t>
            </a:r>
            <a:r>
              <a:rPr spc="-229" dirty="0"/>
              <a:t>Approach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0745566" y="8101510"/>
            <a:ext cx="85534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0"/>
              </a:spcBef>
            </a:pPr>
            <a:r>
              <a:rPr sz="1400" b="1" spc="-170" dirty="0">
                <a:latin typeface="Trebuchet MS"/>
                <a:cs typeface="Trebuchet MS"/>
              </a:rPr>
              <a:t>DESIG</a:t>
            </a:r>
            <a:r>
              <a:rPr sz="1400" b="1" spc="-190" dirty="0">
                <a:latin typeface="Trebuchet MS"/>
                <a:cs typeface="Trebuchet MS"/>
              </a:rPr>
              <a:t>N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210" dirty="0">
                <a:latin typeface="Trebuchet MS"/>
                <a:cs typeface="Trebuchet MS"/>
              </a:rPr>
              <a:t>TEAM  </a:t>
            </a:r>
            <a:r>
              <a:rPr sz="1400" b="1" spc="-240" dirty="0">
                <a:latin typeface="Trebuchet MS"/>
                <a:cs typeface="Trebuchet MS"/>
              </a:rPr>
              <a:t>PROJEC</a:t>
            </a:r>
            <a:r>
              <a:rPr sz="1400" b="1" spc="-229" dirty="0">
                <a:latin typeface="Trebuchet MS"/>
                <a:cs typeface="Trebuchet MS"/>
              </a:rPr>
              <a:t>T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215" dirty="0">
                <a:latin typeface="Trebuchet MS"/>
                <a:cs typeface="Trebuchet MS"/>
              </a:rPr>
              <a:t>#3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8309757" y="7842939"/>
            <a:ext cx="1050925" cy="894715"/>
            <a:chOff x="8309757" y="7842939"/>
            <a:chExt cx="1050925" cy="894715"/>
          </a:xfrm>
        </p:grpSpPr>
        <p:sp>
          <p:nvSpPr>
            <p:cNvPr id="60" name="object 60"/>
            <p:cNvSpPr/>
            <p:nvPr/>
          </p:nvSpPr>
          <p:spPr>
            <a:xfrm>
              <a:off x="8328807" y="7861989"/>
              <a:ext cx="1012825" cy="856615"/>
            </a:xfrm>
            <a:custGeom>
              <a:avLst/>
              <a:gdLst/>
              <a:ahLst/>
              <a:cxnLst/>
              <a:rect l="l" t="t" r="r" b="b"/>
              <a:pathLst>
                <a:path w="1012825" h="856615">
                  <a:moveTo>
                    <a:pt x="506247" y="0"/>
                  </a:moveTo>
                  <a:lnTo>
                    <a:pt x="454486" y="2210"/>
                  </a:lnTo>
                  <a:lnTo>
                    <a:pt x="404221" y="8698"/>
                  </a:lnTo>
                  <a:lnTo>
                    <a:pt x="355705" y="19249"/>
                  </a:lnTo>
                  <a:lnTo>
                    <a:pt x="309194" y="33646"/>
                  </a:lnTo>
                  <a:lnTo>
                    <a:pt x="264940" y="51676"/>
                  </a:lnTo>
                  <a:lnTo>
                    <a:pt x="223200" y="73122"/>
                  </a:lnTo>
                  <a:lnTo>
                    <a:pt x="184227" y="97769"/>
                  </a:lnTo>
                  <a:lnTo>
                    <a:pt x="148277" y="125402"/>
                  </a:lnTo>
                  <a:lnTo>
                    <a:pt x="115603" y="155807"/>
                  </a:lnTo>
                  <a:lnTo>
                    <a:pt x="86459" y="188767"/>
                  </a:lnTo>
                  <a:lnTo>
                    <a:pt x="61101" y="224067"/>
                  </a:lnTo>
                  <a:lnTo>
                    <a:pt x="39783" y="261493"/>
                  </a:lnTo>
                  <a:lnTo>
                    <a:pt x="22760" y="300828"/>
                  </a:lnTo>
                  <a:lnTo>
                    <a:pt x="10285" y="341859"/>
                  </a:lnTo>
                  <a:lnTo>
                    <a:pt x="2613" y="384368"/>
                  </a:lnTo>
                  <a:lnTo>
                    <a:pt x="0" y="428142"/>
                  </a:lnTo>
                  <a:lnTo>
                    <a:pt x="2613" y="471916"/>
                  </a:lnTo>
                  <a:lnTo>
                    <a:pt x="10285" y="514425"/>
                  </a:lnTo>
                  <a:lnTo>
                    <a:pt x="22760" y="555454"/>
                  </a:lnTo>
                  <a:lnTo>
                    <a:pt x="39783" y="594789"/>
                  </a:lnTo>
                  <a:lnTo>
                    <a:pt x="61101" y="632214"/>
                  </a:lnTo>
                  <a:lnTo>
                    <a:pt x="86459" y="667513"/>
                  </a:lnTo>
                  <a:lnTo>
                    <a:pt x="115603" y="700472"/>
                  </a:lnTo>
                  <a:lnTo>
                    <a:pt x="148277" y="730875"/>
                  </a:lnTo>
                  <a:lnTo>
                    <a:pt x="184227" y="758507"/>
                  </a:lnTo>
                  <a:lnTo>
                    <a:pt x="223200" y="783154"/>
                  </a:lnTo>
                  <a:lnTo>
                    <a:pt x="264940" y="804598"/>
                  </a:lnTo>
                  <a:lnTo>
                    <a:pt x="309194" y="822627"/>
                  </a:lnTo>
                  <a:lnTo>
                    <a:pt x="355705" y="837024"/>
                  </a:lnTo>
                  <a:lnTo>
                    <a:pt x="404221" y="847573"/>
                  </a:lnTo>
                  <a:lnTo>
                    <a:pt x="454486" y="854061"/>
                  </a:lnTo>
                  <a:lnTo>
                    <a:pt x="506247" y="856272"/>
                  </a:lnTo>
                  <a:lnTo>
                    <a:pt x="558007" y="854061"/>
                  </a:lnTo>
                  <a:lnTo>
                    <a:pt x="608273" y="847573"/>
                  </a:lnTo>
                  <a:lnTo>
                    <a:pt x="656789" y="837024"/>
                  </a:lnTo>
                  <a:lnTo>
                    <a:pt x="703300" y="822627"/>
                  </a:lnTo>
                  <a:lnTo>
                    <a:pt x="747553" y="804598"/>
                  </a:lnTo>
                  <a:lnTo>
                    <a:pt x="789294" y="783154"/>
                  </a:lnTo>
                  <a:lnTo>
                    <a:pt x="828266" y="758507"/>
                  </a:lnTo>
                  <a:lnTo>
                    <a:pt x="864217" y="730875"/>
                  </a:lnTo>
                  <a:lnTo>
                    <a:pt x="896891" y="700472"/>
                  </a:lnTo>
                  <a:lnTo>
                    <a:pt x="926035" y="667513"/>
                  </a:lnTo>
                  <a:lnTo>
                    <a:pt x="951393" y="632214"/>
                  </a:lnTo>
                  <a:lnTo>
                    <a:pt x="972711" y="594789"/>
                  </a:lnTo>
                  <a:lnTo>
                    <a:pt x="989734" y="555454"/>
                  </a:lnTo>
                  <a:lnTo>
                    <a:pt x="1002209" y="514425"/>
                  </a:lnTo>
                  <a:lnTo>
                    <a:pt x="1009881" y="471916"/>
                  </a:lnTo>
                  <a:lnTo>
                    <a:pt x="1012494" y="428142"/>
                  </a:lnTo>
                  <a:lnTo>
                    <a:pt x="1009881" y="384368"/>
                  </a:lnTo>
                  <a:lnTo>
                    <a:pt x="1002209" y="341859"/>
                  </a:lnTo>
                  <a:lnTo>
                    <a:pt x="989734" y="300828"/>
                  </a:lnTo>
                  <a:lnTo>
                    <a:pt x="972711" y="261493"/>
                  </a:lnTo>
                  <a:lnTo>
                    <a:pt x="951393" y="224067"/>
                  </a:lnTo>
                  <a:lnTo>
                    <a:pt x="926035" y="188767"/>
                  </a:lnTo>
                  <a:lnTo>
                    <a:pt x="896891" y="155807"/>
                  </a:lnTo>
                  <a:lnTo>
                    <a:pt x="864217" y="125402"/>
                  </a:lnTo>
                  <a:lnTo>
                    <a:pt x="828266" y="97769"/>
                  </a:lnTo>
                  <a:lnTo>
                    <a:pt x="789294" y="73122"/>
                  </a:lnTo>
                  <a:lnTo>
                    <a:pt x="747553" y="51676"/>
                  </a:lnTo>
                  <a:lnTo>
                    <a:pt x="703300" y="33646"/>
                  </a:lnTo>
                  <a:lnTo>
                    <a:pt x="656789" y="19249"/>
                  </a:lnTo>
                  <a:lnTo>
                    <a:pt x="608273" y="8698"/>
                  </a:lnTo>
                  <a:lnTo>
                    <a:pt x="558007" y="2210"/>
                  </a:lnTo>
                  <a:lnTo>
                    <a:pt x="506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328807" y="7861989"/>
              <a:ext cx="1012825" cy="856615"/>
            </a:xfrm>
            <a:custGeom>
              <a:avLst/>
              <a:gdLst/>
              <a:ahLst/>
              <a:cxnLst/>
              <a:rect l="l" t="t" r="r" b="b"/>
              <a:pathLst>
                <a:path w="1012825" h="856615">
                  <a:moveTo>
                    <a:pt x="506247" y="856272"/>
                  </a:moveTo>
                  <a:lnTo>
                    <a:pt x="558007" y="854061"/>
                  </a:lnTo>
                  <a:lnTo>
                    <a:pt x="608273" y="847573"/>
                  </a:lnTo>
                  <a:lnTo>
                    <a:pt x="656789" y="837024"/>
                  </a:lnTo>
                  <a:lnTo>
                    <a:pt x="703300" y="822627"/>
                  </a:lnTo>
                  <a:lnTo>
                    <a:pt x="747553" y="804598"/>
                  </a:lnTo>
                  <a:lnTo>
                    <a:pt x="789294" y="783154"/>
                  </a:lnTo>
                  <a:lnTo>
                    <a:pt x="828266" y="758507"/>
                  </a:lnTo>
                  <a:lnTo>
                    <a:pt x="864217" y="730875"/>
                  </a:lnTo>
                  <a:lnTo>
                    <a:pt x="896891" y="700472"/>
                  </a:lnTo>
                  <a:lnTo>
                    <a:pt x="926035" y="667513"/>
                  </a:lnTo>
                  <a:lnTo>
                    <a:pt x="951393" y="632214"/>
                  </a:lnTo>
                  <a:lnTo>
                    <a:pt x="972711" y="594789"/>
                  </a:lnTo>
                  <a:lnTo>
                    <a:pt x="989734" y="555454"/>
                  </a:lnTo>
                  <a:lnTo>
                    <a:pt x="1002209" y="514425"/>
                  </a:lnTo>
                  <a:lnTo>
                    <a:pt x="1009881" y="471916"/>
                  </a:lnTo>
                  <a:lnTo>
                    <a:pt x="1012494" y="428142"/>
                  </a:lnTo>
                  <a:lnTo>
                    <a:pt x="1009881" y="384368"/>
                  </a:lnTo>
                  <a:lnTo>
                    <a:pt x="1002209" y="341859"/>
                  </a:lnTo>
                  <a:lnTo>
                    <a:pt x="989734" y="300828"/>
                  </a:lnTo>
                  <a:lnTo>
                    <a:pt x="972711" y="261493"/>
                  </a:lnTo>
                  <a:lnTo>
                    <a:pt x="951393" y="224067"/>
                  </a:lnTo>
                  <a:lnTo>
                    <a:pt x="926035" y="188767"/>
                  </a:lnTo>
                  <a:lnTo>
                    <a:pt x="896891" y="155807"/>
                  </a:lnTo>
                  <a:lnTo>
                    <a:pt x="864217" y="125402"/>
                  </a:lnTo>
                  <a:lnTo>
                    <a:pt x="828266" y="97769"/>
                  </a:lnTo>
                  <a:lnTo>
                    <a:pt x="789294" y="73122"/>
                  </a:lnTo>
                  <a:lnTo>
                    <a:pt x="747553" y="51676"/>
                  </a:lnTo>
                  <a:lnTo>
                    <a:pt x="703300" y="33646"/>
                  </a:lnTo>
                  <a:lnTo>
                    <a:pt x="656789" y="19249"/>
                  </a:lnTo>
                  <a:lnTo>
                    <a:pt x="608273" y="8698"/>
                  </a:lnTo>
                  <a:lnTo>
                    <a:pt x="558007" y="2210"/>
                  </a:lnTo>
                  <a:lnTo>
                    <a:pt x="506247" y="0"/>
                  </a:lnTo>
                  <a:lnTo>
                    <a:pt x="454486" y="2210"/>
                  </a:lnTo>
                  <a:lnTo>
                    <a:pt x="404221" y="8698"/>
                  </a:lnTo>
                  <a:lnTo>
                    <a:pt x="355705" y="19249"/>
                  </a:lnTo>
                  <a:lnTo>
                    <a:pt x="309194" y="33646"/>
                  </a:lnTo>
                  <a:lnTo>
                    <a:pt x="264940" y="51676"/>
                  </a:lnTo>
                  <a:lnTo>
                    <a:pt x="223200" y="73122"/>
                  </a:lnTo>
                  <a:lnTo>
                    <a:pt x="184227" y="97769"/>
                  </a:lnTo>
                  <a:lnTo>
                    <a:pt x="148277" y="125402"/>
                  </a:lnTo>
                  <a:lnTo>
                    <a:pt x="115603" y="155807"/>
                  </a:lnTo>
                  <a:lnTo>
                    <a:pt x="86459" y="188767"/>
                  </a:lnTo>
                  <a:lnTo>
                    <a:pt x="61101" y="224067"/>
                  </a:lnTo>
                  <a:lnTo>
                    <a:pt x="39783" y="261493"/>
                  </a:lnTo>
                  <a:lnTo>
                    <a:pt x="22760" y="300828"/>
                  </a:lnTo>
                  <a:lnTo>
                    <a:pt x="10285" y="341859"/>
                  </a:lnTo>
                  <a:lnTo>
                    <a:pt x="2613" y="384368"/>
                  </a:lnTo>
                  <a:lnTo>
                    <a:pt x="0" y="428142"/>
                  </a:lnTo>
                  <a:lnTo>
                    <a:pt x="2613" y="471916"/>
                  </a:lnTo>
                  <a:lnTo>
                    <a:pt x="10285" y="514425"/>
                  </a:lnTo>
                  <a:lnTo>
                    <a:pt x="22760" y="555454"/>
                  </a:lnTo>
                  <a:lnTo>
                    <a:pt x="39783" y="594789"/>
                  </a:lnTo>
                  <a:lnTo>
                    <a:pt x="61101" y="632214"/>
                  </a:lnTo>
                  <a:lnTo>
                    <a:pt x="86459" y="667513"/>
                  </a:lnTo>
                  <a:lnTo>
                    <a:pt x="115603" y="700472"/>
                  </a:lnTo>
                  <a:lnTo>
                    <a:pt x="148277" y="730875"/>
                  </a:lnTo>
                  <a:lnTo>
                    <a:pt x="184227" y="758507"/>
                  </a:lnTo>
                  <a:lnTo>
                    <a:pt x="223200" y="783154"/>
                  </a:lnTo>
                  <a:lnTo>
                    <a:pt x="264940" y="804598"/>
                  </a:lnTo>
                  <a:lnTo>
                    <a:pt x="309194" y="822627"/>
                  </a:lnTo>
                  <a:lnTo>
                    <a:pt x="355705" y="837024"/>
                  </a:lnTo>
                  <a:lnTo>
                    <a:pt x="404221" y="847573"/>
                  </a:lnTo>
                  <a:lnTo>
                    <a:pt x="454486" y="854061"/>
                  </a:lnTo>
                  <a:lnTo>
                    <a:pt x="506247" y="85627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8401567" y="8088810"/>
            <a:ext cx="85534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0"/>
              </a:spcBef>
            </a:pPr>
            <a:r>
              <a:rPr sz="1400" b="1" spc="-170" dirty="0">
                <a:latin typeface="Trebuchet MS"/>
                <a:cs typeface="Trebuchet MS"/>
              </a:rPr>
              <a:t>DESIG</a:t>
            </a:r>
            <a:r>
              <a:rPr sz="1400" b="1" spc="-190" dirty="0">
                <a:latin typeface="Trebuchet MS"/>
                <a:cs typeface="Trebuchet MS"/>
              </a:rPr>
              <a:t>N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210" dirty="0">
                <a:latin typeface="Trebuchet MS"/>
                <a:cs typeface="Trebuchet MS"/>
              </a:rPr>
              <a:t>TEAM  </a:t>
            </a:r>
            <a:r>
              <a:rPr sz="1400" b="1" spc="-240" dirty="0">
                <a:latin typeface="Trebuchet MS"/>
                <a:cs typeface="Trebuchet MS"/>
              </a:rPr>
              <a:t>PROJEC</a:t>
            </a:r>
            <a:r>
              <a:rPr sz="1400" b="1" spc="-229" dirty="0">
                <a:latin typeface="Trebuchet MS"/>
                <a:cs typeface="Trebuchet MS"/>
              </a:rPr>
              <a:t>T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215" dirty="0">
                <a:latin typeface="Trebuchet MS"/>
                <a:cs typeface="Trebuchet MS"/>
              </a:rPr>
              <a:t>#1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593566" y="8104652"/>
            <a:ext cx="85534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0"/>
              </a:spcBef>
            </a:pPr>
            <a:r>
              <a:rPr sz="1400" b="1" spc="-170" dirty="0">
                <a:latin typeface="Trebuchet MS"/>
                <a:cs typeface="Trebuchet MS"/>
              </a:rPr>
              <a:t>DESIG</a:t>
            </a:r>
            <a:r>
              <a:rPr sz="1400" b="1" spc="-190" dirty="0">
                <a:latin typeface="Trebuchet MS"/>
                <a:cs typeface="Trebuchet MS"/>
              </a:rPr>
              <a:t>N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210" dirty="0">
                <a:latin typeface="Trebuchet MS"/>
                <a:cs typeface="Trebuchet MS"/>
              </a:rPr>
              <a:t>TEAM  </a:t>
            </a:r>
            <a:r>
              <a:rPr sz="1400" b="1" spc="-240" dirty="0">
                <a:latin typeface="Trebuchet MS"/>
                <a:cs typeface="Trebuchet MS"/>
              </a:rPr>
              <a:t>PROJEC</a:t>
            </a:r>
            <a:r>
              <a:rPr sz="1400" b="1" spc="-229" dirty="0">
                <a:latin typeface="Trebuchet MS"/>
                <a:cs typeface="Trebuchet MS"/>
              </a:rPr>
              <a:t>T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215" dirty="0">
                <a:latin typeface="Trebuchet MS"/>
                <a:cs typeface="Trebuchet MS"/>
              </a:rPr>
              <a:t>#2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5028567" y="5643707"/>
            <a:ext cx="2892425" cy="3131820"/>
            <a:chOff x="5028567" y="5643707"/>
            <a:chExt cx="2892425" cy="3131820"/>
          </a:xfrm>
        </p:grpSpPr>
        <p:sp>
          <p:nvSpPr>
            <p:cNvPr id="65" name="object 65"/>
            <p:cNvSpPr/>
            <p:nvPr/>
          </p:nvSpPr>
          <p:spPr>
            <a:xfrm>
              <a:off x="6888915" y="7879850"/>
              <a:ext cx="1012825" cy="856615"/>
            </a:xfrm>
            <a:custGeom>
              <a:avLst/>
              <a:gdLst/>
              <a:ahLst/>
              <a:cxnLst/>
              <a:rect l="l" t="t" r="r" b="b"/>
              <a:pathLst>
                <a:path w="1012825" h="856615">
                  <a:moveTo>
                    <a:pt x="506247" y="856272"/>
                  </a:moveTo>
                  <a:lnTo>
                    <a:pt x="558007" y="854061"/>
                  </a:lnTo>
                  <a:lnTo>
                    <a:pt x="608273" y="847573"/>
                  </a:lnTo>
                  <a:lnTo>
                    <a:pt x="656789" y="837024"/>
                  </a:lnTo>
                  <a:lnTo>
                    <a:pt x="703300" y="822627"/>
                  </a:lnTo>
                  <a:lnTo>
                    <a:pt x="747553" y="804598"/>
                  </a:lnTo>
                  <a:lnTo>
                    <a:pt x="789294" y="783154"/>
                  </a:lnTo>
                  <a:lnTo>
                    <a:pt x="828266" y="758507"/>
                  </a:lnTo>
                  <a:lnTo>
                    <a:pt x="864217" y="730875"/>
                  </a:lnTo>
                  <a:lnTo>
                    <a:pt x="896891" y="700472"/>
                  </a:lnTo>
                  <a:lnTo>
                    <a:pt x="926035" y="667513"/>
                  </a:lnTo>
                  <a:lnTo>
                    <a:pt x="951393" y="632214"/>
                  </a:lnTo>
                  <a:lnTo>
                    <a:pt x="972711" y="594789"/>
                  </a:lnTo>
                  <a:lnTo>
                    <a:pt x="989734" y="555454"/>
                  </a:lnTo>
                  <a:lnTo>
                    <a:pt x="1002209" y="514425"/>
                  </a:lnTo>
                  <a:lnTo>
                    <a:pt x="1009881" y="471916"/>
                  </a:lnTo>
                  <a:lnTo>
                    <a:pt x="1012494" y="428142"/>
                  </a:lnTo>
                  <a:lnTo>
                    <a:pt x="1009881" y="384368"/>
                  </a:lnTo>
                  <a:lnTo>
                    <a:pt x="1002209" y="341859"/>
                  </a:lnTo>
                  <a:lnTo>
                    <a:pt x="989734" y="300828"/>
                  </a:lnTo>
                  <a:lnTo>
                    <a:pt x="972711" y="261493"/>
                  </a:lnTo>
                  <a:lnTo>
                    <a:pt x="951393" y="224067"/>
                  </a:lnTo>
                  <a:lnTo>
                    <a:pt x="926035" y="188767"/>
                  </a:lnTo>
                  <a:lnTo>
                    <a:pt x="896891" y="155807"/>
                  </a:lnTo>
                  <a:lnTo>
                    <a:pt x="864217" y="125402"/>
                  </a:lnTo>
                  <a:lnTo>
                    <a:pt x="828266" y="97769"/>
                  </a:lnTo>
                  <a:lnTo>
                    <a:pt x="789294" y="73122"/>
                  </a:lnTo>
                  <a:lnTo>
                    <a:pt x="747553" y="51676"/>
                  </a:lnTo>
                  <a:lnTo>
                    <a:pt x="703300" y="33646"/>
                  </a:lnTo>
                  <a:lnTo>
                    <a:pt x="656789" y="19249"/>
                  </a:lnTo>
                  <a:lnTo>
                    <a:pt x="608273" y="8698"/>
                  </a:lnTo>
                  <a:lnTo>
                    <a:pt x="558007" y="2210"/>
                  </a:lnTo>
                  <a:lnTo>
                    <a:pt x="506247" y="0"/>
                  </a:lnTo>
                  <a:lnTo>
                    <a:pt x="454486" y="2210"/>
                  </a:lnTo>
                  <a:lnTo>
                    <a:pt x="404221" y="8698"/>
                  </a:lnTo>
                  <a:lnTo>
                    <a:pt x="355705" y="19249"/>
                  </a:lnTo>
                  <a:lnTo>
                    <a:pt x="309194" y="33646"/>
                  </a:lnTo>
                  <a:lnTo>
                    <a:pt x="264940" y="51676"/>
                  </a:lnTo>
                  <a:lnTo>
                    <a:pt x="223200" y="73122"/>
                  </a:lnTo>
                  <a:lnTo>
                    <a:pt x="184227" y="97769"/>
                  </a:lnTo>
                  <a:lnTo>
                    <a:pt x="148277" y="125402"/>
                  </a:lnTo>
                  <a:lnTo>
                    <a:pt x="115603" y="155807"/>
                  </a:lnTo>
                  <a:lnTo>
                    <a:pt x="86459" y="188767"/>
                  </a:lnTo>
                  <a:lnTo>
                    <a:pt x="61101" y="224067"/>
                  </a:lnTo>
                  <a:lnTo>
                    <a:pt x="39783" y="261493"/>
                  </a:lnTo>
                  <a:lnTo>
                    <a:pt x="22760" y="300828"/>
                  </a:lnTo>
                  <a:lnTo>
                    <a:pt x="10285" y="341859"/>
                  </a:lnTo>
                  <a:lnTo>
                    <a:pt x="2613" y="384368"/>
                  </a:lnTo>
                  <a:lnTo>
                    <a:pt x="0" y="428142"/>
                  </a:lnTo>
                  <a:lnTo>
                    <a:pt x="2613" y="471916"/>
                  </a:lnTo>
                  <a:lnTo>
                    <a:pt x="10285" y="514425"/>
                  </a:lnTo>
                  <a:lnTo>
                    <a:pt x="22760" y="555454"/>
                  </a:lnTo>
                  <a:lnTo>
                    <a:pt x="39783" y="594789"/>
                  </a:lnTo>
                  <a:lnTo>
                    <a:pt x="61101" y="632214"/>
                  </a:lnTo>
                  <a:lnTo>
                    <a:pt x="86459" y="667513"/>
                  </a:lnTo>
                  <a:lnTo>
                    <a:pt x="115603" y="700472"/>
                  </a:lnTo>
                  <a:lnTo>
                    <a:pt x="148277" y="730875"/>
                  </a:lnTo>
                  <a:lnTo>
                    <a:pt x="184227" y="758507"/>
                  </a:lnTo>
                  <a:lnTo>
                    <a:pt x="223200" y="783154"/>
                  </a:lnTo>
                  <a:lnTo>
                    <a:pt x="264940" y="804598"/>
                  </a:lnTo>
                  <a:lnTo>
                    <a:pt x="309194" y="822627"/>
                  </a:lnTo>
                  <a:lnTo>
                    <a:pt x="355705" y="837024"/>
                  </a:lnTo>
                  <a:lnTo>
                    <a:pt x="404221" y="847573"/>
                  </a:lnTo>
                  <a:lnTo>
                    <a:pt x="454486" y="854061"/>
                  </a:lnTo>
                  <a:lnTo>
                    <a:pt x="506247" y="85627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047617" y="6816938"/>
              <a:ext cx="2350770" cy="0"/>
            </a:xfrm>
            <a:custGeom>
              <a:avLst/>
              <a:gdLst/>
              <a:ahLst/>
              <a:cxnLst/>
              <a:rect l="l" t="t" r="r" b="b"/>
              <a:pathLst>
                <a:path w="2350770">
                  <a:moveTo>
                    <a:pt x="0" y="0"/>
                  </a:moveTo>
                  <a:lnTo>
                    <a:pt x="2350350" y="0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731992" y="7900089"/>
              <a:ext cx="1012825" cy="856615"/>
            </a:xfrm>
            <a:custGeom>
              <a:avLst/>
              <a:gdLst/>
              <a:ahLst/>
              <a:cxnLst/>
              <a:rect l="l" t="t" r="r" b="b"/>
              <a:pathLst>
                <a:path w="1012825" h="856615">
                  <a:moveTo>
                    <a:pt x="506247" y="856272"/>
                  </a:moveTo>
                  <a:lnTo>
                    <a:pt x="558007" y="854061"/>
                  </a:lnTo>
                  <a:lnTo>
                    <a:pt x="608273" y="847573"/>
                  </a:lnTo>
                  <a:lnTo>
                    <a:pt x="656789" y="837024"/>
                  </a:lnTo>
                  <a:lnTo>
                    <a:pt x="703300" y="822627"/>
                  </a:lnTo>
                  <a:lnTo>
                    <a:pt x="747553" y="804598"/>
                  </a:lnTo>
                  <a:lnTo>
                    <a:pt x="789294" y="783154"/>
                  </a:lnTo>
                  <a:lnTo>
                    <a:pt x="828266" y="758507"/>
                  </a:lnTo>
                  <a:lnTo>
                    <a:pt x="864217" y="730875"/>
                  </a:lnTo>
                  <a:lnTo>
                    <a:pt x="896891" y="700472"/>
                  </a:lnTo>
                  <a:lnTo>
                    <a:pt x="926035" y="667513"/>
                  </a:lnTo>
                  <a:lnTo>
                    <a:pt x="951393" y="632214"/>
                  </a:lnTo>
                  <a:lnTo>
                    <a:pt x="972711" y="594789"/>
                  </a:lnTo>
                  <a:lnTo>
                    <a:pt x="989734" y="555454"/>
                  </a:lnTo>
                  <a:lnTo>
                    <a:pt x="1002209" y="514425"/>
                  </a:lnTo>
                  <a:lnTo>
                    <a:pt x="1009881" y="471916"/>
                  </a:lnTo>
                  <a:lnTo>
                    <a:pt x="1012494" y="428142"/>
                  </a:lnTo>
                  <a:lnTo>
                    <a:pt x="1009881" y="384368"/>
                  </a:lnTo>
                  <a:lnTo>
                    <a:pt x="1002209" y="341859"/>
                  </a:lnTo>
                  <a:lnTo>
                    <a:pt x="989734" y="300828"/>
                  </a:lnTo>
                  <a:lnTo>
                    <a:pt x="972711" y="261493"/>
                  </a:lnTo>
                  <a:lnTo>
                    <a:pt x="951393" y="224067"/>
                  </a:lnTo>
                  <a:lnTo>
                    <a:pt x="926035" y="188767"/>
                  </a:lnTo>
                  <a:lnTo>
                    <a:pt x="896891" y="155807"/>
                  </a:lnTo>
                  <a:lnTo>
                    <a:pt x="864217" y="125402"/>
                  </a:lnTo>
                  <a:lnTo>
                    <a:pt x="828266" y="97769"/>
                  </a:lnTo>
                  <a:lnTo>
                    <a:pt x="789294" y="73122"/>
                  </a:lnTo>
                  <a:lnTo>
                    <a:pt x="747553" y="51676"/>
                  </a:lnTo>
                  <a:lnTo>
                    <a:pt x="703300" y="33646"/>
                  </a:lnTo>
                  <a:lnTo>
                    <a:pt x="656789" y="19249"/>
                  </a:lnTo>
                  <a:lnTo>
                    <a:pt x="608273" y="8698"/>
                  </a:lnTo>
                  <a:lnTo>
                    <a:pt x="558007" y="2210"/>
                  </a:lnTo>
                  <a:lnTo>
                    <a:pt x="506247" y="0"/>
                  </a:lnTo>
                  <a:lnTo>
                    <a:pt x="454486" y="2210"/>
                  </a:lnTo>
                  <a:lnTo>
                    <a:pt x="404221" y="8698"/>
                  </a:lnTo>
                  <a:lnTo>
                    <a:pt x="355705" y="19249"/>
                  </a:lnTo>
                  <a:lnTo>
                    <a:pt x="309194" y="33646"/>
                  </a:lnTo>
                  <a:lnTo>
                    <a:pt x="264940" y="51676"/>
                  </a:lnTo>
                  <a:lnTo>
                    <a:pt x="223200" y="73122"/>
                  </a:lnTo>
                  <a:lnTo>
                    <a:pt x="184227" y="97769"/>
                  </a:lnTo>
                  <a:lnTo>
                    <a:pt x="148277" y="125402"/>
                  </a:lnTo>
                  <a:lnTo>
                    <a:pt x="115603" y="155807"/>
                  </a:lnTo>
                  <a:lnTo>
                    <a:pt x="86459" y="188767"/>
                  </a:lnTo>
                  <a:lnTo>
                    <a:pt x="61101" y="224067"/>
                  </a:lnTo>
                  <a:lnTo>
                    <a:pt x="39783" y="261493"/>
                  </a:lnTo>
                  <a:lnTo>
                    <a:pt x="22760" y="300828"/>
                  </a:lnTo>
                  <a:lnTo>
                    <a:pt x="10285" y="341859"/>
                  </a:lnTo>
                  <a:lnTo>
                    <a:pt x="2613" y="384368"/>
                  </a:lnTo>
                  <a:lnTo>
                    <a:pt x="0" y="428142"/>
                  </a:lnTo>
                  <a:lnTo>
                    <a:pt x="2613" y="471916"/>
                  </a:lnTo>
                  <a:lnTo>
                    <a:pt x="10285" y="514425"/>
                  </a:lnTo>
                  <a:lnTo>
                    <a:pt x="22760" y="555454"/>
                  </a:lnTo>
                  <a:lnTo>
                    <a:pt x="39783" y="594789"/>
                  </a:lnTo>
                  <a:lnTo>
                    <a:pt x="61101" y="632214"/>
                  </a:lnTo>
                  <a:lnTo>
                    <a:pt x="86459" y="667513"/>
                  </a:lnTo>
                  <a:lnTo>
                    <a:pt x="115603" y="700472"/>
                  </a:lnTo>
                  <a:lnTo>
                    <a:pt x="148277" y="730875"/>
                  </a:lnTo>
                  <a:lnTo>
                    <a:pt x="184227" y="758507"/>
                  </a:lnTo>
                  <a:lnTo>
                    <a:pt x="223200" y="783154"/>
                  </a:lnTo>
                  <a:lnTo>
                    <a:pt x="264940" y="804598"/>
                  </a:lnTo>
                  <a:lnTo>
                    <a:pt x="309194" y="822627"/>
                  </a:lnTo>
                  <a:lnTo>
                    <a:pt x="355705" y="837024"/>
                  </a:lnTo>
                  <a:lnTo>
                    <a:pt x="404221" y="847573"/>
                  </a:lnTo>
                  <a:lnTo>
                    <a:pt x="454486" y="854061"/>
                  </a:lnTo>
                  <a:lnTo>
                    <a:pt x="506247" y="85627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231889" y="5662757"/>
              <a:ext cx="0" cy="2231390"/>
            </a:xfrm>
            <a:custGeom>
              <a:avLst/>
              <a:gdLst/>
              <a:ahLst/>
              <a:cxnLst/>
              <a:rect l="l" t="t" r="r" b="b"/>
              <a:pathLst>
                <a:path h="2231390">
                  <a:moveTo>
                    <a:pt x="0" y="0"/>
                  </a:moveTo>
                  <a:lnTo>
                    <a:pt x="0" y="2230983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397973" y="6807449"/>
              <a:ext cx="0" cy="1073785"/>
            </a:xfrm>
            <a:custGeom>
              <a:avLst/>
              <a:gdLst/>
              <a:ahLst/>
              <a:cxnLst/>
              <a:rect l="l" t="t" r="r" b="b"/>
              <a:pathLst>
                <a:path h="1073784">
                  <a:moveTo>
                    <a:pt x="0" y="0"/>
                  </a:moveTo>
                  <a:lnTo>
                    <a:pt x="0" y="1073594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070756" y="6797891"/>
              <a:ext cx="0" cy="1073785"/>
            </a:xfrm>
            <a:custGeom>
              <a:avLst/>
              <a:gdLst/>
              <a:ahLst/>
              <a:cxnLst/>
              <a:rect l="l" t="t" r="r" b="b"/>
              <a:pathLst>
                <a:path h="1073784">
                  <a:moveTo>
                    <a:pt x="0" y="0"/>
                  </a:moveTo>
                  <a:lnTo>
                    <a:pt x="0" y="1073594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6960966" y="8088810"/>
            <a:ext cx="85534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0"/>
              </a:spcBef>
            </a:pPr>
            <a:r>
              <a:rPr sz="1400" b="1" spc="-170" dirty="0">
                <a:latin typeface="Trebuchet MS"/>
                <a:cs typeface="Trebuchet MS"/>
              </a:rPr>
              <a:t>DESIG</a:t>
            </a:r>
            <a:r>
              <a:rPr sz="1400" b="1" spc="-190" dirty="0">
                <a:latin typeface="Trebuchet MS"/>
                <a:cs typeface="Trebuchet MS"/>
              </a:rPr>
              <a:t>N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210" dirty="0">
                <a:latin typeface="Trebuchet MS"/>
                <a:cs typeface="Trebuchet MS"/>
              </a:rPr>
              <a:t>TEAM  </a:t>
            </a:r>
            <a:r>
              <a:rPr sz="1400" b="1" spc="-240" dirty="0">
                <a:latin typeface="Trebuchet MS"/>
                <a:cs typeface="Trebuchet MS"/>
              </a:rPr>
              <a:t>PROJEC</a:t>
            </a:r>
            <a:r>
              <a:rPr sz="1400" b="1" spc="-229" dirty="0">
                <a:latin typeface="Trebuchet MS"/>
                <a:cs typeface="Trebuchet MS"/>
              </a:rPr>
              <a:t>T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215" dirty="0">
                <a:latin typeface="Trebuchet MS"/>
                <a:cs typeface="Trebuchet MS"/>
              </a:rPr>
              <a:t>#3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4525157" y="7830239"/>
            <a:ext cx="1050925" cy="894715"/>
            <a:chOff x="4525157" y="7830239"/>
            <a:chExt cx="1050925" cy="894715"/>
          </a:xfrm>
        </p:grpSpPr>
        <p:sp>
          <p:nvSpPr>
            <p:cNvPr id="73" name="object 73"/>
            <p:cNvSpPr/>
            <p:nvPr/>
          </p:nvSpPr>
          <p:spPr>
            <a:xfrm>
              <a:off x="4544207" y="7849289"/>
              <a:ext cx="1012825" cy="856615"/>
            </a:xfrm>
            <a:custGeom>
              <a:avLst/>
              <a:gdLst/>
              <a:ahLst/>
              <a:cxnLst/>
              <a:rect l="l" t="t" r="r" b="b"/>
              <a:pathLst>
                <a:path w="1012825" h="856615">
                  <a:moveTo>
                    <a:pt x="506247" y="0"/>
                  </a:moveTo>
                  <a:lnTo>
                    <a:pt x="454486" y="2210"/>
                  </a:lnTo>
                  <a:lnTo>
                    <a:pt x="404221" y="8698"/>
                  </a:lnTo>
                  <a:lnTo>
                    <a:pt x="355705" y="19249"/>
                  </a:lnTo>
                  <a:lnTo>
                    <a:pt x="309194" y="33646"/>
                  </a:lnTo>
                  <a:lnTo>
                    <a:pt x="264940" y="51676"/>
                  </a:lnTo>
                  <a:lnTo>
                    <a:pt x="223200" y="73122"/>
                  </a:lnTo>
                  <a:lnTo>
                    <a:pt x="184227" y="97769"/>
                  </a:lnTo>
                  <a:lnTo>
                    <a:pt x="148277" y="125402"/>
                  </a:lnTo>
                  <a:lnTo>
                    <a:pt x="115603" y="155807"/>
                  </a:lnTo>
                  <a:lnTo>
                    <a:pt x="86459" y="188767"/>
                  </a:lnTo>
                  <a:lnTo>
                    <a:pt x="61101" y="224067"/>
                  </a:lnTo>
                  <a:lnTo>
                    <a:pt x="39783" y="261493"/>
                  </a:lnTo>
                  <a:lnTo>
                    <a:pt x="22760" y="300828"/>
                  </a:lnTo>
                  <a:lnTo>
                    <a:pt x="10285" y="341859"/>
                  </a:lnTo>
                  <a:lnTo>
                    <a:pt x="2613" y="384368"/>
                  </a:lnTo>
                  <a:lnTo>
                    <a:pt x="0" y="428142"/>
                  </a:lnTo>
                  <a:lnTo>
                    <a:pt x="2613" y="471916"/>
                  </a:lnTo>
                  <a:lnTo>
                    <a:pt x="10285" y="514425"/>
                  </a:lnTo>
                  <a:lnTo>
                    <a:pt x="22760" y="555454"/>
                  </a:lnTo>
                  <a:lnTo>
                    <a:pt x="39783" y="594789"/>
                  </a:lnTo>
                  <a:lnTo>
                    <a:pt x="61101" y="632214"/>
                  </a:lnTo>
                  <a:lnTo>
                    <a:pt x="86459" y="667513"/>
                  </a:lnTo>
                  <a:lnTo>
                    <a:pt x="115603" y="700472"/>
                  </a:lnTo>
                  <a:lnTo>
                    <a:pt x="148277" y="730875"/>
                  </a:lnTo>
                  <a:lnTo>
                    <a:pt x="184227" y="758507"/>
                  </a:lnTo>
                  <a:lnTo>
                    <a:pt x="223200" y="783154"/>
                  </a:lnTo>
                  <a:lnTo>
                    <a:pt x="264940" y="804598"/>
                  </a:lnTo>
                  <a:lnTo>
                    <a:pt x="309194" y="822627"/>
                  </a:lnTo>
                  <a:lnTo>
                    <a:pt x="355705" y="837024"/>
                  </a:lnTo>
                  <a:lnTo>
                    <a:pt x="404221" y="847573"/>
                  </a:lnTo>
                  <a:lnTo>
                    <a:pt x="454486" y="854061"/>
                  </a:lnTo>
                  <a:lnTo>
                    <a:pt x="506247" y="856272"/>
                  </a:lnTo>
                  <a:lnTo>
                    <a:pt x="558007" y="854061"/>
                  </a:lnTo>
                  <a:lnTo>
                    <a:pt x="608273" y="847573"/>
                  </a:lnTo>
                  <a:lnTo>
                    <a:pt x="656789" y="837024"/>
                  </a:lnTo>
                  <a:lnTo>
                    <a:pt x="703300" y="822627"/>
                  </a:lnTo>
                  <a:lnTo>
                    <a:pt x="747553" y="804598"/>
                  </a:lnTo>
                  <a:lnTo>
                    <a:pt x="789294" y="783154"/>
                  </a:lnTo>
                  <a:lnTo>
                    <a:pt x="828266" y="758507"/>
                  </a:lnTo>
                  <a:lnTo>
                    <a:pt x="864217" y="730875"/>
                  </a:lnTo>
                  <a:lnTo>
                    <a:pt x="896891" y="700472"/>
                  </a:lnTo>
                  <a:lnTo>
                    <a:pt x="926035" y="667513"/>
                  </a:lnTo>
                  <a:lnTo>
                    <a:pt x="951393" y="632214"/>
                  </a:lnTo>
                  <a:lnTo>
                    <a:pt x="972711" y="594789"/>
                  </a:lnTo>
                  <a:lnTo>
                    <a:pt x="989734" y="555454"/>
                  </a:lnTo>
                  <a:lnTo>
                    <a:pt x="1002209" y="514425"/>
                  </a:lnTo>
                  <a:lnTo>
                    <a:pt x="1009881" y="471916"/>
                  </a:lnTo>
                  <a:lnTo>
                    <a:pt x="1012494" y="428142"/>
                  </a:lnTo>
                  <a:lnTo>
                    <a:pt x="1009881" y="384368"/>
                  </a:lnTo>
                  <a:lnTo>
                    <a:pt x="1002209" y="341859"/>
                  </a:lnTo>
                  <a:lnTo>
                    <a:pt x="989734" y="300828"/>
                  </a:lnTo>
                  <a:lnTo>
                    <a:pt x="972711" y="261493"/>
                  </a:lnTo>
                  <a:lnTo>
                    <a:pt x="951393" y="224067"/>
                  </a:lnTo>
                  <a:lnTo>
                    <a:pt x="926035" y="188767"/>
                  </a:lnTo>
                  <a:lnTo>
                    <a:pt x="896891" y="155807"/>
                  </a:lnTo>
                  <a:lnTo>
                    <a:pt x="864217" y="125402"/>
                  </a:lnTo>
                  <a:lnTo>
                    <a:pt x="828266" y="97769"/>
                  </a:lnTo>
                  <a:lnTo>
                    <a:pt x="789294" y="73122"/>
                  </a:lnTo>
                  <a:lnTo>
                    <a:pt x="747553" y="51676"/>
                  </a:lnTo>
                  <a:lnTo>
                    <a:pt x="703300" y="33646"/>
                  </a:lnTo>
                  <a:lnTo>
                    <a:pt x="656789" y="19249"/>
                  </a:lnTo>
                  <a:lnTo>
                    <a:pt x="608273" y="8698"/>
                  </a:lnTo>
                  <a:lnTo>
                    <a:pt x="558007" y="2210"/>
                  </a:lnTo>
                  <a:lnTo>
                    <a:pt x="506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544207" y="7849289"/>
              <a:ext cx="1012825" cy="856615"/>
            </a:xfrm>
            <a:custGeom>
              <a:avLst/>
              <a:gdLst/>
              <a:ahLst/>
              <a:cxnLst/>
              <a:rect l="l" t="t" r="r" b="b"/>
              <a:pathLst>
                <a:path w="1012825" h="856615">
                  <a:moveTo>
                    <a:pt x="506247" y="856272"/>
                  </a:moveTo>
                  <a:lnTo>
                    <a:pt x="558007" y="854061"/>
                  </a:lnTo>
                  <a:lnTo>
                    <a:pt x="608273" y="847573"/>
                  </a:lnTo>
                  <a:lnTo>
                    <a:pt x="656789" y="837024"/>
                  </a:lnTo>
                  <a:lnTo>
                    <a:pt x="703300" y="822627"/>
                  </a:lnTo>
                  <a:lnTo>
                    <a:pt x="747553" y="804598"/>
                  </a:lnTo>
                  <a:lnTo>
                    <a:pt x="789294" y="783154"/>
                  </a:lnTo>
                  <a:lnTo>
                    <a:pt x="828266" y="758507"/>
                  </a:lnTo>
                  <a:lnTo>
                    <a:pt x="864217" y="730875"/>
                  </a:lnTo>
                  <a:lnTo>
                    <a:pt x="896891" y="700472"/>
                  </a:lnTo>
                  <a:lnTo>
                    <a:pt x="926035" y="667513"/>
                  </a:lnTo>
                  <a:lnTo>
                    <a:pt x="951393" y="632214"/>
                  </a:lnTo>
                  <a:lnTo>
                    <a:pt x="972711" y="594789"/>
                  </a:lnTo>
                  <a:lnTo>
                    <a:pt x="989734" y="555454"/>
                  </a:lnTo>
                  <a:lnTo>
                    <a:pt x="1002209" y="514425"/>
                  </a:lnTo>
                  <a:lnTo>
                    <a:pt x="1009881" y="471916"/>
                  </a:lnTo>
                  <a:lnTo>
                    <a:pt x="1012494" y="428142"/>
                  </a:lnTo>
                  <a:lnTo>
                    <a:pt x="1009881" y="384368"/>
                  </a:lnTo>
                  <a:lnTo>
                    <a:pt x="1002209" y="341859"/>
                  </a:lnTo>
                  <a:lnTo>
                    <a:pt x="989734" y="300828"/>
                  </a:lnTo>
                  <a:lnTo>
                    <a:pt x="972711" y="261493"/>
                  </a:lnTo>
                  <a:lnTo>
                    <a:pt x="951393" y="224067"/>
                  </a:lnTo>
                  <a:lnTo>
                    <a:pt x="926035" y="188767"/>
                  </a:lnTo>
                  <a:lnTo>
                    <a:pt x="896891" y="155807"/>
                  </a:lnTo>
                  <a:lnTo>
                    <a:pt x="864217" y="125402"/>
                  </a:lnTo>
                  <a:lnTo>
                    <a:pt x="828266" y="97769"/>
                  </a:lnTo>
                  <a:lnTo>
                    <a:pt x="789294" y="73122"/>
                  </a:lnTo>
                  <a:lnTo>
                    <a:pt x="747553" y="51676"/>
                  </a:lnTo>
                  <a:lnTo>
                    <a:pt x="703300" y="33646"/>
                  </a:lnTo>
                  <a:lnTo>
                    <a:pt x="656789" y="19249"/>
                  </a:lnTo>
                  <a:lnTo>
                    <a:pt x="608273" y="8698"/>
                  </a:lnTo>
                  <a:lnTo>
                    <a:pt x="558007" y="2210"/>
                  </a:lnTo>
                  <a:lnTo>
                    <a:pt x="506247" y="0"/>
                  </a:lnTo>
                  <a:lnTo>
                    <a:pt x="454486" y="2210"/>
                  </a:lnTo>
                  <a:lnTo>
                    <a:pt x="404221" y="8698"/>
                  </a:lnTo>
                  <a:lnTo>
                    <a:pt x="355705" y="19249"/>
                  </a:lnTo>
                  <a:lnTo>
                    <a:pt x="309194" y="33646"/>
                  </a:lnTo>
                  <a:lnTo>
                    <a:pt x="264940" y="51676"/>
                  </a:lnTo>
                  <a:lnTo>
                    <a:pt x="223200" y="73122"/>
                  </a:lnTo>
                  <a:lnTo>
                    <a:pt x="184227" y="97769"/>
                  </a:lnTo>
                  <a:lnTo>
                    <a:pt x="148277" y="125402"/>
                  </a:lnTo>
                  <a:lnTo>
                    <a:pt x="115603" y="155807"/>
                  </a:lnTo>
                  <a:lnTo>
                    <a:pt x="86459" y="188767"/>
                  </a:lnTo>
                  <a:lnTo>
                    <a:pt x="61101" y="224067"/>
                  </a:lnTo>
                  <a:lnTo>
                    <a:pt x="39783" y="261493"/>
                  </a:lnTo>
                  <a:lnTo>
                    <a:pt x="22760" y="300828"/>
                  </a:lnTo>
                  <a:lnTo>
                    <a:pt x="10285" y="341859"/>
                  </a:lnTo>
                  <a:lnTo>
                    <a:pt x="2613" y="384368"/>
                  </a:lnTo>
                  <a:lnTo>
                    <a:pt x="0" y="428142"/>
                  </a:lnTo>
                  <a:lnTo>
                    <a:pt x="2613" y="471916"/>
                  </a:lnTo>
                  <a:lnTo>
                    <a:pt x="10285" y="514425"/>
                  </a:lnTo>
                  <a:lnTo>
                    <a:pt x="22760" y="555454"/>
                  </a:lnTo>
                  <a:lnTo>
                    <a:pt x="39783" y="594789"/>
                  </a:lnTo>
                  <a:lnTo>
                    <a:pt x="61101" y="632214"/>
                  </a:lnTo>
                  <a:lnTo>
                    <a:pt x="86459" y="667513"/>
                  </a:lnTo>
                  <a:lnTo>
                    <a:pt x="115603" y="700472"/>
                  </a:lnTo>
                  <a:lnTo>
                    <a:pt x="148277" y="730875"/>
                  </a:lnTo>
                  <a:lnTo>
                    <a:pt x="184227" y="758507"/>
                  </a:lnTo>
                  <a:lnTo>
                    <a:pt x="223200" y="783154"/>
                  </a:lnTo>
                  <a:lnTo>
                    <a:pt x="264940" y="804598"/>
                  </a:lnTo>
                  <a:lnTo>
                    <a:pt x="309194" y="822627"/>
                  </a:lnTo>
                  <a:lnTo>
                    <a:pt x="355705" y="837024"/>
                  </a:lnTo>
                  <a:lnTo>
                    <a:pt x="404221" y="847573"/>
                  </a:lnTo>
                  <a:lnTo>
                    <a:pt x="454486" y="854061"/>
                  </a:lnTo>
                  <a:lnTo>
                    <a:pt x="506247" y="85627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4616968" y="8076110"/>
            <a:ext cx="85534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0"/>
              </a:spcBef>
            </a:pPr>
            <a:r>
              <a:rPr sz="1400" b="1" spc="-170" dirty="0">
                <a:latin typeface="Trebuchet MS"/>
                <a:cs typeface="Trebuchet MS"/>
              </a:rPr>
              <a:t>DESIG</a:t>
            </a:r>
            <a:r>
              <a:rPr sz="1400" b="1" spc="-190" dirty="0">
                <a:latin typeface="Trebuchet MS"/>
                <a:cs typeface="Trebuchet MS"/>
              </a:rPr>
              <a:t>N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210" dirty="0">
                <a:latin typeface="Trebuchet MS"/>
                <a:cs typeface="Trebuchet MS"/>
              </a:rPr>
              <a:t>TEAM  </a:t>
            </a:r>
            <a:r>
              <a:rPr sz="1400" b="1" spc="-240" dirty="0">
                <a:latin typeface="Trebuchet MS"/>
                <a:cs typeface="Trebuchet MS"/>
              </a:rPr>
              <a:t>PROJEC</a:t>
            </a:r>
            <a:r>
              <a:rPr sz="1400" b="1" spc="-229" dirty="0">
                <a:latin typeface="Trebuchet MS"/>
                <a:cs typeface="Trebuchet MS"/>
              </a:rPr>
              <a:t>T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215" dirty="0">
                <a:latin typeface="Trebuchet MS"/>
                <a:cs typeface="Trebuchet MS"/>
              </a:rPr>
              <a:t>#1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808965" y="8091952"/>
            <a:ext cx="85534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0"/>
              </a:spcBef>
            </a:pPr>
            <a:r>
              <a:rPr sz="1400" b="1" spc="-170" dirty="0">
                <a:latin typeface="Trebuchet MS"/>
                <a:cs typeface="Trebuchet MS"/>
              </a:rPr>
              <a:t>DESIG</a:t>
            </a:r>
            <a:r>
              <a:rPr sz="1400" b="1" spc="-190" dirty="0">
                <a:latin typeface="Trebuchet MS"/>
                <a:cs typeface="Trebuchet MS"/>
              </a:rPr>
              <a:t>N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210" dirty="0">
                <a:latin typeface="Trebuchet MS"/>
                <a:cs typeface="Trebuchet MS"/>
              </a:rPr>
              <a:t>TEAM  </a:t>
            </a:r>
            <a:r>
              <a:rPr sz="1400" b="1" spc="-240" dirty="0">
                <a:latin typeface="Trebuchet MS"/>
                <a:cs typeface="Trebuchet MS"/>
              </a:rPr>
              <a:t>PROJEC</a:t>
            </a:r>
            <a:r>
              <a:rPr sz="1400" b="1" spc="-229" dirty="0">
                <a:latin typeface="Trebuchet MS"/>
                <a:cs typeface="Trebuchet MS"/>
              </a:rPr>
              <a:t>T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215" dirty="0">
                <a:latin typeface="Trebuchet MS"/>
                <a:cs typeface="Trebuchet MS"/>
              </a:rPr>
              <a:t>#2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4441265" y="8109977"/>
            <a:ext cx="85534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0"/>
              </a:spcBef>
            </a:pPr>
            <a:r>
              <a:rPr sz="1400" b="1" spc="-170" dirty="0">
                <a:latin typeface="Trebuchet MS"/>
                <a:cs typeface="Trebuchet MS"/>
              </a:rPr>
              <a:t>DESIG</a:t>
            </a:r>
            <a:r>
              <a:rPr sz="1400" b="1" spc="-190" dirty="0">
                <a:latin typeface="Trebuchet MS"/>
                <a:cs typeface="Trebuchet MS"/>
              </a:rPr>
              <a:t>N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210" dirty="0">
                <a:latin typeface="Trebuchet MS"/>
                <a:cs typeface="Trebuchet MS"/>
              </a:rPr>
              <a:t>TEAM  </a:t>
            </a:r>
            <a:r>
              <a:rPr sz="1400" b="1" spc="-240" dirty="0">
                <a:latin typeface="Trebuchet MS"/>
                <a:cs typeface="Trebuchet MS"/>
              </a:rPr>
              <a:t>PROJEC</a:t>
            </a:r>
            <a:r>
              <a:rPr sz="1400" b="1" spc="-229" dirty="0">
                <a:latin typeface="Trebuchet MS"/>
                <a:cs typeface="Trebuchet MS"/>
              </a:rPr>
              <a:t>T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215" dirty="0">
                <a:latin typeface="Trebuchet MS"/>
                <a:cs typeface="Trebuchet MS"/>
              </a:rPr>
              <a:t>#3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2024507" y="7870455"/>
            <a:ext cx="1012825" cy="856615"/>
          </a:xfrm>
          <a:custGeom>
            <a:avLst/>
            <a:gdLst/>
            <a:ahLst/>
            <a:cxnLst/>
            <a:rect l="l" t="t" r="r" b="b"/>
            <a:pathLst>
              <a:path w="1012825" h="856615">
                <a:moveTo>
                  <a:pt x="506247" y="856272"/>
                </a:moveTo>
                <a:lnTo>
                  <a:pt x="558007" y="854061"/>
                </a:lnTo>
                <a:lnTo>
                  <a:pt x="608273" y="847573"/>
                </a:lnTo>
                <a:lnTo>
                  <a:pt x="656789" y="837024"/>
                </a:lnTo>
                <a:lnTo>
                  <a:pt x="703300" y="822627"/>
                </a:lnTo>
                <a:lnTo>
                  <a:pt x="747553" y="804598"/>
                </a:lnTo>
                <a:lnTo>
                  <a:pt x="789294" y="783154"/>
                </a:lnTo>
                <a:lnTo>
                  <a:pt x="828266" y="758507"/>
                </a:lnTo>
                <a:lnTo>
                  <a:pt x="864217" y="730875"/>
                </a:lnTo>
                <a:lnTo>
                  <a:pt x="896891" y="700472"/>
                </a:lnTo>
                <a:lnTo>
                  <a:pt x="926035" y="667513"/>
                </a:lnTo>
                <a:lnTo>
                  <a:pt x="951393" y="632214"/>
                </a:lnTo>
                <a:lnTo>
                  <a:pt x="972711" y="594789"/>
                </a:lnTo>
                <a:lnTo>
                  <a:pt x="989734" y="555454"/>
                </a:lnTo>
                <a:lnTo>
                  <a:pt x="1002209" y="514425"/>
                </a:lnTo>
                <a:lnTo>
                  <a:pt x="1009881" y="471916"/>
                </a:lnTo>
                <a:lnTo>
                  <a:pt x="1012494" y="428142"/>
                </a:lnTo>
                <a:lnTo>
                  <a:pt x="1009881" y="384368"/>
                </a:lnTo>
                <a:lnTo>
                  <a:pt x="1002209" y="341859"/>
                </a:lnTo>
                <a:lnTo>
                  <a:pt x="989734" y="300828"/>
                </a:lnTo>
                <a:lnTo>
                  <a:pt x="972711" y="261493"/>
                </a:lnTo>
                <a:lnTo>
                  <a:pt x="951393" y="224067"/>
                </a:lnTo>
                <a:lnTo>
                  <a:pt x="926035" y="188767"/>
                </a:lnTo>
                <a:lnTo>
                  <a:pt x="896891" y="155807"/>
                </a:lnTo>
                <a:lnTo>
                  <a:pt x="864217" y="125402"/>
                </a:lnTo>
                <a:lnTo>
                  <a:pt x="828266" y="97769"/>
                </a:lnTo>
                <a:lnTo>
                  <a:pt x="789294" y="73122"/>
                </a:lnTo>
                <a:lnTo>
                  <a:pt x="747553" y="51676"/>
                </a:lnTo>
                <a:lnTo>
                  <a:pt x="703300" y="33646"/>
                </a:lnTo>
                <a:lnTo>
                  <a:pt x="656789" y="19249"/>
                </a:lnTo>
                <a:lnTo>
                  <a:pt x="608273" y="8698"/>
                </a:lnTo>
                <a:lnTo>
                  <a:pt x="558007" y="2210"/>
                </a:lnTo>
                <a:lnTo>
                  <a:pt x="506247" y="0"/>
                </a:lnTo>
                <a:lnTo>
                  <a:pt x="454486" y="2210"/>
                </a:lnTo>
                <a:lnTo>
                  <a:pt x="404221" y="8698"/>
                </a:lnTo>
                <a:lnTo>
                  <a:pt x="355705" y="19249"/>
                </a:lnTo>
                <a:lnTo>
                  <a:pt x="309194" y="33646"/>
                </a:lnTo>
                <a:lnTo>
                  <a:pt x="264940" y="51676"/>
                </a:lnTo>
                <a:lnTo>
                  <a:pt x="223200" y="73122"/>
                </a:lnTo>
                <a:lnTo>
                  <a:pt x="184227" y="97769"/>
                </a:lnTo>
                <a:lnTo>
                  <a:pt x="148277" y="125402"/>
                </a:lnTo>
                <a:lnTo>
                  <a:pt x="115603" y="155807"/>
                </a:lnTo>
                <a:lnTo>
                  <a:pt x="86459" y="188767"/>
                </a:lnTo>
                <a:lnTo>
                  <a:pt x="61101" y="224067"/>
                </a:lnTo>
                <a:lnTo>
                  <a:pt x="39783" y="261493"/>
                </a:lnTo>
                <a:lnTo>
                  <a:pt x="22760" y="300828"/>
                </a:lnTo>
                <a:lnTo>
                  <a:pt x="10285" y="341859"/>
                </a:lnTo>
                <a:lnTo>
                  <a:pt x="2613" y="384368"/>
                </a:lnTo>
                <a:lnTo>
                  <a:pt x="0" y="428142"/>
                </a:lnTo>
                <a:lnTo>
                  <a:pt x="2613" y="471916"/>
                </a:lnTo>
                <a:lnTo>
                  <a:pt x="10285" y="514425"/>
                </a:lnTo>
                <a:lnTo>
                  <a:pt x="22760" y="555454"/>
                </a:lnTo>
                <a:lnTo>
                  <a:pt x="39783" y="594789"/>
                </a:lnTo>
                <a:lnTo>
                  <a:pt x="61101" y="632214"/>
                </a:lnTo>
                <a:lnTo>
                  <a:pt x="86459" y="667513"/>
                </a:lnTo>
                <a:lnTo>
                  <a:pt x="115603" y="700472"/>
                </a:lnTo>
                <a:lnTo>
                  <a:pt x="148277" y="730875"/>
                </a:lnTo>
                <a:lnTo>
                  <a:pt x="184227" y="758507"/>
                </a:lnTo>
                <a:lnTo>
                  <a:pt x="223200" y="783154"/>
                </a:lnTo>
                <a:lnTo>
                  <a:pt x="264940" y="804598"/>
                </a:lnTo>
                <a:lnTo>
                  <a:pt x="309194" y="822627"/>
                </a:lnTo>
                <a:lnTo>
                  <a:pt x="355705" y="837024"/>
                </a:lnTo>
                <a:lnTo>
                  <a:pt x="404221" y="847573"/>
                </a:lnTo>
                <a:lnTo>
                  <a:pt x="454486" y="854061"/>
                </a:lnTo>
                <a:lnTo>
                  <a:pt x="506247" y="85627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2097267" y="8097277"/>
            <a:ext cx="85534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0"/>
              </a:spcBef>
            </a:pPr>
            <a:r>
              <a:rPr sz="1400" b="1" spc="-170" dirty="0">
                <a:latin typeface="Trebuchet MS"/>
                <a:cs typeface="Trebuchet MS"/>
              </a:rPr>
              <a:t>DESIG</a:t>
            </a:r>
            <a:r>
              <a:rPr sz="1400" b="1" spc="-190" dirty="0">
                <a:latin typeface="Trebuchet MS"/>
                <a:cs typeface="Trebuchet MS"/>
              </a:rPr>
              <a:t>N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210" dirty="0">
                <a:latin typeface="Trebuchet MS"/>
                <a:cs typeface="Trebuchet MS"/>
              </a:rPr>
              <a:t>TEAM  </a:t>
            </a:r>
            <a:r>
              <a:rPr sz="1400" b="1" spc="-240" dirty="0">
                <a:latin typeface="Trebuchet MS"/>
                <a:cs typeface="Trebuchet MS"/>
              </a:rPr>
              <a:t>PROJEC</a:t>
            </a:r>
            <a:r>
              <a:rPr sz="1400" b="1" spc="-229" dirty="0">
                <a:latin typeface="Trebuchet MS"/>
                <a:cs typeface="Trebuchet MS"/>
              </a:rPr>
              <a:t>T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215" dirty="0">
                <a:latin typeface="Trebuchet MS"/>
                <a:cs typeface="Trebuchet MS"/>
              </a:rPr>
              <a:t>#1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3289264" y="8113119"/>
            <a:ext cx="85534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0"/>
              </a:spcBef>
            </a:pPr>
            <a:r>
              <a:rPr sz="1400" b="1" spc="-170" dirty="0">
                <a:latin typeface="Trebuchet MS"/>
                <a:cs typeface="Trebuchet MS"/>
              </a:rPr>
              <a:t>DESIG</a:t>
            </a:r>
            <a:r>
              <a:rPr sz="1400" b="1" spc="-190" dirty="0">
                <a:latin typeface="Trebuchet MS"/>
                <a:cs typeface="Trebuchet MS"/>
              </a:rPr>
              <a:t>N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210" dirty="0">
                <a:latin typeface="Trebuchet MS"/>
                <a:cs typeface="Trebuchet MS"/>
              </a:rPr>
              <a:t>TEAM  </a:t>
            </a:r>
            <a:r>
              <a:rPr sz="1400" b="1" spc="-240" dirty="0">
                <a:latin typeface="Trebuchet MS"/>
                <a:cs typeface="Trebuchet MS"/>
              </a:rPr>
              <a:t>PROJEC</a:t>
            </a:r>
            <a:r>
              <a:rPr sz="1400" b="1" spc="-229" dirty="0">
                <a:latin typeface="Trebuchet MS"/>
                <a:cs typeface="Trebuchet MS"/>
              </a:rPr>
              <a:t>T</a:t>
            </a:r>
            <a:r>
              <a:rPr sz="1400" b="1" spc="-140" dirty="0">
                <a:latin typeface="Trebuchet MS"/>
                <a:cs typeface="Trebuchet MS"/>
              </a:rPr>
              <a:t> </a:t>
            </a:r>
            <a:r>
              <a:rPr sz="1400" b="1" spc="-215" dirty="0">
                <a:latin typeface="Trebuchet MS"/>
                <a:cs typeface="Trebuchet MS"/>
              </a:rPr>
              <a:t>#2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2675354" y="2989366"/>
            <a:ext cx="1346200" cy="1346200"/>
          </a:xfrm>
          <a:custGeom>
            <a:avLst/>
            <a:gdLst/>
            <a:ahLst/>
            <a:cxnLst/>
            <a:rect l="l" t="t" r="r" b="b"/>
            <a:pathLst>
              <a:path w="1346200" h="1346200">
                <a:moveTo>
                  <a:pt x="672998" y="0"/>
                </a:moveTo>
                <a:lnTo>
                  <a:pt x="624935" y="1689"/>
                </a:lnTo>
                <a:lnTo>
                  <a:pt x="577783" y="6683"/>
                </a:lnTo>
                <a:lnTo>
                  <a:pt x="531658" y="14866"/>
                </a:lnTo>
                <a:lnTo>
                  <a:pt x="486673" y="26126"/>
                </a:lnTo>
                <a:lnTo>
                  <a:pt x="442942" y="40347"/>
                </a:lnTo>
                <a:lnTo>
                  <a:pt x="400578" y="57416"/>
                </a:lnTo>
                <a:lnTo>
                  <a:pt x="359696" y="77220"/>
                </a:lnTo>
                <a:lnTo>
                  <a:pt x="320410" y="99644"/>
                </a:lnTo>
                <a:lnTo>
                  <a:pt x="282832" y="124575"/>
                </a:lnTo>
                <a:lnTo>
                  <a:pt x="247078" y="151898"/>
                </a:lnTo>
                <a:lnTo>
                  <a:pt x="213261" y="181500"/>
                </a:lnTo>
                <a:lnTo>
                  <a:pt x="181495" y="213266"/>
                </a:lnTo>
                <a:lnTo>
                  <a:pt x="151894" y="247083"/>
                </a:lnTo>
                <a:lnTo>
                  <a:pt x="124571" y="282838"/>
                </a:lnTo>
                <a:lnTo>
                  <a:pt x="99641" y="320415"/>
                </a:lnTo>
                <a:lnTo>
                  <a:pt x="77218" y="359702"/>
                </a:lnTo>
                <a:lnTo>
                  <a:pt x="57414" y="400584"/>
                </a:lnTo>
                <a:lnTo>
                  <a:pt x="40346" y="442947"/>
                </a:lnTo>
                <a:lnTo>
                  <a:pt x="26125" y="486678"/>
                </a:lnTo>
                <a:lnTo>
                  <a:pt x="14866" y="531662"/>
                </a:lnTo>
                <a:lnTo>
                  <a:pt x="6683" y="577786"/>
                </a:lnTo>
                <a:lnTo>
                  <a:pt x="1689" y="624936"/>
                </a:lnTo>
                <a:lnTo>
                  <a:pt x="0" y="672998"/>
                </a:lnTo>
                <a:lnTo>
                  <a:pt x="1689" y="721061"/>
                </a:lnTo>
                <a:lnTo>
                  <a:pt x="6683" y="768212"/>
                </a:lnTo>
                <a:lnTo>
                  <a:pt x="14866" y="814337"/>
                </a:lnTo>
                <a:lnTo>
                  <a:pt x="26125" y="859323"/>
                </a:lnTo>
                <a:lnTo>
                  <a:pt x="40346" y="903054"/>
                </a:lnTo>
                <a:lnTo>
                  <a:pt x="57414" y="945417"/>
                </a:lnTo>
                <a:lnTo>
                  <a:pt x="77218" y="986300"/>
                </a:lnTo>
                <a:lnTo>
                  <a:pt x="99641" y="1025586"/>
                </a:lnTo>
                <a:lnTo>
                  <a:pt x="124571" y="1063163"/>
                </a:lnTo>
                <a:lnTo>
                  <a:pt x="151894" y="1098918"/>
                </a:lnTo>
                <a:lnTo>
                  <a:pt x="181495" y="1132735"/>
                </a:lnTo>
                <a:lnTo>
                  <a:pt x="213261" y="1164501"/>
                </a:lnTo>
                <a:lnTo>
                  <a:pt x="247078" y="1194102"/>
                </a:lnTo>
                <a:lnTo>
                  <a:pt x="282832" y="1221425"/>
                </a:lnTo>
                <a:lnTo>
                  <a:pt x="320410" y="1246355"/>
                </a:lnTo>
                <a:lnTo>
                  <a:pt x="359696" y="1268778"/>
                </a:lnTo>
                <a:lnTo>
                  <a:pt x="400578" y="1288581"/>
                </a:lnTo>
                <a:lnTo>
                  <a:pt x="442942" y="1305650"/>
                </a:lnTo>
                <a:lnTo>
                  <a:pt x="486673" y="1319871"/>
                </a:lnTo>
                <a:lnTo>
                  <a:pt x="531658" y="1331130"/>
                </a:lnTo>
                <a:lnTo>
                  <a:pt x="577783" y="1339313"/>
                </a:lnTo>
                <a:lnTo>
                  <a:pt x="624935" y="1344307"/>
                </a:lnTo>
                <a:lnTo>
                  <a:pt x="672998" y="1345996"/>
                </a:lnTo>
                <a:lnTo>
                  <a:pt x="721061" y="1344307"/>
                </a:lnTo>
                <a:lnTo>
                  <a:pt x="768212" y="1339313"/>
                </a:lnTo>
                <a:lnTo>
                  <a:pt x="814337" y="1331130"/>
                </a:lnTo>
                <a:lnTo>
                  <a:pt x="859323" y="1319871"/>
                </a:lnTo>
                <a:lnTo>
                  <a:pt x="903054" y="1305650"/>
                </a:lnTo>
                <a:lnTo>
                  <a:pt x="945417" y="1288581"/>
                </a:lnTo>
                <a:lnTo>
                  <a:pt x="986300" y="1268778"/>
                </a:lnTo>
                <a:lnTo>
                  <a:pt x="1025586" y="1246355"/>
                </a:lnTo>
                <a:lnTo>
                  <a:pt x="1063163" y="1221425"/>
                </a:lnTo>
                <a:lnTo>
                  <a:pt x="1098918" y="1194102"/>
                </a:lnTo>
                <a:lnTo>
                  <a:pt x="1132735" y="1164501"/>
                </a:lnTo>
                <a:lnTo>
                  <a:pt x="1164501" y="1132735"/>
                </a:lnTo>
                <a:lnTo>
                  <a:pt x="1194102" y="1098918"/>
                </a:lnTo>
                <a:lnTo>
                  <a:pt x="1221425" y="1063163"/>
                </a:lnTo>
                <a:lnTo>
                  <a:pt x="1246355" y="1025586"/>
                </a:lnTo>
                <a:lnTo>
                  <a:pt x="1268778" y="986300"/>
                </a:lnTo>
                <a:lnTo>
                  <a:pt x="1288581" y="945417"/>
                </a:lnTo>
                <a:lnTo>
                  <a:pt x="1305650" y="903054"/>
                </a:lnTo>
                <a:lnTo>
                  <a:pt x="1319871" y="859323"/>
                </a:lnTo>
                <a:lnTo>
                  <a:pt x="1331130" y="814337"/>
                </a:lnTo>
                <a:lnTo>
                  <a:pt x="1339313" y="768212"/>
                </a:lnTo>
                <a:lnTo>
                  <a:pt x="1344307" y="721061"/>
                </a:lnTo>
                <a:lnTo>
                  <a:pt x="1345996" y="672998"/>
                </a:lnTo>
                <a:lnTo>
                  <a:pt x="1344307" y="624936"/>
                </a:lnTo>
                <a:lnTo>
                  <a:pt x="1339313" y="577786"/>
                </a:lnTo>
                <a:lnTo>
                  <a:pt x="1331130" y="531662"/>
                </a:lnTo>
                <a:lnTo>
                  <a:pt x="1319871" y="486678"/>
                </a:lnTo>
                <a:lnTo>
                  <a:pt x="1305650" y="442947"/>
                </a:lnTo>
                <a:lnTo>
                  <a:pt x="1288581" y="400584"/>
                </a:lnTo>
                <a:lnTo>
                  <a:pt x="1268778" y="359702"/>
                </a:lnTo>
                <a:lnTo>
                  <a:pt x="1246355" y="320415"/>
                </a:lnTo>
                <a:lnTo>
                  <a:pt x="1221425" y="282838"/>
                </a:lnTo>
                <a:lnTo>
                  <a:pt x="1194102" y="247083"/>
                </a:lnTo>
                <a:lnTo>
                  <a:pt x="1164501" y="213266"/>
                </a:lnTo>
                <a:lnTo>
                  <a:pt x="1132735" y="181500"/>
                </a:lnTo>
                <a:lnTo>
                  <a:pt x="1098918" y="151898"/>
                </a:lnTo>
                <a:lnTo>
                  <a:pt x="1063163" y="124575"/>
                </a:lnTo>
                <a:lnTo>
                  <a:pt x="1025586" y="99644"/>
                </a:lnTo>
                <a:lnTo>
                  <a:pt x="986300" y="77220"/>
                </a:lnTo>
                <a:lnTo>
                  <a:pt x="945417" y="57416"/>
                </a:lnTo>
                <a:lnTo>
                  <a:pt x="903054" y="40347"/>
                </a:lnTo>
                <a:lnTo>
                  <a:pt x="859323" y="26126"/>
                </a:lnTo>
                <a:lnTo>
                  <a:pt x="814337" y="14866"/>
                </a:lnTo>
                <a:lnTo>
                  <a:pt x="768212" y="6683"/>
                </a:lnTo>
                <a:lnTo>
                  <a:pt x="721061" y="1689"/>
                </a:lnTo>
                <a:lnTo>
                  <a:pt x="672998" y="0"/>
                </a:lnTo>
                <a:close/>
              </a:path>
            </a:pathLst>
          </a:custGeom>
          <a:solidFill>
            <a:srgbClr val="C3D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12868027" y="3306768"/>
            <a:ext cx="992505" cy="68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00" spc="-25" dirty="0">
                <a:solidFill>
                  <a:srgbClr val="FFFFFF"/>
                </a:solidFill>
                <a:latin typeface="Calibri"/>
                <a:cs typeface="Calibri"/>
              </a:rPr>
              <a:t>WW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9037669" y="2959303"/>
            <a:ext cx="1346200" cy="1346200"/>
          </a:xfrm>
          <a:custGeom>
            <a:avLst/>
            <a:gdLst/>
            <a:ahLst/>
            <a:cxnLst/>
            <a:rect l="l" t="t" r="r" b="b"/>
            <a:pathLst>
              <a:path w="1346200" h="1346200">
                <a:moveTo>
                  <a:pt x="672998" y="0"/>
                </a:moveTo>
                <a:lnTo>
                  <a:pt x="624935" y="1689"/>
                </a:lnTo>
                <a:lnTo>
                  <a:pt x="577783" y="6683"/>
                </a:lnTo>
                <a:lnTo>
                  <a:pt x="531658" y="14866"/>
                </a:lnTo>
                <a:lnTo>
                  <a:pt x="486673" y="26126"/>
                </a:lnTo>
                <a:lnTo>
                  <a:pt x="442942" y="40347"/>
                </a:lnTo>
                <a:lnTo>
                  <a:pt x="400578" y="57416"/>
                </a:lnTo>
                <a:lnTo>
                  <a:pt x="359696" y="77220"/>
                </a:lnTo>
                <a:lnTo>
                  <a:pt x="320410" y="99644"/>
                </a:lnTo>
                <a:lnTo>
                  <a:pt x="282832" y="124575"/>
                </a:lnTo>
                <a:lnTo>
                  <a:pt x="247078" y="151898"/>
                </a:lnTo>
                <a:lnTo>
                  <a:pt x="213261" y="181500"/>
                </a:lnTo>
                <a:lnTo>
                  <a:pt x="181495" y="213266"/>
                </a:lnTo>
                <a:lnTo>
                  <a:pt x="151894" y="247083"/>
                </a:lnTo>
                <a:lnTo>
                  <a:pt x="124571" y="282838"/>
                </a:lnTo>
                <a:lnTo>
                  <a:pt x="99641" y="320415"/>
                </a:lnTo>
                <a:lnTo>
                  <a:pt x="77218" y="359702"/>
                </a:lnTo>
                <a:lnTo>
                  <a:pt x="57414" y="400584"/>
                </a:lnTo>
                <a:lnTo>
                  <a:pt x="40346" y="442947"/>
                </a:lnTo>
                <a:lnTo>
                  <a:pt x="26125" y="486678"/>
                </a:lnTo>
                <a:lnTo>
                  <a:pt x="14866" y="531662"/>
                </a:lnTo>
                <a:lnTo>
                  <a:pt x="6683" y="577786"/>
                </a:lnTo>
                <a:lnTo>
                  <a:pt x="1689" y="624936"/>
                </a:lnTo>
                <a:lnTo>
                  <a:pt x="0" y="672998"/>
                </a:lnTo>
                <a:lnTo>
                  <a:pt x="1689" y="721061"/>
                </a:lnTo>
                <a:lnTo>
                  <a:pt x="6683" y="768212"/>
                </a:lnTo>
                <a:lnTo>
                  <a:pt x="14866" y="814337"/>
                </a:lnTo>
                <a:lnTo>
                  <a:pt x="26125" y="859323"/>
                </a:lnTo>
                <a:lnTo>
                  <a:pt x="40346" y="903054"/>
                </a:lnTo>
                <a:lnTo>
                  <a:pt x="57414" y="945417"/>
                </a:lnTo>
                <a:lnTo>
                  <a:pt x="77218" y="986300"/>
                </a:lnTo>
                <a:lnTo>
                  <a:pt x="99641" y="1025586"/>
                </a:lnTo>
                <a:lnTo>
                  <a:pt x="124571" y="1063163"/>
                </a:lnTo>
                <a:lnTo>
                  <a:pt x="151894" y="1098918"/>
                </a:lnTo>
                <a:lnTo>
                  <a:pt x="181495" y="1132735"/>
                </a:lnTo>
                <a:lnTo>
                  <a:pt x="213261" y="1164501"/>
                </a:lnTo>
                <a:lnTo>
                  <a:pt x="247078" y="1194102"/>
                </a:lnTo>
                <a:lnTo>
                  <a:pt x="282832" y="1221425"/>
                </a:lnTo>
                <a:lnTo>
                  <a:pt x="320410" y="1246355"/>
                </a:lnTo>
                <a:lnTo>
                  <a:pt x="359696" y="1268778"/>
                </a:lnTo>
                <a:lnTo>
                  <a:pt x="400578" y="1288581"/>
                </a:lnTo>
                <a:lnTo>
                  <a:pt x="442942" y="1305650"/>
                </a:lnTo>
                <a:lnTo>
                  <a:pt x="486673" y="1319871"/>
                </a:lnTo>
                <a:lnTo>
                  <a:pt x="531658" y="1331130"/>
                </a:lnTo>
                <a:lnTo>
                  <a:pt x="577783" y="1339313"/>
                </a:lnTo>
                <a:lnTo>
                  <a:pt x="624935" y="1344307"/>
                </a:lnTo>
                <a:lnTo>
                  <a:pt x="672998" y="1345996"/>
                </a:lnTo>
                <a:lnTo>
                  <a:pt x="721061" y="1344307"/>
                </a:lnTo>
                <a:lnTo>
                  <a:pt x="768212" y="1339313"/>
                </a:lnTo>
                <a:lnTo>
                  <a:pt x="814337" y="1331130"/>
                </a:lnTo>
                <a:lnTo>
                  <a:pt x="859323" y="1319871"/>
                </a:lnTo>
                <a:lnTo>
                  <a:pt x="903054" y="1305650"/>
                </a:lnTo>
                <a:lnTo>
                  <a:pt x="945417" y="1288581"/>
                </a:lnTo>
                <a:lnTo>
                  <a:pt x="986300" y="1268778"/>
                </a:lnTo>
                <a:lnTo>
                  <a:pt x="1025586" y="1246355"/>
                </a:lnTo>
                <a:lnTo>
                  <a:pt x="1063163" y="1221425"/>
                </a:lnTo>
                <a:lnTo>
                  <a:pt x="1098918" y="1194102"/>
                </a:lnTo>
                <a:lnTo>
                  <a:pt x="1132735" y="1164501"/>
                </a:lnTo>
                <a:lnTo>
                  <a:pt x="1164501" y="1132735"/>
                </a:lnTo>
                <a:lnTo>
                  <a:pt x="1194102" y="1098918"/>
                </a:lnTo>
                <a:lnTo>
                  <a:pt x="1221425" y="1063163"/>
                </a:lnTo>
                <a:lnTo>
                  <a:pt x="1246355" y="1025586"/>
                </a:lnTo>
                <a:lnTo>
                  <a:pt x="1268778" y="986300"/>
                </a:lnTo>
                <a:lnTo>
                  <a:pt x="1288581" y="945417"/>
                </a:lnTo>
                <a:lnTo>
                  <a:pt x="1305650" y="903054"/>
                </a:lnTo>
                <a:lnTo>
                  <a:pt x="1319871" y="859323"/>
                </a:lnTo>
                <a:lnTo>
                  <a:pt x="1331130" y="814337"/>
                </a:lnTo>
                <a:lnTo>
                  <a:pt x="1339313" y="768212"/>
                </a:lnTo>
                <a:lnTo>
                  <a:pt x="1344307" y="721061"/>
                </a:lnTo>
                <a:lnTo>
                  <a:pt x="1345996" y="672998"/>
                </a:lnTo>
                <a:lnTo>
                  <a:pt x="1344307" y="624936"/>
                </a:lnTo>
                <a:lnTo>
                  <a:pt x="1339313" y="577786"/>
                </a:lnTo>
                <a:lnTo>
                  <a:pt x="1331130" y="531662"/>
                </a:lnTo>
                <a:lnTo>
                  <a:pt x="1319871" y="486678"/>
                </a:lnTo>
                <a:lnTo>
                  <a:pt x="1305650" y="442947"/>
                </a:lnTo>
                <a:lnTo>
                  <a:pt x="1288581" y="400584"/>
                </a:lnTo>
                <a:lnTo>
                  <a:pt x="1268778" y="359702"/>
                </a:lnTo>
                <a:lnTo>
                  <a:pt x="1246355" y="320415"/>
                </a:lnTo>
                <a:lnTo>
                  <a:pt x="1221425" y="282838"/>
                </a:lnTo>
                <a:lnTo>
                  <a:pt x="1194102" y="247083"/>
                </a:lnTo>
                <a:lnTo>
                  <a:pt x="1164501" y="213266"/>
                </a:lnTo>
                <a:lnTo>
                  <a:pt x="1132735" y="181500"/>
                </a:lnTo>
                <a:lnTo>
                  <a:pt x="1098918" y="151898"/>
                </a:lnTo>
                <a:lnTo>
                  <a:pt x="1063163" y="124575"/>
                </a:lnTo>
                <a:lnTo>
                  <a:pt x="1025586" y="99644"/>
                </a:lnTo>
                <a:lnTo>
                  <a:pt x="986300" y="77220"/>
                </a:lnTo>
                <a:lnTo>
                  <a:pt x="945417" y="57416"/>
                </a:lnTo>
                <a:lnTo>
                  <a:pt x="903054" y="40347"/>
                </a:lnTo>
                <a:lnTo>
                  <a:pt x="859323" y="26126"/>
                </a:lnTo>
                <a:lnTo>
                  <a:pt x="814337" y="14866"/>
                </a:lnTo>
                <a:lnTo>
                  <a:pt x="768212" y="6683"/>
                </a:lnTo>
                <a:lnTo>
                  <a:pt x="721061" y="1689"/>
                </a:lnTo>
                <a:lnTo>
                  <a:pt x="672998" y="0"/>
                </a:lnTo>
                <a:close/>
              </a:path>
            </a:pathLst>
          </a:custGeom>
          <a:solidFill>
            <a:srgbClr val="EA4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9485099" y="3276701"/>
            <a:ext cx="451484" cy="68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00" spc="-32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361011" y="2987555"/>
            <a:ext cx="1346200" cy="1346200"/>
          </a:xfrm>
          <a:custGeom>
            <a:avLst/>
            <a:gdLst/>
            <a:ahLst/>
            <a:cxnLst/>
            <a:rect l="l" t="t" r="r" b="b"/>
            <a:pathLst>
              <a:path w="1346200" h="1346200">
                <a:moveTo>
                  <a:pt x="672998" y="0"/>
                </a:moveTo>
                <a:lnTo>
                  <a:pt x="624935" y="1689"/>
                </a:lnTo>
                <a:lnTo>
                  <a:pt x="577783" y="6683"/>
                </a:lnTo>
                <a:lnTo>
                  <a:pt x="531658" y="14866"/>
                </a:lnTo>
                <a:lnTo>
                  <a:pt x="486673" y="26126"/>
                </a:lnTo>
                <a:lnTo>
                  <a:pt x="442942" y="40347"/>
                </a:lnTo>
                <a:lnTo>
                  <a:pt x="400578" y="57416"/>
                </a:lnTo>
                <a:lnTo>
                  <a:pt x="359696" y="77220"/>
                </a:lnTo>
                <a:lnTo>
                  <a:pt x="320410" y="99644"/>
                </a:lnTo>
                <a:lnTo>
                  <a:pt x="282832" y="124575"/>
                </a:lnTo>
                <a:lnTo>
                  <a:pt x="247078" y="151898"/>
                </a:lnTo>
                <a:lnTo>
                  <a:pt x="213261" y="181500"/>
                </a:lnTo>
                <a:lnTo>
                  <a:pt x="181495" y="213266"/>
                </a:lnTo>
                <a:lnTo>
                  <a:pt x="151894" y="247083"/>
                </a:lnTo>
                <a:lnTo>
                  <a:pt x="124571" y="282838"/>
                </a:lnTo>
                <a:lnTo>
                  <a:pt x="99641" y="320415"/>
                </a:lnTo>
                <a:lnTo>
                  <a:pt x="77218" y="359702"/>
                </a:lnTo>
                <a:lnTo>
                  <a:pt x="57414" y="400584"/>
                </a:lnTo>
                <a:lnTo>
                  <a:pt x="40346" y="442947"/>
                </a:lnTo>
                <a:lnTo>
                  <a:pt x="26125" y="486678"/>
                </a:lnTo>
                <a:lnTo>
                  <a:pt x="14866" y="531662"/>
                </a:lnTo>
                <a:lnTo>
                  <a:pt x="6683" y="577786"/>
                </a:lnTo>
                <a:lnTo>
                  <a:pt x="1689" y="624936"/>
                </a:lnTo>
                <a:lnTo>
                  <a:pt x="0" y="672998"/>
                </a:lnTo>
                <a:lnTo>
                  <a:pt x="1689" y="721061"/>
                </a:lnTo>
                <a:lnTo>
                  <a:pt x="6683" y="768212"/>
                </a:lnTo>
                <a:lnTo>
                  <a:pt x="14866" y="814337"/>
                </a:lnTo>
                <a:lnTo>
                  <a:pt x="26125" y="859323"/>
                </a:lnTo>
                <a:lnTo>
                  <a:pt x="40346" y="903054"/>
                </a:lnTo>
                <a:lnTo>
                  <a:pt x="57414" y="945417"/>
                </a:lnTo>
                <a:lnTo>
                  <a:pt x="77218" y="986300"/>
                </a:lnTo>
                <a:lnTo>
                  <a:pt x="99641" y="1025586"/>
                </a:lnTo>
                <a:lnTo>
                  <a:pt x="124571" y="1063163"/>
                </a:lnTo>
                <a:lnTo>
                  <a:pt x="151894" y="1098918"/>
                </a:lnTo>
                <a:lnTo>
                  <a:pt x="181495" y="1132735"/>
                </a:lnTo>
                <a:lnTo>
                  <a:pt x="213261" y="1164501"/>
                </a:lnTo>
                <a:lnTo>
                  <a:pt x="247078" y="1194102"/>
                </a:lnTo>
                <a:lnTo>
                  <a:pt x="282832" y="1221425"/>
                </a:lnTo>
                <a:lnTo>
                  <a:pt x="320410" y="1246355"/>
                </a:lnTo>
                <a:lnTo>
                  <a:pt x="359696" y="1268778"/>
                </a:lnTo>
                <a:lnTo>
                  <a:pt x="400578" y="1288581"/>
                </a:lnTo>
                <a:lnTo>
                  <a:pt x="442942" y="1305650"/>
                </a:lnTo>
                <a:lnTo>
                  <a:pt x="486673" y="1319871"/>
                </a:lnTo>
                <a:lnTo>
                  <a:pt x="531658" y="1331130"/>
                </a:lnTo>
                <a:lnTo>
                  <a:pt x="577783" y="1339313"/>
                </a:lnTo>
                <a:lnTo>
                  <a:pt x="624935" y="1344307"/>
                </a:lnTo>
                <a:lnTo>
                  <a:pt x="672998" y="1345996"/>
                </a:lnTo>
                <a:lnTo>
                  <a:pt x="721061" y="1344307"/>
                </a:lnTo>
                <a:lnTo>
                  <a:pt x="768212" y="1339313"/>
                </a:lnTo>
                <a:lnTo>
                  <a:pt x="814337" y="1331130"/>
                </a:lnTo>
                <a:lnTo>
                  <a:pt x="859323" y="1319871"/>
                </a:lnTo>
                <a:lnTo>
                  <a:pt x="903054" y="1305650"/>
                </a:lnTo>
                <a:lnTo>
                  <a:pt x="945417" y="1288581"/>
                </a:lnTo>
                <a:lnTo>
                  <a:pt x="986300" y="1268778"/>
                </a:lnTo>
                <a:lnTo>
                  <a:pt x="1025586" y="1246355"/>
                </a:lnTo>
                <a:lnTo>
                  <a:pt x="1063163" y="1221425"/>
                </a:lnTo>
                <a:lnTo>
                  <a:pt x="1098918" y="1194102"/>
                </a:lnTo>
                <a:lnTo>
                  <a:pt x="1132735" y="1164501"/>
                </a:lnTo>
                <a:lnTo>
                  <a:pt x="1164501" y="1132735"/>
                </a:lnTo>
                <a:lnTo>
                  <a:pt x="1194102" y="1098918"/>
                </a:lnTo>
                <a:lnTo>
                  <a:pt x="1221425" y="1063163"/>
                </a:lnTo>
                <a:lnTo>
                  <a:pt x="1246355" y="1025586"/>
                </a:lnTo>
                <a:lnTo>
                  <a:pt x="1268778" y="986300"/>
                </a:lnTo>
                <a:lnTo>
                  <a:pt x="1288581" y="945417"/>
                </a:lnTo>
                <a:lnTo>
                  <a:pt x="1305650" y="903054"/>
                </a:lnTo>
                <a:lnTo>
                  <a:pt x="1319871" y="859323"/>
                </a:lnTo>
                <a:lnTo>
                  <a:pt x="1331130" y="814337"/>
                </a:lnTo>
                <a:lnTo>
                  <a:pt x="1339313" y="768212"/>
                </a:lnTo>
                <a:lnTo>
                  <a:pt x="1344307" y="721061"/>
                </a:lnTo>
                <a:lnTo>
                  <a:pt x="1345996" y="672998"/>
                </a:lnTo>
                <a:lnTo>
                  <a:pt x="1344307" y="624936"/>
                </a:lnTo>
                <a:lnTo>
                  <a:pt x="1339313" y="577786"/>
                </a:lnTo>
                <a:lnTo>
                  <a:pt x="1331130" y="531662"/>
                </a:lnTo>
                <a:lnTo>
                  <a:pt x="1319871" y="486678"/>
                </a:lnTo>
                <a:lnTo>
                  <a:pt x="1305650" y="442947"/>
                </a:lnTo>
                <a:lnTo>
                  <a:pt x="1288581" y="400584"/>
                </a:lnTo>
                <a:lnTo>
                  <a:pt x="1268778" y="359702"/>
                </a:lnTo>
                <a:lnTo>
                  <a:pt x="1246355" y="320415"/>
                </a:lnTo>
                <a:lnTo>
                  <a:pt x="1221425" y="282838"/>
                </a:lnTo>
                <a:lnTo>
                  <a:pt x="1194102" y="247083"/>
                </a:lnTo>
                <a:lnTo>
                  <a:pt x="1164501" y="213266"/>
                </a:lnTo>
                <a:lnTo>
                  <a:pt x="1132735" y="181500"/>
                </a:lnTo>
                <a:lnTo>
                  <a:pt x="1098918" y="151898"/>
                </a:lnTo>
                <a:lnTo>
                  <a:pt x="1063163" y="124575"/>
                </a:lnTo>
                <a:lnTo>
                  <a:pt x="1025586" y="99644"/>
                </a:lnTo>
                <a:lnTo>
                  <a:pt x="986300" y="77220"/>
                </a:lnTo>
                <a:lnTo>
                  <a:pt x="945417" y="57416"/>
                </a:lnTo>
                <a:lnTo>
                  <a:pt x="903054" y="40347"/>
                </a:lnTo>
                <a:lnTo>
                  <a:pt x="859323" y="26126"/>
                </a:lnTo>
                <a:lnTo>
                  <a:pt x="814337" y="14866"/>
                </a:lnTo>
                <a:lnTo>
                  <a:pt x="768212" y="6683"/>
                </a:lnTo>
                <a:lnTo>
                  <a:pt x="721061" y="1689"/>
                </a:lnTo>
                <a:lnTo>
                  <a:pt x="672998" y="0"/>
                </a:lnTo>
                <a:close/>
              </a:path>
            </a:pathLst>
          </a:custGeom>
          <a:solidFill>
            <a:srgbClr val="8BD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1691938" y="3304959"/>
            <a:ext cx="685165" cy="68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00" spc="385" dirty="0">
                <a:solidFill>
                  <a:srgbClr val="FFFFFF"/>
                </a:solidFill>
                <a:latin typeface="Calibri"/>
                <a:cs typeface="Calibri"/>
              </a:rPr>
              <a:t>FV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181450" y="2959303"/>
            <a:ext cx="1346200" cy="1346200"/>
          </a:xfrm>
          <a:custGeom>
            <a:avLst/>
            <a:gdLst/>
            <a:ahLst/>
            <a:cxnLst/>
            <a:rect l="l" t="t" r="r" b="b"/>
            <a:pathLst>
              <a:path w="1346200" h="1346200">
                <a:moveTo>
                  <a:pt x="672998" y="0"/>
                </a:moveTo>
                <a:lnTo>
                  <a:pt x="624935" y="1689"/>
                </a:lnTo>
                <a:lnTo>
                  <a:pt x="577783" y="6683"/>
                </a:lnTo>
                <a:lnTo>
                  <a:pt x="531658" y="14866"/>
                </a:lnTo>
                <a:lnTo>
                  <a:pt x="486673" y="26126"/>
                </a:lnTo>
                <a:lnTo>
                  <a:pt x="442942" y="40347"/>
                </a:lnTo>
                <a:lnTo>
                  <a:pt x="400578" y="57416"/>
                </a:lnTo>
                <a:lnTo>
                  <a:pt x="359696" y="77220"/>
                </a:lnTo>
                <a:lnTo>
                  <a:pt x="320410" y="99644"/>
                </a:lnTo>
                <a:lnTo>
                  <a:pt x="282832" y="124575"/>
                </a:lnTo>
                <a:lnTo>
                  <a:pt x="247078" y="151898"/>
                </a:lnTo>
                <a:lnTo>
                  <a:pt x="213261" y="181500"/>
                </a:lnTo>
                <a:lnTo>
                  <a:pt x="181495" y="213266"/>
                </a:lnTo>
                <a:lnTo>
                  <a:pt x="151894" y="247083"/>
                </a:lnTo>
                <a:lnTo>
                  <a:pt x="124571" y="282838"/>
                </a:lnTo>
                <a:lnTo>
                  <a:pt x="99641" y="320415"/>
                </a:lnTo>
                <a:lnTo>
                  <a:pt x="77218" y="359702"/>
                </a:lnTo>
                <a:lnTo>
                  <a:pt x="57414" y="400584"/>
                </a:lnTo>
                <a:lnTo>
                  <a:pt x="40346" y="442947"/>
                </a:lnTo>
                <a:lnTo>
                  <a:pt x="26125" y="486678"/>
                </a:lnTo>
                <a:lnTo>
                  <a:pt x="14866" y="531662"/>
                </a:lnTo>
                <a:lnTo>
                  <a:pt x="6683" y="577786"/>
                </a:lnTo>
                <a:lnTo>
                  <a:pt x="1689" y="624936"/>
                </a:lnTo>
                <a:lnTo>
                  <a:pt x="0" y="672998"/>
                </a:lnTo>
                <a:lnTo>
                  <a:pt x="1689" y="721061"/>
                </a:lnTo>
                <a:lnTo>
                  <a:pt x="6683" y="768212"/>
                </a:lnTo>
                <a:lnTo>
                  <a:pt x="14866" y="814337"/>
                </a:lnTo>
                <a:lnTo>
                  <a:pt x="26125" y="859323"/>
                </a:lnTo>
                <a:lnTo>
                  <a:pt x="40346" y="903054"/>
                </a:lnTo>
                <a:lnTo>
                  <a:pt x="57414" y="945417"/>
                </a:lnTo>
                <a:lnTo>
                  <a:pt x="77218" y="986300"/>
                </a:lnTo>
                <a:lnTo>
                  <a:pt x="99641" y="1025586"/>
                </a:lnTo>
                <a:lnTo>
                  <a:pt x="124571" y="1063163"/>
                </a:lnTo>
                <a:lnTo>
                  <a:pt x="151894" y="1098918"/>
                </a:lnTo>
                <a:lnTo>
                  <a:pt x="181495" y="1132735"/>
                </a:lnTo>
                <a:lnTo>
                  <a:pt x="213261" y="1164501"/>
                </a:lnTo>
                <a:lnTo>
                  <a:pt x="247078" y="1194102"/>
                </a:lnTo>
                <a:lnTo>
                  <a:pt x="282832" y="1221425"/>
                </a:lnTo>
                <a:lnTo>
                  <a:pt x="320410" y="1246355"/>
                </a:lnTo>
                <a:lnTo>
                  <a:pt x="359696" y="1268778"/>
                </a:lnTo>
                <a:lnTo>
                  <a:pt x="400578" y="1288581"/>
                </a:lnTo>
                <a:lnTo>
                  <a:pt x="442942" y="1305650"/>
                </a:lnTo>
                <a:lnTo>
                  <a:pt x="486673" y="1319871"/>
                </a:lnTo>
                <a:lnTo>
                  <a:pt x="531658" y="1331130"/>
                </a:lnTo>
                <a:lnTo>
                  <a:pt x="577783" y="1339313"/>
                </a:lnTo>
                <a:lnTo>
                  <a:pt x="624935" y="1344307"/>
                </a:lnTo>
                <a:lnTo>
                  <a:pt x="672998" y="1345996"/>
                </a:lnTo>
                <a:lnTo>
                  <a:pt x="721061" y="1344307"/>
                </a:lnTo>
                <a:lnTo>
                  <a:pt x="768212" y="1339313"/>
                </a:lnTo>
                <a:lnTo>
                  <a:pt x="814337" y="1331130"/>
                </a:lnTo>
                <a:lnTo>
                  <a:pt x="859323" y="1319871"/>
                </a:lnTo>
                <a:lnTo>
                  <a:pt x="903054" y="1305650"/>
                </a:lnTo>
                <a:lnTo>
                  <a:pt x="945417" y="1288581"/>
                </a:lnTo>
                <a:lnTo>
                  <a:pt x="986300" y="1268778"/>
                </a:lnTo>
                <a:lnTo>
                  <a:pt x="1025586" y="1246355"/>
                </a:lnTo>
                <a:lnTo>
                  <a:pt x="1063163" y="1221425"/>
                </a:lnTo>
                <a:lnTo>
                  <a:pt x="1098918" y="1194102"/>
                </a:lnTo>
                <a:lnTo>
                  <a:pt x="1132735" y="1164501"/>
                </a:lnTo>
                <a:lnTo>
                  <a:pt x="1164501" y="1132735"/>
                </a:lnTo>
                <a:lnTo>
                  <a:pt x="1194102" y="1098918"/>
                </a:lnTo>
                <a:lnTo>
                  <a:pt x="1221425" y="1063163"/>
                </a:lnTo>
                <a:lnTo>
                  <a:pt x="1246355" y="1025586"/>
                </a:lnTo>
                <a:lnTo>
                  <a:pt x="1268778" y="986300"/>
                </a:lnTo>
                <a:lnTo>
                  <a:pt x="1288581" y="945417"/>
                </a:lnTo>
                <a:lnTo>
                  <a:pt x="1305650" y="903054"/>
                </a:lnTo>
                <a:lnTo>
                  <a:pt x="1319871" y="859323"/>
                </a:lnTo>
                <a:lnTo>
                  <a:pt x="1331130" y="814337"/>
                </a:lnTo>
                <a:lnTo>
                  <a:pt x="1339313" y="768212"/>
                </a:lnTo>
                <a:lnTo>
                  <a:pt x="1344307" y="721061"/>
                </a:lnTo>
                <a:lnTo>
                  <a:pt x="1345996" y="672998"/>
                </a:lnTo>
                <a:lnTo>
                  <a:pt x="1344307" y="624936"/>
                </a:lnTo>
                <a:lnTo>
                  <a:pt x="1339313" y="577786"/>
                </a:lnTo>
                <a:lnTo>
                  <a:pt x="1331130" y="531662"/>
                </a:lnTo>
                <a:lnTo>
                  <a:pt x="1319871" y="486678"/>
                </a:lnTo>
                <a:lnTo>
                  <a:pt x="1305650" y="442947"/>
                </a:lnTo>
                <a:lnTo>
                  <a:pt x="1288581" y="400584"/>
                </a:lnTo>
                <a:lnTo>
                  <a:pt x="1268778" y="359702"/>
                </a:lnTo>
                <a:lnTo>
                  <a:pt x="1246355" y="320415"/>
                </a:lnTo>
                <a:lnTo>
                  <a:pt x="1221425" y="282838"/>
                </a:lnTo>
                <a:lnTo>
                  <a:pt x="1194102" y="247083"/>
                </a:lnTo>
                <a:lnTo>
                  <a:pt x="1164501" y="213266"/>
                </a:lnTo>
                <a:lnTo>
                  <a:pt x="1132735" y="181500"/>
                </a:lnTo>
                <a:lnTo>
                  <a:pt x="1098918" y="151898"/>
                </a:lnTo>
                <a:lnTo>
                  <a:pt x="1063163" y="124575"/>
                </a:lnTo>
                <a:lnTo>
                  <a:pt x="1025586" y="99644"/>
                </a:lnTo>
                <a:lnTo>
                  <a:pt x="986300" y="77220"/>
                </a:lnTo>
                <a:lnTo>
                  <a:pt x="945417" y="57416"/>
                </a:lnTo>
                <a:lnTo>
                  <a:pt x="903054" y="40347"/>
                </a:lnTo>
                <a:lnTo>
                  <a:pt x="859323" y="26126"/>
                </a:lnTo>
                <a:lnTo>
                  <a:pt x="814337" y="14866"/>
                </a:lnTo>
                <a:lnTo>
                  <a:pt x="768212" y="6683"/>
                </a:lnTo>
                <a:lnTo>
                  <a:pt x="721061" y="1689"/>
                </a:lnTo>
                <a:lnTo>
                  <a:pt x="672998" y="0"/>
                </a:lnTo>
                <a:close/>
              </a:path>
            </a:pathLst>
          </a:custGeom>
          <a:solidFill>
            <a:srgbClr val="FDC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5512376" y="3276701"/>
            <a:ext cx="715645" cy="68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00" spc="615" dirty="0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endParaRPr sz="4300">
              <a:latin typeface="Calibri"/>
              <a:cs typeface="Calibri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317501" y="115991"/>
            <a:ext cx="2794000" cy="1352550"/>
            <a:chOff x="317501" y="115991"/>
            <a:chExt cx="2794000" cy="1352550"/>
          </a:xfrm>
        </p:grpSpPr>
        <p:sp>
          <p:nvSpPr>
            <p:cNvPr id="90" name="object 90"/>
            <p:cNvSpPr/>
            <p:nvPr/>
          </p:nvSpPr>
          <p:spPr>
            <a:xfrm>
              <a:off x="1764950" y="117033"/>
              <a:ext cx="1346200" cy="1346200"/>
            </a:xfrm>
            <a:custGeom>
              <a:avLst/>
              <a:gdLst/>
              <a:ahLst/>
              <a:cxnLst/>
              <a:rect l="l" t="t" r="r" b="b"/>
              <a:pathLst>
                <a:path w="1346200" h="1346200">
                  <a:moveTo>
                    <a:pt x="672998" y="0"/>
                  </a:moveTo>
                  <a:lnTo>
                    <a:pt x="624935" y="1689"/>
                  </a:lnTo>
                  <a:lnTo>
                    <a:pt x="577783" y="6683"/>
                  </a:lnTo>
                  <a:lnTo>
                    <a:pt x="531658" y="14866"/>
                  </a:lnTo>
                  <a:lnTo>
                    <a:pt x="486673" y="26126"/>
                  </a:lnTo>
                  <a:lnTo>
                    <a:pt x="442942" y="40347"/>
                  </a:lnTo>
                  <a:lnTo>
                    <a:pt x="400578" y="57416"/>
                  </a:lnTo>
                  <a:lnTo>
                    <a:pt x="359696" y="77220"/>
                  </a:lnTo>
                  <a:lnTo>
                    <a:pt x="320410" y="99644"/>
                  </a:lnTo>
                  <a:lnTo>
                    <a:pt x="282832" y="124575"/>
                  </a:lnTo>
                  <a:lnTo>
                    <a:pt x="247078" y="151898"/>
                  </a:lnTo>
                  <a:lnTo>
                    <a:pt x="213261" y="181500"/>
                  </a:lnTo>
                  <a:lnTo>
                    <a:pt x="181495" y="213266"/>
                  </a:lnTo>
                  <a:lnTo>
                    <a:pt x="151894" y="247083"/>
                  </a:lnTo>
                  <a:lnTo>
                    <a:pt x="124571" y="282838"/>
                  </a:lnTo>
                  <a:lnTo>
                    <a:pt x="99641" y="320415"/>
                  </a:lnTo>
                  <a:lnTo>
                    <a:pt x="77218" y="359702"/>
                  </a:lnTo>
                  <a:lnTo>
                    <a:pt x="57414" y="400584"/>
                  </a:lnTo>
                  <a:lnTo>
                    <a:pt x="40346" y="442947"/>
                  </a:lnTo>
                  <a:lnTo>
                    <a:pt x="26125" y="486678"/>
                  </a:lnTo>
                  <a:lnTo>
                    <a:pt x="14866" y="531662"/>
                  </a:lnTo>
                  <a:lnTo>
                    <a:pt x="6683" y="577786"/>
                  </a:lnTo>
                  <a:lnTo>
                    <a:pt x="1689" y="624936"/>
                  </a:lnTo>
                  <a:lnTo>
                    <a:pt x="0" y="672998"/>
                  </a:lnTo>
                  <a:lnTo>
                    <a:pt x="1689" y="721061"/>
                  </a:lnTo>
                  <a:lnTo>
                    <a:pt x="6683" y="768212"/>
                  </a:lnTo>
                  <a:lnTo>
                    <a:pt x="14866" y="814337"/>
                  </a:lnTo>
                  <a:lnTo>
                    <a:pt x="26125" y="859323"/>
                  </a:lnTo>
                  <a:lnTo>
                    <a:pt x="40346" y="903054"/>
                  </a:lnTo>
                  <a:lnTo>
                    <a:pt x="57414" y="945417"/>
                  </a:lnTo>
                  <a:lnTo>
                    <a:pt x="77218" y="986300"/>
                  </a:lnTo>
                  <a:lnTo>
                    <a:pt x="99641" y="1025586"/>
                  </a:lnTo>
                  <a:lnTo>
                    <a:pt x="124571" y="1063163"/>
                  </a:lnTo>
                  <a:lnTo>
                    <a:pt x="151894" y="1098918"/>
                  </a:lnTo>
                  <a:lnTo>
                    <a:pt x="181495" y="1132735"/>
                  </a:lnTo>
                  <a:lnTo>
                    <a:pt x="213261" y="1164501"/>
                  </a:lnTo>
                  <a:lnTo>
                    <a:pt x="247078" y="1194102"/>
                  </a:lnTo>
                  <a:lnTo>
                    <a:pt x="282832" y="1221425"/>
                  </a:lnTo>
                  <a:lnTo>
                    <a:pt x="320410" y="1246355"/>
                  </a:lnTo>
                  <a:lnTo>
                    <a:pt x="359696" y="1268778"/>
                  </a:lnTo>
                  <a:lnTo>
                    <a:pt x="400578" y="1288581"/>
                  </a:lnTo>
                  <a:lnTo>
                    <a:pt x="442942" y="1305650"/>
                  </a:lnTo>
                  <a:lnTo>
                    <a:pt x="486673" y="1319871"/>
                  </a:lnTo>
                  <a:lnTo>
                    <a:pt x="531658" y="1331130"/>
                  </a:lnTo>
                  <a:lnTo>
                    <a:pt x="577783" y="1339313"/>
                  </a:lnTo>
                  <a:lnTo>
                    <a:pt x="624935" y="1344307"/>
                  </a:lnTo>
                  <a:lnTo>
                    <a:pt x="672998" y="1345996"/>
                  </a:lnTo>
                  <a:lnTo>
                    <a:pt x="721061" y="1344307"/>
                  </a:lnTo>
                  <a:lnTo>
                    <a:pt x="768212" y="1339313"/>
                  </a:lnTo>
                  <a:lnTo>
                    <a:pt x="814337" y="1331130"/>
                  </a:lnTo>
                  <a:lnTo>
                    <a:pt x="859323" y="1319871"/>
                  </a:lnTo>
                  <a:lnTo>
                    <a:pt x="903054" y="1305650"/>
                  </a:lnTo>
                  <a:lnTo>
                    <a:pt x="945417" y="1288581"/>
                  </a:lnTo>
                  <a:lnTo>
                    <a:pt x="986300" y="1268778"/>
                  </a:lnTo>
                  <a:lnTo>
                    <a:pt x="1025586" y="1246355"/>
                  </a:lnTo>
                  <a:lnTo>
                    <a:pt x="1063163" y="1221425"/>
                  </a:lnTo>
                  <a:lnTo>
                    <a:pt x="1098918" y="1194102"/>
                  </a:lnTo>
                  <a:lnTo>
                    <a:pt x="1132735" y="1164501"/>
                  </a:lnTo>
                  <a:lnTo>
                    <a:pt x="1164501" y="1132735"/>
                  </a:lnTo>
                  <a:lnTo>
                    <a:pt x="1194102" y="1098918"/>
                  </a:lnTo>
                  <a:lnTo>
                    <a:pt x="1221425" y="1063163"/>
                  </a:lnTo>
                  <a:lnTo>
                    <a:pt x="1246355" y="1025586"/>
                  </a:lnTo>
                  <a:lnTo>
                    <a:pt x="1268778" y="986300"/>
                  </a:lnTo>
                  <a:lnTo>
                    <a:pt x="1288581" y="945417"/>
                  </a:lnTo>
                  <a:lnTo>
                    <a:pt x="1305650" y="903054"/>
                  </a:lnTo>
                  <a:lnTo>
                    <a:pt x="1319871" y="859323"/>
                  </a:lnTo>
                  <a:lnTo>
                    <a:pt x="1331130" y="814337"/>
                  </a:lnTo>
                  <a:lnTo>
                    <a:pt x="1339313" y="768212"/>
                  </a:lnTo>
                  <a:lnTo>
                    <a:pt x="1344307" y="721061"/>
                  </a:lnTo>
                  <a:lnTo>
                    <a:pt x="1345996" y="672998"/>
                  </a:lnTo>
                  <a:lnTo>
                    <a:pt x="1344307" y="624936"/>
                  </a:lnTo>
                  <a:lnTo>
                    <a:pt x="1339313" y="577786"/>
                  </a:lnTo>
                  <a:lnTo>
                    <a:pt x="1331130" y="531662"/>
                  </a:lnTo>
                  <a:lnTo>
                    <a:pt x="1319871" y="486678"/>
                  </a:lnTo>
                  <a:lnTo>
                    <a:pt x="1305650" y="442947"/>
                  </a:lnTo>
                  <a:lnTo>
                    <a:pt x="1288581" y="400584"/>
                  </a:lnTo>
                  <a:lnTo>
                    <a:pt x="1268778" y="359702"/>
                  </a:lnTo>
                  <a:lnTo>
                    <a:pt x="1246355" y="320415"/>
                  </a:lnTo>
                  <a:lnTo>
                    <a:pt x="1221425" y="282838"/>
                  </a:lnTo>
                  <a:lnTo>
                    <a:pt x="1194102" y="247083"/>
                  </a:lnTo>
                  <a:lnTo>
                    <a:pt x="1164501" y="213266"/>
                  </a:lnTo>
                  <a:lnTo>
                    <a:pt x="1132735" y="181500"/>
                  </a:lnTo>
                  <a:lnTo>
                    <a:pt x="1098918" y="151898"/>
                  </a:lnTo>
                  <a:lnTo>
                    <a:pt x="1063163" y="124575"/>
                  </a:lnTo>
                  <a:lnTo>
                    <a:pt x="1025586" y="99644"/>
                  </a:lnTo>
                  <a:lnTo>
                    <a:pt x="986300" y="77220"/>
                  </a:lnTo>
                  <a:lnTo>
                    <a:pt x="945417" y="57416"/>
                  </a:lnTo>
                  <a:lnTo>
                    <a:pt x="903054" y="40347"/>
                  </a:lnTo>
                  <a:lnTo>
                    <a:pt x="859323" y="26126"/>
                  </a:lnTo>
                  <a:lnTo>
                    <a:pt x="814337" y="14866"/>
                  </a:lnTo>
                  <a:lnTo>
                    <a:pt x="768212" y="6683"/>
                  </a:lnTo>
                  <a:lnTo>
                    <a:pt x="721061" y="1689"/>
                  </a:lnTo>
                  <a:lnTo>
                    <a:pt x="672998" y="0"/>
                  </a:lnTo>
                  <a:close/>
                </a:path>
              </a:pathLst>
            </a:custGeom>
            <a:solidFill>
              <a:srgbClr val="C3D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307750" y="117033"/>
              <a:ext cx="1346200" cy="1346200"/>
            </a:xfrm>
            <a:custGeom>
              <a:avLst/>
              <a:gdLst/>
              <a:ahLst/>
              <a:cxnLst/>
              <a:rect l="l" t="t" r="r" b="b"/>
              <a:pathLst>
                <a:path w="1346200" h="1346200">
                  <a:moveTo>
                    <a:pt x="672998" y="0"/>
                  </a:moveTo>
                  <a:lnTo>
                    <a:pt x="624935" y="1689"/>
                  </a:lnTo>
                  <a:lnTo>
                    <a:pt x="577783" y="6683"/>
                  </a:lnTo>
                  <a:lnTo>
                    <a:pt x="531658" y="14866"/>
                  </a:lnTo>
                  <a:lnTo>
                    <a:pt x="486673" y="26126"/>
                  </a:lnTo>
                  <a:lnTo>
                    <a:pt x="442942" y="40347"/>
                  </a:lnTo>
                  <a:lnTo>
                    <a:pt x="400578" y="57416"/>
                  </a:lnTo>
                  <a:lnTo>
                    <a:pt x="359696" y="77220"/>
                  </a:lnTo>
                  <a:lnTo>
                    <a:pt x="320410" y="99644"/>
                  </a:lnTo>
                  <a:lnTo>
                    <a:pt x="282832" y="124575"/>
                  </a:lnTo>
                  <a:lnTo>
                    <a:pt x="247078" y="151898"/>
                  </a:lnTo>
                  <a:lnTo>
                    <a:pt x="213261" y="181500"/>
                  </a:lnTo>
                  <a:lnTo>
                    <a:pt x="181495" y="213266"/>
                  </a:lnTo>
                  <a:lnTo>
                    <a:pt x="151894" y="247083"/>
                  </a:lnTo>
                  <a:lnTo>
                    <a:pt x="124571" y="282838"/>
                  </a:lnTo>
                  <a:lnTo>
                    <a:pt x="99641" y="320415"/>
                  </a:lnTo>
                  <a:lnTo>
                    <a:pt x="77218" y="359702"/>
                  </a:lnTo>
                  <a:lnTo>
                    <a:pt x="57414" y="400584"/>
                  </a:lnTo>
                  <a:lnTo>
                    <a:pt x="40346" y="442947"/>
                  </a:lnTo>
                  <a:lnTo>
                    <a:pt x="26125" y="486678"/>
                  </a:lnTo>
                  <a:lnTo>
                    <a:pt x="14866" y="531662"/>
                  </a:lnTo>
                  <a:lnTo>
                    <a:pt x="6683" y="577786"/>
                  </a:lnTo>
                  <a:lnTo>
                    <a:pt x="1689" y="624936"/>
                  </a:lnTo>
                  <a:lnTo>
                    <a:pt x="0" y="672998"/>
                  </a:lnTo>
                  <a:lnTo>
                    <a:pt x="1689" y="721061"/>
                  </a:lnTo>
                  <a:lnTo>
                    <a:pt x="6683" y="768212"/>
                  </a:lnTo>
                  <a:lnTo>
                    <a:pt x="14866" y="814337"/>
                  </a:lnTo>
                  <a:lnTo>
                    <a:pt x="26125" y="859323"/>
                  </a:lnTo>
                  <a:lnTo>
                    <a:pt x="40346" y="903054"/>
                  </a:lnTo>
                  <a:lnTo>
                    <a:pt x="57414" y="945417"/>
                  </a:lnTo>
                  <a:lnTo>
                    <a:pt x="77218" y="986300"/>
                  </a:lnTo>
                  <a:lnTo>
                    <a:pt x="99641" y="1025586"/>
                  </a:lnTo>
                  <a:lnTo>
                    <a:pt x="124571" y="1063163"/>
                  </a:lnTo>
                  <a:lnTo>
                    <a:pt x="151894" y="1098918"/>
                  </a:lnTo>
                  <a:lnTo>
                    <a:pt x="181495" y="1132735"/>
                  </a:lnTo>
                  <a:lnTo>
                    <a:pt x="213261" y="1164501"/>
                  </a:lnTo>
                  <a:lnTo>
                    <a:pt x="247078" y="1194102"/>
                  </a:lnTo>
                  <a:lnTo>
                    <a:pt x="282832" y="1221425"/>
                  </a:lnTo>
                  <a:lnTo>
                    <a:pt x="320410" y="1246355"/>
                  </a:lnTo>
                  <a:lnTo>
                    <a:pt x="359696" y="1268778"/>
                  </a:lnTo>
                  <a:lnTo>
                    <a:pt x="400578" y="1288581"/>
                  </a:lnTo>
                  <a:lnTo>
                    <a:pt x="442942" y="1305650"/>
                  </a:lnTo>
                  <a:lnTo>
                    <a:pt x="486673" y="1319871"/>
                  </a:lnTo>
                  <a:lnTo>
                    <a:pt x="531658" y="1331130"/>
                  </a:lnTo>
                  <a:lnTo>
                    <a:pt x="577783" y="1339313"/>
                  </a:lnTo>
                  <a:lnTo>
                    <a:pt x="624935" y="1344307"/>
                  </a:lnTo>
                  <a:lnTo>
                    <a:pt x="672998" y="1345996"/>
                  </a:lnTo>
                  <a:lnTo>
                    <a:pt x="721061" y="1344307"/>
                  </a:lnTo>
                  <a:lnTo>
                    <a:pt x="768212" y="1339313"/>
                  </a:lnTo>
                  <a:lnTo>
                    <a:pt x="814337" y="1331130"/>
                  </a:lnTo>
                  <a:lnTo>
                    <a:pt x="859323" y="1319871"/>
                  </a:lnTo>
                  <a:lnTo>
                    <a:pt x="903054" y="1305650"/>
                  </a:lnTo>
                  <a:lnTo>
                    <a:pt x="945417" y="1288581"/>
                  </a:lnTo>
                  <a:lnTo>
                    <a:pt x="986300" y="1268778"/>
                  </a:lnTo>
                  <a:lnTo>
                    <a:pt x="1025586" y="1246355"/>
                  </a:lnTo>
                  <a:lnTo>
                    <a:pt x="1063163" y="1221425"/>
                  </a:lnTo>
                  <a:lnTo>
                    <a:pt x="1098918" y="1194102"/>
                  </a:lnTo>
                  <a:lnTo>
                    <a:pt x="1132735" y="1164501"/>
                  </a:lnTo>
                  <a:lnTo>
                    <a:pt x="1164501" y="1132735"/>
                  </a:lnTo>
                  <a:lnTo>
                    <a:pt x="1194102" y="1098918"/>
                  </a:lnTo>
                  <a:lnTo>
                    <a:pt x="1221425" y="1063163"/>
                  </a:lnTo>
                  <a:lnTo>
                    <a:pt x="1246355" y="1025586"/>
                  </a:lnTo>
                  <a:lnTo>
                    <a:pt x="1268778" y="986300"/>
                  </a:lnTo>
                  <a:lnTo>
                    <a:pt x="1288581" y="945417"/>
                  </a:lnTo>
                  <a:lnTo>
                    <a:pt x="1305650" y="903054"/>
                  </a:lnTo>
                  <a:lnTo>
                    <a:pt x="1319871" y="859323"/>
                  </a:lnTo>
                  <a:lnTo>
                    <a:pt x="1331130" y="814337"/>
                  </a:lnTo>
                  <a:lnTo>
                    <a:pt x="1339313" y="768212"/>
                  </a:lnTo>
                  <a:lnTo>
                    <a:pt x="1344307" y="721061"/>
                  </a:lnTo>
                  <a:lnTo>
                    <a:pt x="1345996" y="672998"/>
                  </a:lnTo>
                  <a:lnTo>
                    <a:pt x="1344307" y="624936"/>
                  </a:lnTo>
                  <a:lnTo>
                    <a:pt x="1339313" y="577786"/>
                  </a:lnTo>
                  <a:lnTo>
                    <a:pt x="1331130" y="531662"/>
                  </a:lnTo>
                  <a:lnTo>
                    <a:pt x="1319871" y="486678"/>
                  </a:lnTo>
                  <a:lnTo>
                    <a:pt x="1305650" y="442947"/>
                  </a:lnTo>
                  <a:lnTo>
                    <a:pt x="1288581" y="400584"/>
                  </a:lnTo>
                  <a:lnTo>
                    <a:pt x="1268778" y="359702"/>
                  </a:lnTo>
                  <a:lnTo>
                    <a:pt x="1246355" y="320415"/>
                  </a:lnTo>
                  <a:lnTo>
                    <a:pt x="1221425" y="282838"/>
                  </a:lnTo>
                  <a:lnTo>
                    <a:pt x="1194102" y="247083"/>
                  </a:lnTo>
                  <a:lnTo>
                    <a:pt x="1164501" y="213266"/>
                  </a:lnTo>
                  <a:lnTo>
                    <a:pt x="1132735" y="181500"/>
                  </a:lnTo>
                  <a:lnTo>
                    <a:pt x="1098918" y="151898"/>
                  </a:lnTo>
                  <a:lnTo>
                    <a:pt x="1063163" y="124575"/>
                  </a:lnTo>
                  <a:lnTo>
                    <a:pt x="1025586" y="99644"/>
                  </a:lnTo>
                  <a:lnTo>
                    <a:pt x="986300" y="77220"/>
                  </a:lnTo>
                  <a:lnTo>
                    <a:pt x="945417" y="57416"/>
                  </a:lnTo>
                  <a:lnTo>
                    <a:pt x="903054" y="40347"/>
                  </a:lnTo>
                  <a:lnTo>
                    <a:pt x="859323" y="26126"/>
                  </a:lnTo>
                  <a:lnTo>
                    <a:pt x="814337" y="14866"/>
                  </a:lnTo>
                  <a:lnTo>
                    <a:pt x="768212" y="6683"/>
                  </a:lnTo>
                  <a:lnTo>
                    <a:pt x="721061" y="1689"/>
                  </a:lnTo>
                  <a:lnTo>
                    <a:pt x="672998" y="0"/>
                  </a:lnTo>
                  <a:close/>
                </a:path>
              </a:pathLst>
            </a:custGeom>
            <a:solidFill>
              <a:srgbClr val="EA4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80875" y="122019"/>
              <a:ext cx="1346200" cy="1346200"/>
            </a:xfrm>
            <a:custGeom>
              <a:avLst/>
              <a:gdLst/>
              <a:ahLst/>
              <a:cxnLst/>
              <a:rect l="l" t="t" r="r" b="b"/>
              <a:pathLst>
                <a:path w="1346200" h="1346200">
                  <a:moveTo>
                    <a:pt x="672998" y="0"/>
                  </a:moveTo>
                  <a:lnTo>
                    <a:pt x="624935" y="1689"/>
                  </a:lnTo>
                  <a:lnTo>
                    <a:pt x="577783" y="6683"/>
                  </a:lnTo>
                  <a:lnTo>
                    <a:pt x="531658" y="14866"/>
                  </a:lnTo>
                  <a:lnTo>
                    <a:pt x="486673" y="26126"/>
                  </a:lnTo>
                  <a:lnTo>
                    <a:pt x="442942" y="40347"/>
                  </a:lnTo>
                  <a:lnTo>
                    <a:pt x="400578" y="57416"/>
                  </a:lnTo>
                  <a:lnTo>
                    <a:pt x="359696" y="77220"/>
                  </a:lnTo>
                  <a:lnTo>
                    <a:pt x="320410" y="99644"/>
                  </a:lnTo>
                  <a:lnTo>
                    <a:pt x="282832" y="124575"/>
                  </a:lnTo>
                  <a:lnTo>
                    <a:pt x="247078" y="151898"/>
                  </a:lnTo>
                  <a:lnTo>
                    <a:pt x="213261" y="181500"/>
                  </a:lnTo>
                  <a:lnTo>
                    <a:pt x="181495" y="213266"/>
                  </a:lnTo>
                  <a:lnTo>
                    <a:pt x="151894" y="247083"/>
                  </a:lnTo>
                  <a:lnTo>
                    <a:pt x="124571" y="282838"/>
                  </a:lnTo>
                  <a:lnTo>
                    <a:pt x="99641" y="320415"/>
                  </a:lnTo>
                  <a:lnTo>
                    <a:pt x="77218" y="359702"/>
                  </a:lnTo>
                  <a:lnTo>
                    <a:pt x="57414" y="400584"/>
                  </a:lnTo>
                  <a:lnTo>
                    <a:pt x="40346" y="442947"/>
                  </a:lnTo>
                  <a:lnTo>
                    <a:pt x="26125" y="486678"/>
                  </a:lnTo>
                  <a:lnTo>
                    <a:pt x="14866" y="531662"/>
                  </a:lnTo>
                  <a:lnTo>
                    <a:pt x="6683" y="577786"/>
                  </a:lnTo>
                  <a:lnTo>
                    <a:pt x="1689" y="624936"/>
                  </a:lnTo>
                  <a:lnTo>
                    <a:pt x="0" y="672998"/>
                  </a:lnTo>
                  <a:lnTo>
                    <a:pt x="1689" y="721061"/>
                  </a:lnTo>
                  <a:lnTo>
                    <a:pt x="6683" y="768212"/>
                  </a:lnTo>
                  <a:lnTo>
                    <a:pt x="14866" y="814337"/>
                  </a:lnTo>
                  <a:lnTo>
                    <a:pt x="26125" y="859323"/>
                  </a:lnTo>
                  <a:lnTo>
                    <a:pt x="40346" y="903054"/>
                  </a:lnTo>
                  <a:lnTo>
                    <a:pt x="57414" y="945417"/>
                  </a:lnTo>
                  <a:lnTo>
                    <a:pt x="77218" y="986300"/>
                  </a:lnTo>
                  <a:lnTo>
                    <a:pt x="99641" y="1025586"/>
                  </a:lnTo>
                  <a:lnTo>
                    <a:pt x="124571" y="1063163"/>
                  </a:lnTo>
                  <a:lnTo>
                    <a:pt x="151894" y="1098918"/>
                  </a:lnTo>
                  <a:lnTo>
                    <a:pt x="181495" y="1132735"/>
                  </a:lnTo>
                  <a:lnTo>
                    <a:pt x="213261" y="1164501"/>
                  </a:lnTo>
                  <a:lnTo>
                    <a:pt x="247078" y="1194102"/>
                  </a:lnTo>
                  <a:lnTo>
                    <a:pt x="282832" y="1221425"/>
                  </a:lnTo>
                  <a:lnTo>
                    <a:pt x="320410" y="1246355"/>
                  </a:lnTo>
                  <a:lnTo>
                    <a:pt x="359696" y="1268778"/>
                  </a:lnTo>
                  <a:lnTo>
                    <a:pt x="400578" y="1288581"/>
                  </a:lnTo>
                  <a:lnTo>
                    <a:pt x="442942" y="1305650"/>
                  </a:lnTo>
                  <a:lnTo>
                    <a:pt x="486673" y="1319871"/>
                  </a:lnTo>
                  <a:lnTo>
                    <a:pt x="531658" y="1331130"/>
                  </a:lnTo>
                  <a:lnTo>
                    <a:pt x="577783" y="1339313"/>
                  </a:lnTo>
                  <a:lnTo>
                    <a:pt x="624935" y="1344307"/>
                  </a:lnTo>
                  <a:lnTo>
                    <a:pt x="672998" y="1345996"/>
                  </a:lnTo>
                  <a:lnTo>
                    <a:pt x="721061" y="1344307"/>
                  </a:lnTo>
                  <a:lnTo>
                    <a:pt x="768212" y="1339313"/>
                  </a:lnTo>
                  <a:lnTo>
                    <a:pt x="814337" y="1331130"/>
                  </a:lnTo>
                  <a:lnTo>
                    <a:pt x="859323" y="1319871"/>
                  </a:lnTo>
                  <a:lnTo>
                    <a:pt x="903054" y="1305650"/>
                  </a:lnTo>
                  <a:lnTo>
                    <a:pt x="945417" y="1288581"/>
                  </a:lnTo>
                  <a:lnTo>
                    <a:pt x="986300" y="1268778"/>
                  </a:lnTo>
                  <a:lnTo>
                    <a:pt x="1025586" y="1246355"/>
                  </a:lnTo>
                  <a:lnTo>
                    <a:pt x="1063163" y="1221425"/>
                  </a:lnTo>
                  <a:lnTo>
                    <a:pt x="1098918" y="1194102"/>
                  </a:lnTo>
                  <a:lnTo>
                    <a:pt x="1132735" y="1164501"/>
                  </a:lnTo>
                  <a:lnTo>
                    <a:pt x="1164501" y="1132735"/>
                  </a:lnTo>
                  <a:lnTo>
                    <a:pt x="1194102" y="1098918"/>
                  </a:lnTo>
                  <a:lnTo>
                    <a:pt x="1221425" y="1063163"/>
                  </a:lnTo>
                  <a:lnTo>
                    <a:pt x="1246355" y="1025586"/>
                  </a:lnTo>
                  <a:lnTo>
                    <a:pt x="1268778" y="986300"/>
                  </a:lnTo>
                  <a:lnTo>
                    <a:pt x="1288581" y="945417"/>
                  </a:lnTo>
                  <a:lnTo>
                    <a:pt x="1305650" y="903054"/>
                  </a:lnTo>
                  <a:lnTo>
                    <a:pt x="1319871" y="859323"/>
                  </a:lnTo>
                  <a:lnTo>
                    <a:pt x="1331130" y="814337"/>
                  </a:lnTo>
                  <a:lnTo>
                    <a:pt x="1339313" y="768212"/>
                  </a:lnTo>
                  <a:lnTo>
                    <a:pt x="1344307" y="721061"/>
                  </a:lnTo>
                  <a:lnTo>
                    <a:pt x="1345996" y="672998"/>
                  </a:lnTo>
                  <a:lnTo>
                    <a:pt x="1344307" y="624936"/>
                  </a:lnTo>
                  <a:lnTo>
                    <a:pt x="1339313" y="577786"/>
                  </a:lnTo>
                  <a:lnTo>
                    <a:pt x="1331130" y="531662"/>
                  </a:lnTo>
                  <a:lnTo>
                    <a:pt x="1319871" y="486678"/>
                  </a:lnTo>
                  <a:lnTo>
                    <a:pt x="1305650" y="442947"/>
                  </a:lnTo>
                  <a:lnTo>
                    <a:pt x="1288581" y="400584"/>
                  </a:lnTo>
                  <a:lnTo>
                    <a:pt x="1268778" y="359702"/>
                  </a:lnTo>
                  <a:lnTo>
                    <a:pt x="1246355" y="320415"/>
                  </a:lnTo>
                  <a:lnTo>
                    <a:pt x="1221425" y="282838"/>
                  </a:lnTo>
                  <a:lnTo>
                    <a:pt x="1194102" y="247083"/>
                  </a:lnTo>
                  <a:lnTo>
                    <a:pt x="1164501" y="213266"/>
                  </a:lnTo>
                  <a:lnTo>
                    <a:pt x="1132735" y="181500"/>
                  </a:lnTo>
                  <a:lnTo>
                    <a:pt x="1098918" y="151898"/>
                  </a:lnTo>
                  <a:lnTo>
                    <a:pt x="1063163" y="124575"/>
                  </a:lnTo>
                  <a:lnTo>
                    <a:pt x="1025586" y="99644"/>
                  </a:lnTo>
                  <a:lnTo>
                    <a:pt x="986300" y="77220"/>
                  </a:lnTo>
                  <a:lnTo>
                    <a:pt x="945417" y="57416"/>
                  </a:lnTo>
                  <a:lnTo>
                    <a:pt x="903054" y="40347"/>
                  </a:lnTo>
                  <a:lnTo>
                    <a:pt x="859323" y="26126"/>
                  </a:lnTo>
                  <a:lnTo>
                    <a:pt x="814337" y="14866"/>
                  </a:lnTo>
                  <a:lnTo>
                    <a:pt x="768212" y="6683"/>
                  </a:lnTo>
                  <a:lnTo>
                    <a:pt x="721061" y="1689"/>
                  </a:lnTo>
                  <a:lnTo>
                    <a:pt x="672998" y="0"/>
                  </a:lnTo>
                  <a:close/>
                </a:path>
              </a:pathLst>
            </a:custGeom>
            <a:solidFill>
              <a:srgbClr val="8BD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17501" y="115991"/>
              <a:ext cx="1346200" cy="1346200"/>
            </a:xfrm>
            <a:custGeom>
              <a:avLst/>
              <a:gdLst/>
              <a:ahLst/>
              <a:cxnLst/>
              <a:rect l="l" t="t" r="r" b="b"/>
              <a:pathLst>
                <a:path w="1346200" h="1346200">
                  <a:moveTo>
                    <a:pt x="672998" y="0"/>
                  </a:moveTo>
                  <a:lnTo>
                    <a:pt x="624935" y="1689"/>
                  </a:lnTo>
                  <a:lnTo>
                    <a:pt x="577783" y="6683"/>
                  </a:lnTo>
                  <a:lnTo>
                    <a:pt x="531658" y="14866"/>
                  </a:lnTo>
                  <a:lnTo>
                    <a:pt x="486673" y="26126"/>
                  </a:lnTo>
                  <a:lnTo>
                    <a:pt x="442942" y="40347"/>
                  </a:lnTo>
                  <a:lnTo>
                    <a:pt x="400578" y="57416"/>
                  </a:lnTo>
                  <a:lnTo>
                    <a:pt x="359696" y="77220"/>
                  </a:lnTo>
                  <a:lnTo>
                    <a:pt x="320410" y="99644"/>
                  </a:lnTo>
                  <a:lnTo>
                    <a:pt x="282832" y="124575"/>
                  </a:lnTo>
                  <a:lnTo>
                    <a:pt x="247078" y="151898"/>
                  </a:lnTo>
                  <a:lnTo>
                    <a:pt x="213261" y="181500"/>
                  </a:lnTo>
                  <a:lnTo>
                    <a:pt x="181495" y="213266"/>
                  </a:lnTo>
                  <a:lnTo>
                    <a:pt x="151894" y="247083"/>
                  </a:lnTo>
                  <a:lnTo>
                    <a:pt x="124571" y="282838"/>
                  </a:lnTo>
                  <a:lnTo>
                    <a:pt x="99641" y="320415"/>
                  </a:lnTo>
                  <a:lnTo>
                    <a:pt x="77218" y="359702"/>
                  </a:lnTo>
                  <a:lnTo>
                    <a:pt x="57414" y="400584"/>
                  </a:lnTo>
                  <a:lnTo>
                    <a:pt x="40346" y="442947"/>
                  </a:lnTo>
                  <a:lnTo>
                    <a:pt x="26125" y="486678"/>
                  </a:lnTo>
                  <a:lnTo>
                    <a:pt x="14866" y="531662"/>
                  </a:lnTo>
                  <a:lnTo>
                    <a:pt x="6683" y="577786"/>
                  </a:lnTo>
                  <a:lnTo>
                    <a:pt x="1689" y="624936"/>
                  </a:lnTo>
                  <a:lnTo>
                    <a:pt x="0" y="672998"/>
                  </a:lnTo>
                  <a:lnTo>
                    <a:pt x="1689" y="721061"/>
                  </a:lnTo>
                  <a:lnTo>
                    <a:pt x="6683" y="768212"/>
                  </a:lnTo>
                  <a:lnTo>
                    <a:pt x="14866" y="814337"/>
                  </a:lnTo>
                  <a:lnTo>
                    <a:pt x="26125" y="859323"/>
                  </a:lnTo>
                  <a:lnTo>
                    <a:pt x="40346" y="903054"/>
                  </a:lnTo>
                  <a:lnTo>
                    <a:pt x="57414" y="945417"/>
                  </a:lnTo>
                  <a:lnTo>
                    <a:pt x="77218" y="986300"/>
                  </a:lnTo>
                  <a:lnTo>
                    <a:pt x="99641" y="1025586"/>
                  </a:lnTo>
                  <a:lnTo>
                    <a:pt x="124571" y="1063163"/>
                  </a:lnTo>
                  <a:lnTo>
                    <a:pt x="151894" y="1098918"/>
                  </a:lnTo>
                  <a:lnTo>
                    <a:pt x="181495" y="1132735"/>
                  </a:lnTo>
                  <a:lnTo>
                    <a:pt x="213261" y="1164501"/>
                  </a:lnTo>
                  <a:lnTo>
                    <a:pt x="247078" y="1194102"/>
                  </a:lnTo>
                  <a:lnTo>
                    <a:pt x="282832" y="1221425"/>
                  </a:lnTo>
                  <a:lnTo>
                    <a:pt x="320410" y="1246355"/>
                  </a:lnTo>
                  <a:lnTo>
                    <a:pt x="359696" y="1268778"/>
                  </a:lnTo>
                  <a:lnTo>
                    <a:pt x="400578" y="1288581"/>
                  </a:lnTo>
                  <a:lnTo>
                    <a:pt x="442942" y="1305650"/>
                  </a:lnTo>
                  <a:lnTo>
                    <a:pt x="486673" y="1319871"/>
                  </a:lnTo>
                  <a:lnTo>
                    <a:pt x="531658" y="1331130"/>
                  </a:lnTo>
                  <a:lnTo>
                    <a:pt x="577783" y="1339313"/>
                  </a:lnTo>
                  <a:lnTo>
                    <a:pt x="624935" y="1344307"/>
                  </a:lnTo>
                  <a:lnTo>
                    <a:pt x="672998" y="1345996"/>
                  </a:lnTo>
                  <a:lnTo>
                    <a:pt x="721061" y="1344307"/>
                  </a:lnTo>
                  <a:lnTo>
                    <a:pt x="768212" y="1339313"/>
                  </a:lnTo>
                  <a:lnTo>
                    <a:pt x="814337" y="1331130"/>
                  </a:lnTo>
                  <a:lnTo>
                    <a:pt x="859323" y="1319871"/>
                  </a:lnTo>
                  <a:lnTo>
                    <a:pt x="903054" y="1305650"/>
                  </a:lnTo>
                  <a:lnTo>
                    <a:pt x="945417" y="1288581"/>
                  </a:lnTo>
                  <a:lnTo>
                    <a:pt x="986300" y="1268778"/>
                  </a:lnTo>
                  <a:lnTo>
                    <a:pt x="1025586" y="1246355"/>
                  </a:lnTo>
                  <a:lnTo>
                    <a:pt x="1063163" y="1221425"/>
                  </a:lnTo>
                  <a:lnTo>
                    <a:pt x="1098918" y="1194102"/>
                  </a:lnTo>
                  <a:lnTo>
                    <a:pt x="1132735" y="1164501"/>
                  </a:lnTo>
                  <a:lnTo>
                    <a:pt x="1164501" y="1132735"/>
                  </a:lnTo>
                  <a:lnTo>
                    <a:pt x="1194102" y="1098918"/>
                  </a:lnTo>
                  <a:lnTo>
                    <a:pt x="1221425" y="1063163"/>
                  </a:lnTo>
                  <a:lnTo>
                    <a:pt x="1246355" y="1025586"/>
                  </a:lnTo>
                  <a:lnTo>
                    <a:pt x="1268778" y="986300"/>
                  </a:lnTo>
                  <a:lnTo>
                    <a:pt x="1288581" y="945417"/>
                  </a:lnTo>
                  <a:lnTo>
                    <a:pt x="1305650" y="903054"/>
                  </a:lnTo>
                  <a:lnTo>
                    <a:pt x="1319871" y="859323"/>
                  </a:lnTo>
                  <a:lnTo>
                    <a:pt x="1331130" y="814337"/>
                  </a:lnTo>
                  <a:lnTo>
                    <a:pt x="1339313" y="768212"/>
                  </a:lnTo>
                  <a:lnTo>
                    <a:pt x="1344307" y="721061"/>
                  </a:lnTo>
                  <a:lnTo>
                    <a:pt x="1345996" y="672998"/>
                  </a:lnTo>
                  <a:lnTo>
                    <a:pt x="1344307" y="624936"/>
                  </a:lnTo>
                  <a:lnTo>
                    <a:pt x="1339313" y="577786"/>
                  </a:lnTo>
                  <a:lnTo>
                    <a:pt x="1331130" y="531662"/>
                  </a:lnTo>
                  <a:lnTo>
                    <a:pt x="1319871" y="486678"/>
                  </a:lnTo>
                  <a:lnTo>
                    <a:pt x="1305650" y="442947"/>
                  </a:lnTo>
                  <a:lnTo>
                    <a:pt x="1288581" y="400584"/>
                  </a:lnTo>
                  <a:lnTo>
                    <a:pt x="1268778" y="359702"/>
                  </a:lnTo>
                  <a:lnTo>
                    <a:pt x="1246355" y="320415"/>
                  </a:lnTo>
                  <a:lnTo>
                    <a:pt x="1221425" y="282838"/>
                  </a:lnTo>
                  <a:lnTo>
                    <a:pt x="1194102" y="247083"/>
                  </a:lnTo>
                  <a:lnTo>
                    <a:pt x="1164501" y="213266"/>
                  </a:lnTo>
                  <a:lnTo>
                    <a:pt x="1132735" y="181500"/>
                  </a:lnTo>
                  <a:lnTo>
                    <a:pt x="1098918" y="151898"/>
                  </a:lnTo>
                  <a:lnTo>
                    <a:pt x="1063163" y="124575"/>
                  </a:lnTo>
                  <a:lnTo>
                    <a:pt x="1025586" y="99644"/>
                  </a:lnTo>
                  <a:lnTo>
                    <a:pt x="986300" y="77220"/>
                  </a:lnTo>
                  <a:lnTo>
                    <a:pt x="945417" y="57416"/>
                  </a:lnTo>
                  <a:lnTo>
                    <a:pt x="903054" y="40347"/>
                  </a:lnTo>
                  <a:lnTo>
                    <a:pt x="859323" y="26126"/>
                  </a:lnTo>
                  <a:lnTo>
                    <a:pt x="814337" y="14866"/>
                  </a:lnTo>
                  <a:lnTo>
                    <a:pt x="768212" y="6683"/>
                  </a:lnTo>
                  <a:lnTo>
                    <a:pt x="721061" y="1689"/>
                  </a:lnTo>
                  <a:lnTo>
                    <a:pt x="672998" y="0"/>
                  </a:lnTo>
                  <a:close/>
                </a:path>
              </a:pathLst>
            </a:custGeom>
            <a:solidFill>
              <a:srgbClr val="FDC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648427" y="551180"/>
            <a:ext cx="2283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6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24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240" dirty="0">
                <a:solidFill>
                  <a:srgbClr val="FFFFFF"/>
                </a:solidFill>
                <a:latin typeface="Calibri"/>
                <a:cs typeface="Calibri"/>
              </a:rPr>
              <a:t>CAMPUSES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5" name="object 9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9134" y="1347724"/>
            <a:ext cx="902077" cy="881337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325" y="4549584"/>
            <a:ext cx="675879" cy="660344"/>
          </a:xfrm>
          <a:prstGeom prst="rect">
            <a:avLst/>
          </a:prstGeom>
        </p:spPr>
      </p:pic>
      <p:grpSp>
        <p:nvGrpSpPr>
          <p:cNvPr id="97" name="object 97"/>
          <p:cNvGrpSpPr/>
          <p:nvPr/>
        </p:nvGrpSpPr>
        <p:grpSpPr>
          <a:xfrm>
            <a:off x="4383138" y="4536884"/>
            <a:ext cx="4504055" cy="673100"/>
            <a:chOff x="4383138" y="4536884"/>
            <a:chExt cx="4504055" cy="673100"/>
          </a:xfrm>
        </p:grpSpPr>
        <p:pic>
          <p:nvPicPr>
            <p:cNvPr id="98" name="object 9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3138" y="4549584"/>
              <a:ext cx="675879" cy="66034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10880" y="4536884"/>
              <a:ext cx="675881" cy="660344"/>
            </a:xfrm>
            <a:prstGeom prst="rect">
              <a:avLst/>
            </a:prstGeom>
          </p:spPr>
        </p:pic>
      </p:grpSp>
      <p:grpSp>
        <p:nvGrpSpPr>
          <p:cNvPr id="100" name="object 100"/>
          <p:cNvGrpSpPr/>
          <p:nvPr/>
        </p:nvGrpSpPr>
        <p:grpSpPr>
          <a:xfrm>
            <a:off x="11858726" y="4574984"/>
            <a:ext cx="3039110" cy="3327400"/>
            <a:chOff x="11858726" y="4574984"/>
            <a:chExt cx="3039110" cy="3327400"/>
          </a:xfrm>
        </p:grpSpPr>
        <p:sp>
          <p:nvSpPr>
            <p:cNvPr id="101" name="object 101"/>
            <p:cNvSpPr/>
            <p:nvPr/>
          </p:nvSpPr>
          <p:spPr>
            <a:xfrm>
              <a:off x="14859223" y="6828615"/>
              <a:ext cx="38100" cy="1073785"/>
            </a:xfrm>
            <a:custGeom>
              <a:avLst/>
              <a:gdLst/>
              <a:ahLst/>
              <a:cxnLst/>
              <a:rect l="l" t="t" r="r" b="b"/>
              <a:pathLst>
                <a:path w="38100" h="1073784">
                  <a:moveTo>
                    <a:pt x="0" y="1073594"/>
                  </a:moveTo>
                  <a:lnTo>
                    <a:pt x="38100" y="1073594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107359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2549807" y="6820148"/>
              <a:ext cx="0" cy="1073785"/>
            </a:xfrm>
            <a:custGeom>
              <a:avLst/>
              <a:gdLst/>
              <a:ahLst/>
              <a:cxnLst/>
              <a:rect l="l" t="t" r="r" b="b"/>
              <a:pathLst>
                <a:path h="1073784">
                  <a:moveTo>
                    <a:pt x="0" y="0"/>
                  </a:moveTo>
                  <a:lnTo>
                    <a:pt x="0" y="1073594"/>
                  </a:lnTo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58726" y="4574984"/>
              <a:ext cx="675880" cy="6603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68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Phase</a:t>
            </a:r>
            <a:r>
              <a:rPr spc="-15" dirty="0"/>
              <a:t> </a:t>
            </a:r>
            <a:r>
              <a:rPr spc="-110" dirty="0"/>
              <a:t>1</a:t>
            </a:r>
            <a:r>
              <a:rPr spc="-15" dirty="0"/>
              <a:t> </a:t>
            </a:r>
            <a:r>
              <a:rPr spc="-220" dirty="0"/>
              <a:t>Priority</a:t>
            </a:r>
            <a:r>
              <a:rPr spc="-20" dirty="0"/>
              <a:t> </a:t>
            </a:r>
            <a:r>
              <a:rPr spc="-210" dirty="0"/>
              <a:t>Projects:</a:t>
            </a:r>
            <a:r>
              <a:rPr spc="-15" dirty="0"/>
              <a:t> </a:t>
            </a:r>
            <a:r>
              <a:rPr spc="-229" dirty="0"/>
              <a:t>Preliminary</a:t>
            </a:r>
            <a:r>
              <a:rPr spc="-15" dirty="0"/>
              <a:t> </a:t>
            </a:r>
            <a:r>
              <a:rPr spc="-190" dirty="0"/>
              <a:t>Schedule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7501" y="115991"/>
            <a:ext cx="2794000" cy="1352550"/>
            <a:chOff x="317501" y="115991"/>
            <a:chExt cx="2794000" cy="1352550"/>
          </a:xfrm>
        </p:grpSpPr>
        <p:sp>
          <p:nvSpPr>
            <p:cNvPr id="4" name="object 4"/>
            <p:cNvSpPr/>
            <p:nvPr/>
          </p:nvSpPr>
          <p:spPr>
            <a:xfrm>
              <a:off x="1764950" y="117033"/>
              <a:ext cx="1346200" cy="1346200"/>
            </a:xfrm>
            <a:custGeom>
              <a:avLst/>
              <a:gdLst/>
              <a:ahLst/>
              <a:cxnLst/>
              <a:rect l="l" t="t" r="r" b="b"/>
              <a:pathLst>
                <a:path w="1346200" h="1346200">
                  <a:moveTo>
                    <a:pt x="672998" y="0"/>
                  </a:moveTo>
                  <a:lnTo>
                    <a:pt x="624935" y="1689"/>
                  </a:lnTo>
                  <a:lnTo>
                    <a:pt x="577783" y="6683"/>
                  </a:lnTo>
                  <a:lnTo>
                    <a:pt x="531658" y="14866"/>
                  </a:lnTo>
                  <a:lnTo>
                    <a:pt x="486673" y="26126"/>
                  </a:lnTo>
                  <a:lnTo>
                    <a:pt x="442942" y="40347"/>
                  </a:lnTo>
                  <a:lnTo>
                    <a:pt x="400578" y="57416"/>
                  </a:lnTo>
                  <a:lnTo>
                    <a:pt x="359696" y="77220"/>
                  </a:lnTo>
                  <a:lnTo>
                    <a:pt x="320410" y="99644"/>
                  </a:lnTo>
                  <a:lnTo>
                    <a:pt x="282832" y="124575"/>
                  </a:lnTo>
                  <a:lnTo>
                    <a:pt x="247078" y="151898"/>
                  </a:lnTo>
                  <a:lnTo>
                    <a:pt x="213261" y="181500"/>
                  </a:lnTo>
                  <a:lnTo>
                    <a:pt x="181495" y="213266"/>
                  </a:lnTo>
                  <a:lnTo>
                    <a:pt x="151894" y="247083"/>
                  </a:lnTo>
                  <a:lnTo>
                    <a:pt x="124571" y="282838"/>
                  </a:lnTo>
                  <a:lnTo>
                    <a:pt x="99641" y="320415"/>
                  </a:lnTo>
                  <a:lnTo>
                    <a:pt x="77218" y="359702"/>
                  </a:lnTo>
                  <a:lnTo>
                    <a:pt x="57414" y="400584"/>
                  </a:lnTo>
                  <a:lnTo>
                    <a:pt x="40346" y="442947"/>
                  </a:lnTo>
                  <a:lnTo>
                    <a:pt x="26125" y="486678"/>
                  </a:lnTo>
                  <a:lnTo>
                    <a:pt x="14866" y="531662"/>
                  </a:lnTo>
                  <a:lnTo>
                    <a:pt x="6683" y="577786"/>
                  </a:lnTo>
                  <a:lnTo>
                    <a:pt x="1689" y="624936"/>
                  </a:lnTo>
                  <a:lnTo>
                    <a:pt x="0" y="672998"/>
                  </a:lnTo>
                  <a:lnTo>
                    <a:pt x="1689" y="721061"/>
                  </a:lnTo>
                  <a:lnTo>
                    <a:pt x="6683" y="768212"/>
                  </a:lnTo>
                  <a:lnTo>
                    <a:pt x="14866" y="814337"/>
                  </a:lnTo>
                  <a:lnTo>
                    <a:pt x="26125" y="859323"/>
                  </a:lnTo>
                  <a:lnTo>
                    <a:pt x="40346" y="903054"/>
                  </a:lnTo>
                  <a:lnTo>
                    <a:pt x="57414" y="945417"/>
                  </a:lnTo>
                  <a:lnTo>
                    <a:pt x="77218" y="986300"/>
                  </a:lnTo>
                  <a:lnTo>
                    <a:pt x="99641" y="1025586"/>
                  </a:lnTo>
                  <a:lnTo>
                    <a:pt x="124571" y="1063163"/>
                  </a:lnTo>
                  <a:lnTo>
                    <a:pt x="151894" y="1098918"/>
                  </a:lnTo>
                  <a:lnTo>
                    <a:pt x="181495" y="1132735"/>
                  </a:lnTo>
                  <a:lnTo>
                    <a:pt x="213261" y="1164501"/>
                  </a:lnTo>
                  <a:lnTo>
                    <a:pt x="247078" y="1194102"/>
                  </a:lnTo>
                  <a:lnTo>
                    <a:pt x="282832" y="1221425"/>
                  </a:lnTo>
                  <a:lnTo>
                    <a:pt x="320410" y="1246355"/>
                  </a:lnTo>
                  <a:lnTo>
                    <a:pt x="359696" y="1268778"/>
                  </a:lnTo>
                  <a:lnTo>
                    <a:pt x="400578" y="1288581"/>
                  </a:lnTo>
                  <a:lnTo>
                    <a:pt x="442942" y="1305650"/>
                  </a:lnTo>
                  <a:lnTo>
                    <a:pt x="486673" y="1319871"/>
                  </a:lnTo>
                  <a:lnTo>
                    <a:pt x="531658" y="1331130"/>
                  </a:lnTo>
                  <a:lnTo>
                    <a:pt x="577783" y="1339313"/>
                  </a:lnTo>
                  <a:lnTo>
                    <a:pt x="624935" y="1344307"/>
                  </a:lnTo>
                  <a:lnTo>
                    <a:pt x="672998" y="1345996"/>
                  </a:lnTo>
                  <a:lnTo>
                    <a:pt x="721061" y="1344307"/>
                  </a:lnTo>
                  <a:lnTo>
                    <a:pt x="768212" y="1339313"/>
                  </a:lnTo>
                  <a:lnTo>
                    <a:pt x="814337" y="1331130"/>
                  </a:lnTo>
                  <a:lnTo>
                    <a:pt x="859323" y="1319871"/>
                  </a:lnTo>
                  <a:lnTo>
                    <a:pt x="903054" y="1305650"/>
                  </a:lnTo>
                  <a:lnTo>
                    <a:pt x="945417" y="1288581"/>
                  </a:lnTo>
                  <a:lnTo>
                    <a:pt x="986300" y="1268778"/>
                  </a:lnTo>
                  <a:lnTo>
                    <a:pt x="1025586" y="1246355"/>
                  </a:lnTo>
                  <a:lnTo>
                    <a:pt x="1063163" y="1221425"/>
                  </a:lnTo>
                  <a:lnTo>
                    <a:pt x="1098918" y="1194102"/>
                  </a:lnTo>
                  <a:lnTo>
                    <a:pt x="1132735" y="1164501"/>
                  </a:lnTo>
                  <a:lnTo>
                    <a:pt x="1164501" y="1132735"/>
                  </a:lnTo>
                  <a:lnTo>
                    <a:pt x="1194102" y="1098918"/>
                  </a:lnTo>
                  <a:lnTo>
                    <a:pt x="1221425" y="1063163"/>
                  </a:lnTo>
                  <a:lnTo>
                    <a:pt x="1246355" y="1025586"/>
                  </a:lnTo>
                  <a:lnTo>
                    <a:pt x="1268778" y="986300"/>
                  </a:lnTo>
                  <a:lnTo>
                    <a:pt x="1288581" y="945417"/>
                  </a:lnTo>
                  <a:lnTo>
                    <a:pt x="1305650" y="903054"/>
                  </a:lnTo>
                  <a:lnTo>
                    <a:pt x="1319871" y="859323"/>
                  </a:lnTo>
                  <a:lnTo>
                    <a:pt x="1331130" y="814337"/>
                  </a:lnTo>
                  <a:lnTo>
                    <a:pt x="1339313" y="768212"/>
                  </a:lnTo>
                  <a:lnTo>
                    <a:pt x="1344307" y="721061"/>
                  </a:lnTo>
                  <a:lnTo>
                    <a:pt x="1345996" y="672998"/>
                  </a:lnTo>
                  <a:lnTo>
                    <a:pt x="1344307" y="624936"/>
                  </a:lnTo>
                  <a:lnTo>
                    <a:pt x="1339313" y="577786"/>
                  </a:lnTo>
                  <a:lnTo>
                    <a:pt x="1331130" y="531662"/>
                  </a:lnTo>
                  <a:lnTo>
                    <a:pt x="1319871" y="486678"/>
                  </a:lnTo>
                  <a:lnTo>
                    <a:pt x="1305650" y="442947"/>
                  </a:lnTo>
                  <a:lnTo>
                    <a:pt x="1288581" y="400584"/>
                  </a:lnTo>
                  <a:lnTo>
                    <a:pt x="1268778" y="359702"/>
                  </a:lnTo>
                  <a:lnTo>
                    <a:pt x="1246355" y="320415"/>
                  </a:lnTo>
                  <a:lnTo>
                    <a:pt x="1221425" y="282838"/>
                  </a:lnTo>
                  <a:lnTo>
                    <a:pt x="1194102" y="247083"/>
                  </a:lnTo>
                  <a:lnTo>
                    <a:pt x="1164501" y="213266"/>
                  </a:lnTo>
                  <a:lnTo>
                    <a:pt x="1132735" y="181500"/>
                  </a:lnTo>
                  <a:lnTo>
                    <a:pt x="1098918" y="151898"/>
                  </a:lnTo>
                  <a:lnTo>
                    <a:pt x="1063163" y="124575"/>
                  </a:lnTo>
                  <a:lnTo>
                    <a:pt x="1025586" y="99644"/>
                  </a:lnTo>
                  <a:lnTo>
                    <a:pt x="986300" y="77220"/>
                  </a:lnTo>
                  <a:lnTo>
                    <a:pt x="945417" y="57416"/>
                  </a:lnTo>
                  <a:lnTo>
                    <a:pt x="903054" y="40347"/>
                  </a:lnTo>
                  <a:lnTo>
                    <a:pt x="859323" y="26126"/>
                  </a:lnTo>
                  <a:lnTo>
                    <a:pt x="814337" y="14866"/>
                  </a:lnTo>
                  <a:lnTo>
                    <a:pt x="768212" y="6683"/>
                  </a:lnTo>
                  <a:lnTo>
                    <a:pt x="721061" y="1689"/>
                  </a:lnTo>
                  <a:lnTo>
                    <a:pt x="672998" y="0"/>
                  </a:lnTo>
                  <a:close/>
                </a:path>
              </a:pathLst>
            </a:custGeom>
            <a:solidFill>
              <a:srgbClr val="C3D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07750" y="117033"/>
              <a:ext cx="1346200" cy="1346200"/>
            </a:xfrm>
            <a:custGeom>
              <a:avLst/>
              <a:gdLst/>
              <a:ahLst/>
              <a:cxnLst/>
              <a:rect l="l" t="t" r="r" b="b"/>
              <a:pathLst>
                <a:path w="1346200" h="1346200">
                  <a:moveTo>
                    <a:pt x="672998" y="0"/>
                  </a:moveTo>
                  <a:lnTo>
                    <a:pt x="624935" y="1689"/>
                  </a:lnTo>
                  <a:lnTo>
                    <a:pt x="577783" y="6683"/>
                  </a:lnTo>
                  <a:lnTo>
                    <a:pt x="531658" y="14866"/>
                  </a:lnTo>
                  <a:lnTo>
                    <a:pt x="486673" y="26126"/>
                  </a:lnTo>
                  <a:lnTo>
                    <a:pt x="442942" y="40347"/>
                  </a:lnTo>
                  <a:lnTo>
                    <a:pt x="400578" y="57416"/>
                  </a:lnTo>
                  <a:lnTo>
                    <a:pt x="359696" y="77220"/>
                  </a:lnTo>
                  <a:lnTo>
                    <a:pt x="320410" y="99644"/>
                  </a:lnTo>
                  <a:lnTo>
                    <a:pt x="282832" y="124575"/>
                  </a:lnTo>
                  <a:lnTo>
                    <a:pt x="247078" y="151898"/>
                  </a:lnTo>
                  <a:lnTo>
                    <a:pt x="213261" y="181500"/>
                  </a:lnTo>
                  <a:lnTo>
                    <a:pt x="181495" y="213266"/>
                  </a:lnTo>
                  <a:lnTo>
                    <a:pt x="151894" y="247083"/>
                  </a:lnTo>
                  <a:lnTo>
                    <a:pt x="124571" y="282838"/>
                  </a:lnTo>
                  <a:lnTo>
                    <a:pt x="99641" y="320415"/>
                  </a:lnTo>
                  <a:lnTo>
                    <a:pt x="77218" y="359702"/>
                  </a:lnTo>
                  <a:lnTo>
                    <a:pt x="57414" y="400584"/>
                  </a:lnTo>
                  <a:lnTo>
                    <a:pt x="40346" y="442947"/>
                  </a:lnTo>
                  <a:lnTo>
                    <a:pt x="26125" y="486678"/>
                  </a:lnTo>
                  <a:lnTo>
                    <a:pt x="14866" y="531662"/>
                  </a:lnTo>
                  <a:lnTo>
                    <a:pt x="6683" y="577786"/>
                  </a:lnTo>
                  <a:lnTo>
                    <a:pt x="1689" y="624936"/>
                  </a:lnTo>
                  <a:lnTo>
                    <a:pt x="0" y="672998"/>
                  </a:lnTo>
                  <a:lnTo>
                    <a:pt x="1689" y="721061"/>
                  </a:lnTo>
                  <a:lnTo>
                    <a:pt x="6683" y="768212"/>
                  </a:lnTo>
                  <a:lnTo>
                    <a:pt x="14866" y="814337"/>
                  </a:lnTo>
                  <a:lnTo>
                    <a:pt x="26125" y="859323"/>
                  </a:lnTo>
                  <a:lnTo>
                    <a:pt x="40346" y="903054"/>
                  </a:lnTo>
                  <a:lnTo>
                    <a:pt x="57414" y="945417"/>
                  </a:lnTo>
                  <a:lnTo>
                    <a:pt x="77218" y="986300"/>
                  </a:lnTo>
                  <a:lnTo>
                    <a:pt x="99641" y="1025586"/>
                  </a:lnTo>
                  <a:lnTo>
                    <a:pt x="124571" y="1063163"/>
                  </a:lnTo>
                  <a:lnTo>
                    <a:pt x="151894" y="1098918"/>
                  </a:lnTo>
                  <a:lnTo>
                    <a:pt x="181495" y="1132735"/>
                  </a:lnTo>
                  <a:lnTo>
                    <a:pt x="213261" y="1164501"/>
                  </a:lnTo>
                  <a:lnTo>
                    <a:pt x="247078" y="1194102"/>
                  </a:lnTo>
                  <a:lnTo>
                    <a:pt x="282832" y="1221425"/>
                  </a:lnTo>
                  <a:lnTo>
                    <a:pt x="320410" y="1246355"/>
                  </a:lnTo>
                  <a:lnTo>
                    <a:pt x="359696" y="1268778"/>
                  </a:lnTo>
                  <a:lnTo>
                    <a:pt x="400578" y="1288581"/>
                  </a:lnTo>
                  <a:lnTo>
                    <a:pt x="442942" y="1305650"/>
                  </a:lnTo>
                  <a:lnTo>
                    <a:pt x="486673" y="1319871"/>
                  </a:lnTo>
                  <a:lnTo>
                    <a:pt x="531658" y="1331130"/>
                  </a:lnTo>
                  <a:lnTo>
                    <a:pt x="577783" y="1339313"/>
                  </a:lnTo>
                  <a:lnTo>
                    <a:pt x="624935" y="1344307"/>
                  </a:lnTo>
                  <a:lnTo>
                    <a:pt x="672998" y="1345996"/>
                  </a:lnTo>
                  <a:lnTo>
                    <a:pt x="721061" y="1344307"/>
                  </a:lnTo>
                  <a:lnTo>
                    <a:pt x="768212" y="1339313"/>
                  </a:lnTo>
                  <a:lnTo>
                    <a:pt x="814337" y="1331130"/>
                  </a:lnTo>
                  <a:lnTo>
                    <a:pt x="859323" y="1319871"/>
                  </a:lnTo>
                  <a:lnTo>
                    <a:pt x="903054" y="1305650"/>
                  </a:lnTo>
                  <a:lnTo>
                    <a:pt x="945417" y="1288581"/>
                  </a:lnTo>
                  <a:lnTo>
                    <a:pt x="986300" y="1268778"/>
                  </a:lnTo>
                  <a:lnTo>
                    <a:pt x="1025586" y="1246355"/>
                  </a:lnTo>
                  <a:lnTo>
                    <a:pt x="1063163" y="1221425"/>
                  </a:lnTo>
                  <a:lnTo>
                    <a:pt x="1098918" y="1194102"/>
                  </a:lnTo>
                  <a:lnTo>
                    <a:pt x="1132735" y="1164501"/>
                  </a:lnTo>
                  <a:lnTo>
                    <a:pt x="1164501" y="1132735"/>
                  </a:lnTo>
                  <a:lnTo>
                    <a:pt x="1194102" y="1098918"/>
                  </a:lnTo>
                  <a:lnTo>
                    <a:pt x="1221425" y="1063163"/>
                  </a:lnTo>
                  <a:lnTo>
                    <a:pt x="1246355" y="1025586"/>
                  </a:lnTo>
                  <a:lnTo>
                    <a:pt x="1268778" y="986300"/>
                  </a:lnTo>
                  <a:lnTo>
                    <a:pt x="1288581" y="945417"/>
                  </a:lnTo>
                  <a:lnTo>
                    <a:pt x="1305650" y="903054"/>
                  </a:lnTo>
                  <a:lnTo>
                    <a:pt x="1319871" y="859323"/>
                  </a:lnTo>
                  <a:lnTo>
                    <a:pt x="1331130" y="814337"/>
                  </a:lnTo>
                  <a:lnTo>
                    <a:pt x="1339313" y="768212"/>
                  </a:lnTo>
                  <a:lnTo>
                    <a:pt x="1344307" y="721061"/>
                  </a:lnTo>
                  <a:lnTo>
                    <a:pt x="1345996" y="672998"/>
                  </a:lnTo>
                  <a:lnTo>
                    <a:pt x="1344307" y="624936"/>
                  </a:lnTo>
                  <a:lnTo>
                    <a:pt x="1339313" y="577786"/>
                  </a:lnTo>
                  <a:lnTo>
                    <a:pt x="1331130" y="531662"/>
                  </a:lnTo>
                  <a:lnTo>
                    <a:pt x="1319871" y="486678"/>
                  </a:lnTo>
                  <a:lnTo>
                    <a:pt x="1305650" y="442947"/>
                  </a:lnTo>
                  <a:lnTo>
                    <a:pt x="1288581" y="400584"/>
                  </a:lnTo>
                  <a:lnTo>
                    <a:pt x="1268778" y="359702"/>
                  </a:lnTo>
                  <a:lnTo>
                    <a:pt x="1246355" y="320415"/>
                  </a:lnTo>
                  <a:lnTo>
                    <a:pt x="1221425" y="282838"/>
                  </a:lnTo>
                  <a:lnTo>
                    <a:pt x="1194102" y="247083"/>
                  </a:lnTo>
                  <a:lnTo>
                    <a:pt x="1164501" y="213266"/>
                  </a:lnTo>
                  <a:lnTo>
                    <a:pt x="1132735" y="181500"/>
                  </a:lnTo>
                  <a:lnTo>
                    <a:pt x="1098918" y="151898"/>
                  </a:lnTo>
                  <a:lnTo>
                    <a:pt x="1063163" y="124575"/>
                  </a:lnTo>
                  <a:lnTo>
                    <a:pt x="1025586" y="99644"/>
                  </a:lnTo>
                  <a:lnTo>
                    <a:pt x="986300" y="77220"/>
                  </a:lnTo>
                  <a:lnTo>
                    <a:pt x="945417" y="57416"/>
                  </a:lnTo>
                  <a:lnTo>
                    <a:pt x="903054" y="40347"/>
                  </a:lnTo>
                  <a:lnTo>
                    <a:pt x="859323" y="26126"/>
                  </a:lnTo>
                  <a:lnTo>
                    <a:pt x="814337" y="14866"/>
                  </a:lnTo>
                  <a:lnTo>
                    <a:pt x="768212" y="6683"/>
                  </a:lnTo>
                  <a:lnTo>
                    <a:pt x="721061" y="1689"/>
                  </a:lnTo>
                  <a:lnTo>
                    <a:pt x="672998" y="0"/>
                  </a:lnTo>
                  <a:close/>
                </a:path>
              </a:pathLst>
            </a:custGeom>
            <a:solidFill>
              <a:srgbClr val="EA4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0875" y="122019"/>
              <a:ext cx="1346200" cy="1346200"/>
            </a:xfrm>
            <a:custGeom>
              <a:avLst/>
              <a:gdLst/>
              <a:ahLst/>
              <a:cxnLst/>
              <a:rect l="l" t="t" r="r" b="b"/>
              <a:pathLst>
                <a:path w="1346200" h="1346200">
                  <a:moveTo>
                    <a:pt x="672998" y="0"/>
                  </a:moveTo>
                  <a:lnTo>
                    <a:pt x="624935" y="1689"/>
                  </a:lnTo>
                  <a:lnTo>
                    <a:pt x="577783" y="6683"/>
                  </a:lnTo>
                  <a:lnTo>
                    <a:pt x="531658" y="14866"/>
                  </a:lnTo>
                  <a:lnTo>
                    <a:pt x="486673" y="26126"/>
                  </a:lnTo>
                  <a:lnTo>
                    <a:pt x="442942" y="40347"/>
                  </a:lnTo>
                  <a:lnTo>
                    <a:pt x="400578" y="57416"/>
                  </a:lnTo>
                  <a:lnTo>
                    <a:pt x="359696" y="77220"/>
                  </a:lnTo>
                  <a:lnTo>
                    <a:pt x="320410" y="99644"/>
                  </a:lnTo>
                  <a:lnTo>
                    <a:pt x="282832" y="124575"/>
                  </a:lnTo>
                  <a:lnTo>
                    <a:pt x="247078" y="151898"/>
                  </a:lnTo>
                  <a:lnTo>
                    <a:pt x="213261" y="181500"/>
                  </a:lnTo>
                  <a:lnTo>
                    <a:pt x="181495" y="213266"/>
                  </a:lnTo>
                  <a:lnTo>
                    <a:pt x="151894" y="247083"/>
                  </a:lnTo>
                  <a:lnTo>
                    <a:pt x="124571" y="282838"/>
                  </a:lnTo>
                  <a:lnTo>
                    <a:pt x="99641" y="320415"/>
                  </a:lnTo>
                  <a:lnTo>
                    <a:pt x="77218" y="359702"/>
                  </a:lnTo>
                  <a:lnTo>
                    <a:pt x="57414" y="400584"/>
                  </a:lnTo>
                  <a:lnTo>
                    <a:pt x="40346" y="442947"/>
                  </a:lnTo>
                  <a:lnTo>
                    <a:pt x="26125" y="486678"/>
                  </a:lnTo>
                  <a:lnTo>
                    <a:pt x="14866" y="531662"/>
                  </a:lnTo>
                  <a:lnTo>
                    <a:pt x="6683" y="577786"/>
                  </a:lnTo>
                  <a:lnTo>
                    <a:pt x="1689" y="624936"/>
                  </a:lnTo>
                  <a:lnTo>
                    <a:pt x="0" y="672998"/>
                  </a:lnTo>
                  <a:lnTo>
                    <a:pt x="1689" y="721061"/>
                  </a:lnTo>
                  <a:lnTo>
                    <a:pt x="6683" y="768212"/>
                  </a:lnTo>
                  <a:lnTo>
                    <a:pt x="14866" y="814337"/>
                  </a:lnTo>
                  <a:lnTo>
                    <a:pt x="26125" y="859323"/>
                  </a:lnTo>
                  <a:lnTo>
                    <a:pt x="40346" y="903054"/>
                  </a:lnTo>
                  <a:lnTo>
                    <a:pt x="57414" y="945417"/>
                  </a:lnTo>
                  <a:lnTo>
                    <a:pt x="77218" y="986300"/>
                  </a:lnTo>
                  <a:lnTo>
                    <a:pt x="99641" y="1025586"/>
                  </a:lnTo>
                  <a:lnTo>
                    <a:pt x="124571" y="1063163"/>
                  </a:lnTo>
                  <a:lnTo>
                    <a:pt x="151894" y="1098918"/>
                  </a:lnTo>
                  <a:lnTo>
                    <a:pt x="181495" y="1132735"/>
                  </a:lnTo>
                  <a:lnTo>
                    <a:pt x="213261" y="1164501"/>
                  </a:lnTo>
                  <a:lnTo>
                    <a:pt x="247078" y="1194102"/>
                  </a:lnTo>
                  <a:lnTo>
                    <a:pt x="282832" y="1221425"/>
                  </a:lnTo>
                  <a:lnTo>
                    <a:pt x="320410" y="1246355"/>
                  </a:lnTo>
                  <a:lnTo>
                    <a:pt x="359696" y="1268778"/>
                  </a:lnTo>
                  <a:lnTo>
                    <a:pt x="400578" y="1288581"/>
                  </a:lnTo>
                  <a:lnTo>
                    <a:pt x="442942" y="1305650"/>
                  </a:lnTo>
                  <a:lnTo>
                    <a:pt x="486673" y="1319871"/>
                  </a:lnTo>
                  <a:lnTo>
                    <a:pt x="531658" y="1331130"/>
                  </a:lnTo>
                  <a:lnTo>
                    <a:pt x="577783" y="1339313"/>
                  </a:lnTo>
                  <a:lnTo>
                    <a:pt x="624935" y="1344307"/>
                  </a:lnTo>
                  <a:lnTo>
                    <a:pt x="672998" y="1345996"/>
                  </a:lnTo>
                  <a:lnTo>
                    <a:pt x="721061" y="1344307"/>
                  </a:lnTo>
                  <a:lnTo>
                    <a:pt x="768212" y="1339313"/>
                  </a:lnTo>
                  <a:lnTo>
                    <a:pt x="814337" y="1331130"/>
                  </a:lnTo>
                  <a:lnTo>
                    <a:pt x="859323" y="1319871"/>
                  </a:lnTo>
                  <a:lnTo>
                    <a:pt x="903054" y="1305650"/>
                  </a:lnTo>
                  <a:lnTo>
                    <a:pt x="945417" y="1288581"/>
                  </a:lnTo>
                  <a:lnTo>
                    <a:pt x="986300" y="1268778"/>
                  </a:lnTo>
                  <a:lnTo>
                    <a:pt x="1025586" y="1246355"/>
                  </a:lnTo>
                  <a:lnTo>
                    <a:pt x="1063163" y="1221425"/>
                  </a:lnTo>
                  <a:lnTo>
                    <a:pt x="1098918" y="1194102"/>
                  </a:lnTo>
                  <a:lnTo>
                    <a:pt x="1132735" y="1164501"/>
                  </a:lnTo>
                  <a:lnTo>
                    <a:pt x="1164501" y="1132735"/>
                  </a:lnTo>
                  <a:lnTo>
                    <a:pt x="1194102" y="1098918"/>
                  </a:lnTo>
                  <a:lnTo>
                    <a:pt x="1221425" y="1063163"/>
                  </a:lnTo>
                  <a:lnTo>
                    <a:pt x="1246355" y="1025586"/>
                  </a:lnTo>
                  <a:lnTo>
                    <a:pt x="1268778" y="986300"/>
                  </a:lnTo>
                  <a:lnTo>
                    <a:pt x="1288581" y="945417"/>
                  </a:lnTo>
                  <a:lnTo>
                    <a:pt x="1305650" y="903054"/>
                  </a:lnTo>
                  <a:lnTo>
                    <a:pt x="1319871" y="859323"/>
                  </a:lnTo>
                  <a:lnTo>
                    <a:pt x="1331130" y="814337"/>
                  </a:lnTo>
                  <a:lnTo>
                    <a:pt x="1339313" y="768212"/>
                  </a:lnTo>
                  <a:lnTo>
                    <a:pt x="1344307" y="721061"/>
                  </a:lnTo>
                  <a:lnTo>
                    <a:pt x="1345996" y="672998"/>
                  </a:lnTo>
                  <a:lnTo>
                    <a:pt x="1344307" y="624936"/>
                  </a:lnTo>
                  <a:lnTo>
                    <a:pt x="1339313" y="577786"/>
                  </a:lnTo>
                  <a:lnTo>
                    <a:pt x="1331130" y="531662"/>
                  </a:lnTo>
                  <a:lnTo>
                    <a:pt x="1319871" y="486678"/>
                  </a:lnTo>
                  <a:lnTo>
                    <a:pt x="1305650" y="442947"/>
                  </a:lnTo>
                  <a:lnTo>
                    <a:pt x="1288581" y="400584"/>
                  </a:lnTo>
                  <a:lnTo>
                    <a:pt x="1268778" y="359702"/>
                  </a:lnTo>
                  <a:lnTo>
                    <a:pt x="1246355" y="320415"/>
                  </a:lnTo>
                  <a:lnTo>
                    <a:pt x="1221425" y="282838"/>
                  </a:lnTo>
                  <a:lnTo>
                    <a:pt x="1194102" y="247083"/>
                  </a:lnTo>
                  <a:lnTo>
                    <a:pt x="1164501" y="213266"/>
                  </a:lnTo>
                  <a:lnTo>
                    <a:pt x="1132735" y="181500"/>
                  </a:lnTo>
                  <a:lnTo>
                    <a:pt x="1098918" y="151898"/>
                  </a:lnTo>
                  <a:lnTo>
                    <a:pt x="1063163" y="124575"/>
                  </a:lnTo>
                  <a:lnTo>
                    <a:pt x="1025586" y="99644"/>
                  </a:lnTo>
                  <a:lnTo>
                    <a:pt x="986300" y="77220"/>
                  </a:lnTo>
                  <a:lnTo>
                    <a:pt x="945417" y="57416"/>
                  </a:lnTo>
                  <a:lnTo>
                    <a:pt x="903054" y="40347"/>
                  </a:lnTo>
                  <a:lnTo>
                    <a:pt x="859323" y="26126"/>
                  </a:lnTo>
                  <a:lnTo>
                    <a:pt x="814337" y="14866"/>
                  </a:lnTo>
                  <a:lnTo>
                    <a:pt x="768212" y="6683"/>
                  </a:lnTo>
                  <a:lnTo>
                    <a:pt x="721061" y="1689"/>
                  </a:lnTo>
                  <a:lnTo>
                    <a:pt x="672998" y="0"/>
                  </a:lnTo>
                  <a:close/>
                </a:path>
              </a:pathLst>
            </a:custGeom>
            <a:solidFill>
              <a:srgbClr val="8BD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7501" y="115991"/>
              <a:ext cx="1346200" cy="1346200"/>
            </a:xfrm>
            <a:custGeom>
              <a:avLst/>
              <a:gdLst/>
              <a:ahLst/>
              <a:cxnLst/>
              <a:rect l="l" t="t" r="r" b="b"/>
              <a:pathLst>
                <a:path w="1346200" h="1346200">
                  <a:moveTo>
                    <a:pt x="672998" y="0"/>
                  </a:moveTo>
                  <a:lnTo>
                    <a:pt x="624935" y="1689"/>
                  </a:lnTo>
                  <a:lnTo>
                    <a:pt x="577783" y="6683"/>
                  </a:lnTo>
                  <a:lnTo>
                    <a:pt x="531658" y="14866"/>
                  </a:lnTo>
                  <a:lnTo>
                    <a:pt x="486673" y="26126"/>
                  </a:lnTo>
                  <a:lnTo>
                    <a:pt x="442942" y="40347"/>
                  </a:lnTo>
                  <a:lnTo>
                    <a:pt x="400578" y="57416"/>
                  </a:lnTo>
                  <a:lnTo>
                    <a:pt x="359696" y="77220"/>
                  </a:lnTo>
                  <a:lnTo>
                    <a:pt x="320410" y="99644"/>
                  </a:lnTo>
                  <a:lnTo>
                    <a:pt x="282832" y="124575"/>
                  </a:lnTo>
                  <a:lnTo>
                    <a:pt x="247078" y="151898"/>
                  </a:lnTo>
                  <a:lnTo>
                    <a:pt x="213261" y="181500"/>
                  </a:lnTo>
                  <a:lnTo>
                    <a:pt x="181495" y="213266"/>
                  </a:lnTo>
                  <a:lnTo>
                    <a:pt x="151894" y="247083"/>
                  </a:lnTo>
                  <a:lnTo>
                    <a:pt x="124571" y="282838"/>
                  </a:lnTo>
                  <a:lnTo>
                    <a:pt x="99641" y="320415"/>
                  </a:lnTo>
                  <a:lnTo>
                    <a:pt x="77218" y="359702"/>
                  </a:lnTo>
                  <a:lnTo>
                    <a:pt x="57414" y="400584"/>
                  </a:lnTo>
                  <a:lnTo>
                    <a:pt x="40346" y="442947"/>
                  </a:lnTo>
                  <a:lnTo>
                    <a:pt x="26125" y="486678"/>
                  </a:lnTo>
                  <a:lnTo>
                    <a:pt x="14866" y="531662"/>
                  </a:lnTo>
                  <a:lnTo>
                    <a:pt x="6683" y="577786"/>
                  </a:lnTo>
                  <a:lnTo>
                    <a:pt x="1689" y="624936"/>
                  </a:lnTo>
                  <a:lnTo>
                    <a:pt x="0" y="672998"/>
                  </a:lnTo>
                  <a:lnTo>
                    <a:pt x="1689" y="721061"/>
                  </a:lnTo>
                  <a:lnTo>
                    <a:pt x="6683" y="768212"/>
                  </a:lnTo>
                  <a:lnTo>
                    <a:pt x="14866" y="814337"/>
                  </a:lnTo>
                  <a:lnTo>
                    <a:pt x="26125" y="859323"/>
                  </a:lnTo>
                  <a:lnTo>
                    <a:pt x="40346" y="903054"/>
                  </a:lnTo>
                  <a:lnTo>
                    <a:pt x="57414" y="945417"/>
                  </a:lnTo>
                  <a:lnTo>
                    <a:pt x="77218" y="986300"/>
                  </a:lnTo>
                  <a:lnTo>
                    <a:pt x="99641" y="1025586"/>
                  </a:lnTo>
                  <a:lnTo>
                    <a:pt x="124571" y="1063163"/>
                  </a:lnTo>
                  <a:lnTo>
                    <a:pt x="151894" y="1098918"/>
                  </a:lnTo>
                  <a:lnTo>
                    <a:pt x="181495" y="1132735"/>
                  </a:lnTo>
                  <a:lnTo>
                    <a:pt x="213261" y="1164501"/>
                  </a:lnTo>
                  <a:lnTo>
                    <a:pt x="247078" y="1194102"/>
                  </a:lnTo>
                  <a:lnTo>
                    <a:pt x="282832" y="1221425"/>
                  </a:lnTo>
                  <a:lnTo>
                    <a:pt x="320410" y="1246355"/>
                  </a:lnTo>
                  <a:lnTo>
                    <a:pt x="359696" y="1268778"/>
                  </a:lnTo>
                  <a:lnTo>
                    <a:pt x="400578" y="1288581"/>
                  </a:lnTo>
                  <a:lnTo>
                    <a:pt x="442942" y="1305650"/>
                  </a:lnTo>
                  <a:lnTo>
                    <a:pt x="486673" y="1319871"/>
                  </a:lnTo>
                  <a:lnTo>
                    <a:pt x="531658" y="1331130"/>
                  </a:lnTo>
                  <a:lnTo>
                    <a:pt x="577783" y="1339313"/>
                  </a:lnTo>
                  <a:lnTo>
                    <a:pt x="624935" y="1344307"/>
                  </a:lnTo>
                  <a:lnTo>
                    <a:pt x="672998" y="1345996"/>
                  </a:lnTo>
                  <a:lnTo>
                    <a:pt x="721061" y="1344307"/>
                  </a:lnTo>
                  <a:lnTo>
                    <a:pt x="768212" y="1339313"/>
                  </a:lnTo>
                  <a:lnTo>
                    <a:pt x="814337" y="1331130"/>
                  </a:lnTo>
                  <a:lnTo>
                    <a:pt x="859323" y="1319871"/>
                  </a:lnTo>
                  <a:lnTo>
                    <a:pt x="903054" y="1305650"/>
                  </a:lnTo>
                  <a:lnTo>
                    <a:pt x="945417" y="1288581"/>
                  </a:lnTo>
                  <a:lnTo>
                    <a:pt x="986300" y="1268778"/>
                  </a:lnTo>
                  <a:lnTo>
                    <a:pt x="1025586" y="1246355"/>
                  </a:lnTo>
                  <a:lnTo>
                    <a:pt x="1063163" y="1221425"/>
                  </a:lnTo>
                  <a:lnTo>
                    <a:pt x="1098918" y="1194102"/>
                  </a:lnTo>
                  <a:lnTo>
                    <a:pt x="1132735" y="1164501"/>
                  </a:lnTo>
                  <a:lnTo>
                    <a:pt x="1164501" y="1132735"/>
                  </a:lnTo>
                  <a:lnTo>
                    <a:pt x="1194102" y="1098918"/>
                  </a:lnTo>
                  <a:lnTo>
                    <a:pt x="1221425" y="1063163"/>
                  </a:lnTo>
                  <a:lnTo>
                    <a:pt x="1246355" y="1025586"/>
                  </a:lnTo>
                  <a:lnTo>
                    <a:pt x="1268778" y="986300"/>
                  </a:lnTo>
                  <a:lnTo>
                    <a:pt x="1288581" y="945417"/>
                  </a:lnTo>
                  <a:lnTo>
                    <a:pt x="1305650" y="903054"/>
                  </a:lnTo>
                  <a:lnTo>
                    <a:pt x="1319871" y="859323"/>
                  </a:lnTo>
                  <a:lnTo>
                    <a:pt x="1331130" y="814337"/>
                  </a:lnTo>
                  <a:lnTo>
                    <a:pt x="1339313" y="768212"/>
                  </a:lnTo>
                  <a:lnTo>
                    <a:pt x="1344307" y="721061"/>
                  </a:lnTo>
                  <a:lnTo>
                    <a:pt x="1345996" y="672998"/>
                  </a:lnTo>
                  <a:lnTo>
                    <a:pt x="1344307" y="624936"/>
                  </a:lnTo>
                  <a:lnTo>
                    <a:pt x="1339313" y="577786"/>
                  </a:lnTo>
                  <a:lnTo>
                    <a:pt x="1331130" y="531662"/>
                  </a:lnTo>
                  <a:lnTo>
                    <a:pt x="1319871" y="486678"/>
                  </a:lnTo>
                  <a:lnTo>
                    <a:pt x="1305650" y="442947"/>
                  </a:lnTo>
                  <a:lnTo>
                    <a:pt x="1288581" y="400584"/>
                  </a:lnTo>
                  <a:lnTo>
                    <a:pt x="1268778" y="359702"/>
                  </a:lnTo>
                  <a:lnTo>
                    <a:pt x="1246355" y="320415"/>
                  </a:lnTo>
                  <a:lnTo>
                    <a:pt x="1221425" y="282838"/>
                  </a:lnTo>
                  <a:lnTo>
                    <a:pt x="1194102" y="247083"/>
                  </a:lnTo>
                  <a:lnTo>
                    <a:pt x="1164501" y="213266"/>
                  </a:lnTo>
                  <a:lnTo>
                    <a:pt x="1132735" y="181500"/>
                  </a:lnTo>
                  <a:lnTo>
                    <a:pt x="1098918" y="151898"/>
                  </a:lnTo>
                  <a:lnTo>
                    <a:pt x="1063163" y="124575"/>
                  </a:lnTo>
                  <a:lnTo>
                    <a:pt x="1025586" y="99644"/>
                  </a:lnTo>
                  <a:lnTo>
                    <a:pt x="986300" y="77220"/>
                  </a:lnTo>
                  <a:lnTo>
                    <a:pt x="945417" y="57416"/>
                  </a:lnTo>
                  <a:lnTo>
                    <a:pt x="903054" y="40347"/>
                  </a:lnTo>
                  <a:lnTo>
                    <a:pt x="859323" y="26126"/>
                  </a:lnTo>
                  <a:lnTo>
                    <a:pt x="814337" y="14866"/>
                  </a:lnTo>
                  <a:lnTo>
                    <a:pt x="768212" y="6683"/>
                  </a:lnTo>
                  <a:lnTo>
                    <a:pt x="721061" y="1689"/>
                  </a:lnTo>
                  <a:lnTo>
                    <a:pt x="672998" y="0"/>
                  </a:lnTo>
                  <a:close/>
                </a:path>
              </a:pathLst>
            </a:custGeom>
            <a:solidFill>
              <a:srgbClr val="FDC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48427" y="551180"/>
            <a:ext cx="2283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6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24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240" dirty="0">
                <a:solidFill>
                  <a:srgbClr val="FFFFFF"/>
                </a:solidFill>
                <a:latin typeface="Calibri"/>
                <a:cs typeface="Calibri"/>
              </a:rPr>
              <a:t>CAMPUSES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6669" y="7936445"/>
            <a:ext cx="3167380" cy="292735"/>
            <a:chOff x="686669" y="7936445"/>
            <a:chExt cx="3167380" cy="292735"/>
          </a:xfrm>
        </p:grpSpPr>
        <p:sp>
          <p:nvSpPr>
            <p:cNvPr id="10" name="object 10"/>
            <p:cNvSpPr/>
            <p:nvPr/>
          </p:nvSpPr>
          <p:spPr>
            <a:xfrm>
              <a:off x="686669" y="8214232"/>
              <a:ext cx="3167380" cy="0"/>
            </a:xfrm>
            <a:custGeom>
              <a:avLst/>
              <a:gdLst/>
              <a:ahLst/>
              <a:cxnLst/>
              <a:rect l="l" t="t" r="r" b="b"/>
              <a:pathLst>
                <a:path w="3167379">
                  <a:moveTo>
                    <a:pt x="0" y="0"/>
                  </a:moveTo>
                  <a:lnTo>
                    <a:pt x="3166846" y="0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60983" y="7936445"/>
              <a:ext cx="0" cy="253365"/>
            </a:xfrm>
            <a:custGeom>
              <a:avLst/>
              <a:gdLst/>
              <a:ahLst/>
              <a:cxnLst/>
              <a:rect l="l" t="t" r="r" b="b"/>
              <a:pathLst>
                <a:path h="253365">
                  <a:moveTo>
                    <a:pt x="0" y="0"/>
                  </a:moveTo>
                  <a:lnTo>
                    <a:pt x="0" y="252920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05445" y="7949343"/>
              <a:ext cx="0" cy="236854"/>
            </a:xfrm>
            <a:custGeom>
              <a:avLst/>
              <a:gdLst/>
              <a:ahLst/>
              <a:cxnLst/>
              <a:rect l="l" t="t" r="r" b="b"/>
              <a:pathLst>
                <a:path h="236854">
                  <a:moveTo>
                    <a:pt x="0" y="0"/>
                  </a:moveTo>
                  <a:lnTo>
                    <a:pt x="0" y="236601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38158" y="7949343"/>
              <a:ext cx="0" cy="260350"/>
            </a:xfrm>
            <a:custGeom>
              <a:avLst/>
              <a:gdLst/>
              <a:ahLst/>
              <a:cxnLst/>
              <a:rect l="l" t="t" r="r" b="b"/>
              <a:pathLst>
                <a:path h="260350">
                  <a:moveTo>
                    <a:pt x="0" y="0"/>
                  </a:moveTo>
                  <a:lnTo>
                    <a:pt x="0" y="260134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1193" y="7949343"/>
              <a:ext cx="0" cy="279400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0"/>
                  </a:moveTo>
                  <a:lnTo>
                    <a:pt x="0" y="278841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3218" y="7949343"/>
              <a:ext cx="0" cy="279400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0"/>
                  </a:moveTo>
                  <a:lnTo>
                    <a:pt x="0" y="278841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22112" y="7949343"/>
              <a:ext cx="0" cy="262255"/>
            </a:xfrm>
            <a:custGeom>
              <a:avLst/>
              <a:gdLst/>
              <a:ahLst/>
              <a:cxnLst/>
              <a:rect l="l" t="t" r="r" b="b"/>
              <a:pathLst>
                <a:path h="262254">
                  <a:moveTo>
                    <a:pt x="0" y="0"/>
                  </a:moveTo>
                  <a:lnTo>
                    <a:pt x="0" y="261975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50973" y="7936445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091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900110" y="8316121"/>
            <a:ext cx="615315" cy="3365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b="1" spc="-1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2000" b="1" spc="-5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2000" b="1" spc="-20" dirty="0">
                <a:solidFill>
                  <a:srgbClr val="231F20"/>
                </a:solidFill>
                <a:latin typeface="Trebuchet MS"/>
                <a:cs typeface="Trebuchet MS"/>
              </a:rPr>
              <a:t>22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84266" y="7454402"/>
            <a:ext cx="26352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b="1" spc="-70" dirty="0">
                <a:solidFill>
                  <a:srgbClr val="231F20"/>
                </a:solidFill>
                <a:latin typeface="Trebuchet MS"/>
                <a:cs typeface="Trebuchet MS"/>
              </a:rPr>
              <a:t>Q2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83696" y="7454402"/>
            <a:ext cx="26352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b="1" spc="-75" dirty="0">
                <a:solidFill>
                  <a:srgbClr val="231F20"/>
                </a:solidFill>
                <a:latin typeface="Trebuchet MS"/>
                <a:cs typeface="Trebuchet MS"/>
              </a:rPr>
              <a:t>Q4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7160" y="7458993"/>
            <a:ext cx="23749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b="1" spc="-175" dirty="0">
                <a:solidFill>
                  <a:srgbClr val="231F20"/>
                </a:solidFill>
                <a:latin typeface="Trebuchet MS"/>
                <a:cs typeface="Trebuchet MS"/>
              </a:rPr>
              <a:t>Q1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84183" y="7458876"/>
            <a:ext cx="25781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b="1" spc="-95" dirty="0">
                <a:solidFill>
                  <a:srgbClr val="231F20"/>
                </a:solidFill>
                <a:latin typeface="Trebuchet MS"/>
                <a:cs typeface="Trebuchet MS"/>
              </a:rPr>
              <a:t>Q3</a:t>
            </a:r>
            <a:endParaRPr sz="155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339783" y="7941021"/>
            <a:ext cx="3167380" cy="292735"/>
            <a:chOff x="4339783" y="7941021"/>
            <a:chExt cx="3167380" cy="292735"/>
          </a:xfrm>
        </p:grpSpPr>
        <p:sp>
          <p:nvSpPr>
            <p:cNvPr id="24" name="object 24"/>
            <p:cNvSpPr/>
            <p:nvPr/>
          </p:nvSpPr>
          <p:spPr>
            <a:xfrm>
              <a:off x="4339783" y="8218833"/>
              <a:ext cx="3167380" cy="0"/>
            </a:xfrm>
            <a:custGeom>
              <a:avLst/>
              <a:gdLst/>
              <a:ahLst/>
              <a:cxnLst/>
              <a:rect l="l" t="t" r="r" b="b"/>
              <a:pathLst>
                <a:path w="3167379">
                  <a:moveTo>
                    <a:pt x="0" y="0"/>
                  </a:moveTo>
                  <a:lnTo>
                    <a:pt x="3166846" y="0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14095" y="7941021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5">
                  <a:moveTo>
                    <a:pt x="0" y="0"/>
                  </a:moveTo>
                  <a:lnTo>
                    <a:pt x="0" y="246507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58559" y="7953932"/>
              <a:ext cx="0" cy="236854"/>
            </a:xfrm>
            <a:custGeom>
              <a:avLst/>
              <a:gdLst/>
              <a:ahLst/>
              <a:cxnLst/>
              <a:rect l="l" t="t" r="r" b="b"/>
              <a:pathLst>
                <a:path h="236854">
                  <a:moveTo>
                    <a:pt x="0" y="0"/>
                  </a:moveTo>
                  <a:lnTo>
                    <a:pt x="0" y="236601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91271" y="7953932"/>
              <a:ext cx="0" cy="279400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0"/>
                  </a:moveTo>
                  <a:lnTo>
                    <a:pt x="0" y="278828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54306" y="7953932"/>
              <a:ext cx="0" cy="274320"/>
            </a:xfrm>
            <a:custGeom>
              <a:avLst/>
              <a:gdLst/>
              <a:ahLst/>
              <a:cxnLst/>
              <a:rect l="l" t="t" r="r" b="b"/>
              <a:pathLst>
                <a:path h="274320">
                  <a:moveTo>
                    <a:pt x="0" y="0"/>
                  </a:moveTo>
                  <a:lnTo>
                    <a:pt x="0" y="274243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96331" y="7953932"/>
              <a:ext cx="0" cy="274320"/>
            </a:xfrm>
            <a:custGeom>
              <a:avLst/>
              <a:gdLst/>
              <a:ahLst/>
              <a:cxnLst/>
              <a:rect l="l" t="t" r="r" b="b"/>
              <a:pathLst>
                <a:path h="274320">
                  <a:moveTo>
                    <a:pt x="0" y="0"/>
                  </a:moveTo>
                  <a:lnTo>
                    <a:pt x="0" y="274243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75226" y="7953932"/>
              <a:ext cx="0" cy="274320"/>
            </a:xfrm>
            <a:custGeom>
              <a:avLst/>
              <a:gdLst/>
              <a:ahLst/>
              <a:cxnLst/>
              <a:rect l="l" t="t" r="r" b="b"/>
              <a:pathLst>
                <a:path h="274320">
                  <a:moveTo>
                    <a:pt x="0" y="0"/>
                  </a:moveTo>
                  <a:lnTo>
                    <a:pt x="0" y="274243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891387" y="7953932"/>
              <a:ext cx="0" cy="236854"/>
            </a:xfrm>
            <a:custGeom>
              <a:avLst/>
              <a:gdLst/>
              <a:ahLst/>
              <a:cxnLst/>
              <a:rect l="l" t="t" r="r" b="b"/>
              <a:pathLst>
                <a:path h="236854">
                  <a:moveTo>
                    <a:pt x="0" y="0"/>
                  </a:moveTo>
                  <a:lnTo>
                    <a:pt x="0" y="236601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553223" y="8320712"/>
            <a:ext cx="614045" cy="3365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b="1" spc="-1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2000" b="1" spc="-5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2000" b="1" spc="-25" dirty="0">
                <a:solidFill>
                  <a:srgbClr val="231F20"/>
                </a:solidFill>
                <a:latin typeface="Trebuchet MS"/>
                <a:cs typeface="Trebuchet MS"/>
              </a:rPr>
              <a:t>23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37379" y="7458993"/>
            <a:ext cx="26352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b="1" spc="-70" dirty="0">
                <a:solidFill>
                  <a:srgbClr val="231F20"/>
                </a:solidFill>
                <a:latin typeface="Trebuchet MS"/>
                <a:cs typeface="Trebuchet MS"/>
              </a:rPr>
              <a:t>Q2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336808" y="7463585"/>
            <a:ext cx="87566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50240" algn="l"/>
              </a:tabLst>
            </a:pPr>
            <a:r>
              <a:rPr sz="2325" b="1" spc="-127" baseline="1792" dirty="0">
                <a:solidFill>
                  <a:srgbClr val="231F20"/>
                </a:solidFill>
                <a:latin typeface="Trebuchet MS"/>
                <a:cs typeface="Trebuchet MS"/>
              </a:rPr>
              <a:t>Q</a:t>
            </a:r>
            <a:r>
              <a:rPr sz="2325" b="1" spc="-172" baseline="1792" dirty="0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r>
              <a:rPr sz="2325" b="1" baseline="1792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550" b="1" spc="-175" dirty="0">
                <a:solidFill>
                  <a:srgbClr val="231F20"/>
                </a:solidFill>
                <a:latin typeface="Trebuchet MS"/>
                <a:cs typeface="Trebuchet MS"/>
              </a:rPr>
              <a:t>Q1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20273" y="7463585"/>
            <a:ext cx="23749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b="1" spc="-175" dirty="0">
                <a:solidFill>
                  <a:srgbClr val="231F20"/>
                </a:solidFill>
                <a:latin typeface="Trebuchet MS"/>
                <a:cs typeface="Trebuchet MS"/>
              </a:rPr>
              <a:t>Q1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37296" y="7463468"/>
            <a:ext cx="25781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b="1" spc="-95" dirty="0">
                <a:solidFill>
                  <a:srgbClr val="231F20"/>
                </a:solidFill>
                <a:latin typeface="Trebuchet MS"/>
                <a:cs typeface="Trebuchet MS"/>
              </a:rPr>
              <a:t>Q3</a:t>
            </a:r>
            <a:endParaRPr sz="155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8094450" y="7941021"/>
            <a:ext cx="3167380" cy="292735"/>
            <a:chOff x="8094450" y="7941021"/>
            <a:chExt cx="3167380" cy="292735"/>
          </a:xfrm>
        </p:grpSpPr>
        <p:sp>
          <p:nvSpPr>
            <p:cNvPr id="38" name="object 38"/>
            <p:cNvSpPr/>
            <p:nvPr/>
          </p:nvSpPr>
          <p:spPr>
            <a:xfrm>
              <a:off x="8094450" y="8218833"/>
              <a:ext cx="3167380" cy="0"/>
            </a:xfrm>
            <a:custGeom>
              <a:avLst/>
              <a:gdLst/>
              <a:ahLst/>
              <a:cxnLst/>
              <a:rect l="l" t="t" r="r" b="b"/>
              <a:pathLst>
                <a:path w="3167379">
                  <a:moveTo>
                    <a:pt x="0" y="0"/>
                  </a:moveTo>
                  <a:lnTo>
                    <a:pt x="3166846" y="0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668762" y="7941021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h="248920">
                  <a:moveTo>
                    <a:pt x="0" y="0"/>
                  </a:moveTo>
                  <a:lnTo>
                    <a:pt x="0" y="248348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613224" y="7953932"/>
              <a:ext cx="0" cy="236854"/>
            </a:xfrm>
            <a:custGeom>
              <a:avLst/>
              <a:gdLst/>
              <a:ahLst/>
              <a:cxnLst/>
              <a:rect l="l" t="t" r="r" b="b"/>
              <a:pathLst>
                <a:path h="236854">
                  <a:moveTo>
                    <a:pt x="0" y="0"/>
                  </a:moveTo>
                  <a:lnTo>
                    <a:pt x="0" y="236601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245939" y="7953932"/>
              <a:ext cx="0" cy="279400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0"/>
                  </a:moveTo>
                  <a:lnTo>
                    <a:pt x="0" y="278828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108972" y="7953932"/>
              <a:ext cx="0" cy="259715"/>
            </a:xfrm>
            <a:custGeom>
              <a:avLst/>
              <a:gdLst/>
              <a:ahLst/>
              <a:cxnLst/>
              <a:rect l="l" t="t" r="r" b="b"/>
              <a:pathLst>
                <a:path h="259715">
                  <a:moveTo>
                    <a:pt x="0" y="0"/>
                  </a:moveTo>
                  <a:lnTo>
                    <a:pt x="0" y="259207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150998" y="7953932"/>
              <a:ext cx="0" cy="279400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0"/>
                  </a:moveTo>
                  <a:lnTo>
                    <a:pt x="0" y="278828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129891" y="7953932"/>
              <a:ext cx="0" cy="261620"/>
            </a:xfrm>
            <a:custGeom>
              <a:avLst/>
              <a:gdLst/>
              <a:ahLst/>
              <a:cxnLst/>
              <a:rect l="l" t="t" r="r" b="b"/>
              <a:pathLst>
                <a:path h="261620">
                  <a:moveTo>
                    <a:pt x="0" y="0"/>
                  </a:moveTo>
                  <a:lnTo>
                    <a:pt x="0" y="261378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646054" y="7953932"/>
              <a:ext cx="0" cy="236854"/>
            </a:xfrm>
            <a:custGeom>
              <a:avLst/>
              <a:gdLst/>
              <a:ahLst/>
              <a:cxnLst/>
              <a:rect l="l" t="t" r="r" b="b"/>
              <a:pathLst>
                <a:path h="236854">
                  <a:moveTo>
                    <a:pt x="0" y="0"/>
                  </a:moveTo>
                  <a:lnTo>
                    <a:pt x="0" y="236601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9307890" y="8320712"/>
            <a:ext cx="607060" cy="3365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b="1" spc="-1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2000" b="1" spc="-5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2000" b="1" spc="-55" dirty="0">
                <a:solidFill>
                  <a:srgbClr val="231F20"/>
                </a:solidFill>
                <a:latin typeface="Trebuchet MS"/>
                <a:cs typeface="Trebuchet MS"/>
              </a:rPr>
              <a:t>24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992047" y="7458993"/>
            <a:ext cx="26352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b="1" spc="-70" dirty="0">
                <a:solidFill>
                  <a:srgbClr val="231F20"/>
                </a:solidFill>
                <a:latin typeface="Trebuchet MS"/>
                <a:cs typeface="Trebuchet MS"/>
              </a:rPr>
              <a:t>Q2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091478" y="7463585"/>
            <a:ext cx="82931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03885" algn="l"/>
              </a:tabLst>
            </a:pPr>
            <a:r>
              <a:rPr sz="2325" b="1" spc="-127" baseline="1792" dirty="0">
                <a:solidFill>
                  <a:srgbClr val="231F20"/>
                </a:solidFill>
                <a:latin typeface="Trebuchet MS"/>
                <a:cs typeface="Trebuchet MS"/>
              </a:rPr>
              <a:t>Q</a:t>
            </a:r>
            <a:r>
              <a:rPr sz="2325" b="1" spc="-172" baseline="1792" dirty="0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r>
              <a:rPr sz="2325" b="1" baseline="1792" dirty="0">
                <a:solidFill>
                  <a:srgbClr val="231F20"/>
                </a:solidFill>
                <a:latin typeface="Trebuchet MS"/>
                <a:cs typeface="Trebuchet MS"/>
              </a:rPr>
              <a:t>	</a:t>
            </a:r>
            <a:r>
              <a:rPr sz="1550" b="1" spc="-175" dirty="0">
                <a:solidFill>
                  <a:srgbClr val="231F20"/>
                </a:solidFill>
                <a:latin typeface="Trebuchet MS"/>
                <a:cs typeface="Trebuchet MS"/>
              </a:rPr>
              <a:t>Q1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991963" y="7463468"/>
            <a:ext cx="25781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b="1" spc="-95" dirty="0">
                <a:solidFill>
                  <a:srgbClr val="231F20"/>
                </a:solidFill>
                <a:latin typeface="Trebuchet MS"/>
                <a:cs typeface="Trebuchet MS"/>
              </a:rPr>
              <a:t>Q3</a:t>
            </a:r>
            <a:endParaRPr sz="1550">
              <a:latin typeface="Trebuchet MS"/>
              <a:cs typeface="Trebuchet MS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840852" y="3795686"/>
            <a:ext cx="7861300" cy="843915"/>
            <a:chOff x="1840852" y="3795686"/>
            <a:chExt cx="7861300" cy="843915"/>
          </a:xfrm>
        </p:grpSpPr>
        <p:sp>
          <p:nvSpPr>
            <p:cNvPr id="51" name="object 51"/>
            <p:cNvSpPr/>
            <p:nvPr/>
          </p:nvSpPr>
          <p:spPr>
            <a:xfrm>
              <a:off x="1857679" y="3812514"/>
              <a:ext cx="2871470" cy="290195"/>
            </a:xfrm>
            <a:custGeom>
              <a:avLst/>
              <a:gdLst/>
              <a:ahLst/>
              <a:cxnLst/>
              <a:rect l="l" t="t" r="r" b="b"/>
              <a:pathLst>
                <a:path w="2871470" h="290195">
                  <a:moveTo>
                    <a:pt x="0" y="289979"/>
                  </a:moveTo>
                  <a:lnTo>
                    <a:pt x="2870911" y="289979"/>
                  </a:lnTo>
                  <a:lnTo>
                    <a:pt x="2870911" y="0"/>
                  </a:lnTo>
                  <a:lnTo>
                    <a:pt x="0" y="0"/>
                  </a:lnTo>
                  <a:lnTo>
                    <a:pt x="0" y="289979"/>
                  </a:lnTo>
                  <a:close/>
                </a:path>
              </a:pathLst>
            </a:custGeom>
            <a:ln w="3345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44999" y="4332452"/>
              <a:ext cx="4940300" cy="290195"/>
            </a:xfrm>
            <a:custGeom>
              <a:avLst/>
              <a:gdLst/>
              <a:ahLst/>
              <a:cxnLst/>
              <a:rect l="l" t="t" r="r" b="b"/>
              <a:pathLst>
                <a:path w="4940300" h="290195">
                  <a:moveTo>
                    <a:pt x="0" y="289979"/>
                  </a:moveTo>
                  <a:lnTo>
                    <a:pt x="4940274" y="289979"/>
                  </a:lnTo>
                  <a:lnTo>
                    <a:pt x="4940274" y="0"/>
                  </a:lnTo>
                  <a:lnTo>
                    <a:pt x="0" y="0"/>
                  </a:lnTo>
                  <a:lnTo>
                    <a:pt x="0" y="289979"/>
                  </a:lnTo>
                  <a:close/>
                </a:path>
              </a:pathLst>
            </a:custGeom>
            <a:ln w="3345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803148" y="3002330"/>
            <a:ext cx="979805" cy="290195"/>
          </a:xfrm>
          <a:prstGeom prst="rect">
            <a:avLst/>
          </a:prstGeom>
          <a:solidFill>
            <a:srgbClr val="F6E2D0">
              <a:alpha val="75000"/>
            </a:srgbClr>
          </a:solidFill>
          <a:ln w="33451">
            <a:solidFill>
              <a:srgbClr val="231F20"/>
            </a:solidFill>
          </a:ln>
        </p:spPr>
        <p:txBody>
          <a:bodyPr vert="horz" wrap="square" lIns="0" tIns="36194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284"/>
              </a:spcBef>
            </a:pPr>
            <a:r>
              <a:rPr sz="1350" b="1" spc="-65" dirty="0">
                <a:solidFill>
                  <a:srgbClr val="231F20"/>
                </a:solidFill>
                <a:latin typeface="Trebuchet MS"/>
                <a:cs typeface="Trebuchet MS"/>
              </a:rPr>
              <a:t>PRE-DESIGN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874405" y="3829240"/>
            <a:ext cx="2837180" cy="256540"/>
          </a:xfrm>
          <a:prstGeom prst="rect">
            <a:avLst/>
          </a:prstGeom>
          <a:solidFill>
            <a:srgbClr val="E2846A">
              <a:alpha val="75000"/>
            </a:srgbClr>
          </a:solidFill>
        </p:spPr>
        <p:txBody>
          <a:bodyPr vert="horz" wrap="square" lIns="0" tIns="1143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90"/>
              </a:spcBef>
            </a:pPr>
            <a:r>
              <a:rPr sz="1500" b="1" spc="-70" dirty="0">
                <a:solidFill>
                  <a:srgbClr val="231F20"/>
                </a:solidFill>
                <a:latin typeface="Trebuchet MS"/>
                <a:cs typeface="Trebuchet MS"/>
              </a:rPr>
              <a:t>DESIGN</a:t>
            </a:r>
            <a:r>
              <a:rPr sz="1500" b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spc="-55" dirty="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sz="1500" b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spc="-80" dirty="0">
                <a:solidFill>
                  <a:srgbClr val="231F20"/>
                </a:solidFill>
                <a:latin typeface="Trebuchet MS"/>
                <a:cs typeface="Trebuchet MS"/>
              </a:rPr>
              <a:t>NEW</a:t>
            </a:r>
            <a:r>
              <a:rPr sz="1500" b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spc="-85" dirty="0">
                <a:solidFill>
                  <a:srgbClr val="231F20"/>
                </a:solidFill>
                <a:latin typeface="Trebuchet MS"/>
                <a:cs typeface="Trebuchet MS"/>
              </a:rPr>
              <a:t>BLDGS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754492" y="4349178"/>
            <a:ext cx="4914265" cy="256540"/>
          </a:xfrm>
          <a:prstGeom prst="rect">
            <a:avLst/>
          </a:prstGeom>
          <a:solidFill>
            <a:srgbClr val="70A5B7">
              <a:alpha val="75000"/>
            </a:srgbClr>
          </a:solidFill>
        </p:spPr>
        <p:txBody>
          <a:bodyPr vert="horz" wrap="square" lIns="0" tIns="254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200"/>
              </a:spcBef>
            </a:pPr>
            <a:r>
              <a:rPr sz="1500" b="1" spc="-85" dirty="0">
                <a:solidFill>
                  <a:srgbClr val="231F20"/>
                </a:solidFill>
                <a:latin typeface="Trebuchet MS"/>
                <a:cs typeface="Trebuchet MS"/>
              </a:rPr>
              <a:t>CONSTRUCTION</a:t>
            </a:r>
            <a:r>
              <a:rPr sz="150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spc="-45" dirty="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sz="1500" b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spc="-70" dirty="0">
                <a:solidFill>
                  <a:srgbClr val="231F20"/>
                </a:solidFill>
                <a:latin typeface="Trebuchet MS"/>
                <a:cs typeface="Trebuchet MS"/>
              </a:rPr>
              <a:t>NEW</a:t>
            </a:r>
            <a:r>
              <a:rPr sz="150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spc="-75" dirty="0">
                <a:solidFill>
                  <a:srgbClr val="231F20"/>
                </a:solidFill>
                <a:latin typeface="Trebuchet MS"/>
                <a:cs typeface="Trebuchet MS"/>
              </a:rPr>
              <a:t>BLDGS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91972" y="3340869"/>
            <a:ext cx="1652905" cy="3733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140"/>
              </a:spcBef>
            </a:pPr>
            <a:r>
              <a:rPr sz="1150" b="1" spc="-20" dirty="0">
                <a:solidFill>
                  <a:srgbClr val="231F20"/>
                </a:solidFill>
                <a:latin typeface="Trebuchet MS"/>
                <a:cs typeface="Trebuchet MS"/>
              </a:rPr>
              <a:t>CM </a:t>
            </a:r>
            <a:r>
              <a:rPr sz="1150" b="1" spc="-35" dirty="0">
                <a:solidFill>
                  <a:srgbClr val="231F20"/>
                </a:solidFill>
                <a:latin typeface="Trebuchet MS"/>
                <a:cs typeface="Trebuchet MS"/>
              </a:rPr>
              <a:t>TEAMS</a:t>
            </a:r>
            <a:r>
              <a:rPr sz="1150" b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b="1" spc="-70" dirty="0">
                <a:solidFill>
                  <a:srgbClr val="231F20"/>
                </a:solidFill>
                <a:latin typeface="Trebuchet MS"/>
                <a:cs typeface="Trebuchet MS"/>
              </a:rPr>
              <a:t>IDENTIFIED </a:t>
            </a:r>
            <a:r>
              <a:rPr sz="115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b="1" spc="-60" dirty="0">
                <a:solidFill>
                  <a:srgbClr val="231F20"/>
                </a:solidFill>
                <a:latin typeface="Trebuchet MS"/>
                <a:cs typeface="Trebuchet MS"/>
              </a:rPr>
              <a:t>DESIGN</a:t>
            </a:r>
            <a:r>
              <a:rPr sz="1150" b="1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b="1" spc="-35" dirty="0">
                <a:solidFill>
                  <a:srgbClr val="231F20"/>
                </a:solidFill>
                <a:latin typeface="Trebuchet MS"/>
                <a:cs typeface="Trebuchet MS"/>
              </a:rPr>
              <a:t>TEAMS</a:t>
            </a:r>
            <a:r>
              <a:rPr sz="1150" b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b="1" spc="-70" dirty="0">
                <a:solidFill>
                  <a:srgbClr val="231F20"/>
                </a:solidFill>
                <a:latin typeface="Trebuchet MS"/>
                <a:cs typeface="Trebuchet MS"/>
              </a:rPr>
              <a:t>IDENTIFIED</a:t>
            </a:r>
            <a:endParaRPr sz="1150">
              <a:latin typeface="Trebuchet MS"/>
              <a:cs typeface="Trebuchet MS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670520" y="2042420"/>
            <a:ext cx="859155" cy="5157470"/>
            <a:chOff x="670520" y="2042420"/>
            <a:chExt cx="859155" cy="5157470"/>
          </a:xfrm>
        </p:grpSpPr>
        <p:sp>
          <p:nvSpPr>
            <p:cNvPr id="58" name="object 58"/>
            <p:cNvSpPr/>
            <p:nvPr/>
          </p:nvSpPr>
          <p:spPr>
            <a:xfrm>
              <a:off x="688768" y="2177694"/>
              <a:ext cx="0" cy="5022215"/>
            </a:xfrm>
            <a:custGeom>
              <a:avLst/>
              <a:gdLst/>
              <a:ahLst/>
              <a:cxnLst/>
              <a:rect l="l" t="t" r="r" b="b"/>
              <a:pathLst>
                <a:path h="5022215">
                  <a:moveTo>
                    <a:pt x="0" y="5021872"/>
                  </a:moveTo>
                  <a:lnTo>
                    <a:pt x="0" y="0"/>
                  </a:lnTo>
                </a:path>
              </a:pathLst>
            </a:custGeom>
            <a:ln w="36195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70670" y="2105595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4">
                  <a:moveTo>
                    <a:pt x="0" y="18097"/>
                  </a:moveTo>
                  <a:lnTo>
                    <a:pt x="5300" y="5300"/>
                  </a:lnTo>
                  <a:lnTo>
                    <a:pt x="18097" y="0"/>
                  </a:lnTo>
                  <a:lnTo>
                    <a:pt x="30894" y="5300"/>
                  </a:lnTo>
                  <a:lnTo>
                    <a:pt x="36194" y="18097"/>
                  </a:lnTo>
                  <a:lnTo>
                    <a:pt x="30894" y="30894"/>
                  </a:lnTo>
                  <a:lnTo>
                    <a:pt x="18097" y="36195"/>
                  </a:lnTo>
                  <a:lnTo>
                    <a:pt x="5300" y="30894"/>
                  </a:lnTo>
                  <a:lnTo>
                    <a:pt x="0" y="1809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83220" y="2055120"/>
              <a:ext cx="833755" cy="608330"/>
            </a:xfrm>
            <a:custGeom>
              <a:avLst/>
              <a:gdLst/>
              <a:ahLst/>
              <a:cxnLst/>
              <a:rect l="l" t="t" r="r" b="b"/>
              <a:pathLst>
                <a:path w="833755" h="608330">
                  <a:moveTo>
                    <a:pt x="0" y="0"/>
                  </a:moveTo>
                  <a:lnTo>
                    <a:pt x="0" y="607821"/>
                  </a:lnTo>
                  <a:lnTo>
                    <a:pt x="833424" y="303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3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83220" y="2055120"/>
              <a:ext cx="833755" cy="608330"/>
            </a:xfrm>
            <a:custGeom>
              <a:avLst/>
              <a:gdLst/>
              <a:ahLst/>
              <a:cxnLst/>
              <a:rect l="l" t="t" r="r" b="b"/>
              <a:pathLst>
                <a:path w="833755" h="608330">
                  <a:moveTo>
                    <a:pt x="833424" y="303910"/>
                  </a:moveTo>
                  <a:lnTo>
                    <a:pt x="0" y="0"/>
                  </a:lnTo>
                  <a:lnTo>
                    <a:pt x="0" y="607821"/>
                  </a:lnTo>
                  <a:lnTo>
                    <a:pt x="833424" y="303910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/>
          <p:nvPr/>
        </p:nvSpPr>
        <p:spPr>
          <a:xfrm>
            <a:off x="670670" y="72894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18097"/>
                </a:moveTo>
                <a:lnTo>
                  <a:pt x="5300" y="5300"/>
                </a:lnTo>
                <a:lnTo>
                  <a:pt x="18097" y="0"/>
                </a:lnTo>
                <a:lnTo>
                  <a:pt x="30894" y="5300"/>
                </a:lnTo>
                <a:lnTo>
                  <a:pt x="36194" y="18097"/>
                </a:lnTo>
                <a:lnTo>
                  <a:pt x="30894" y="30894"/>
                </a:lnTo>
                <a:lnTo>
                  <a:pt x="18097" y="36195"/>
                </a:lnTo>
                <a:lnTo>
                  <a:pt x="5300" y="30894"/>
                </a:lnTo>
                <a:lnTo>
                  <a:pt x="0" y="1809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39980" y="2196241"/>
            <a:ext cx="357505" cy="286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69" marR="5080" indent="-40005">
              <a:lnSpc>
                <a:spcPct val="113900"/>
              </a:lnSpc>
              <a:spcBef>
                <a:spcPts val="95"/>
              </a:spcBef>
            </a:pPr>
            <a:r>
              <a:rPr sz="750" b="1" spc="-15" dirty="0">
                <a:solidFill>
                  <a:srgbClr val="231F20"/>
                </a:solidFill>
                <a:latin typeface="Trebuchet MS"/>
                <a:cs typeface="Trebuchet MS"/>
              </a:rPr>
              <a:t>W</a:t>
            </a:r>
            <a:r>
              <a:rPr sz="750" b="1" spc="-2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750" b="1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50" b="1" spc="-2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750" b="1" spc="-5" dirty="0">
                <a:solidFill>
                  <a:srgbClr val="231F20"/>
                </a:solidFill>
                <a:latin typeface="Trebuchet MS"/>
                <a:cs typeface="Trebuchet MS"/>
              </a:rPr>
              <a:t>RE  </a:t>
            </a:r>
            <a:r>
              <a:rPr sz="750" b="1" spc="-30" dirty="0">
                <a:solidFill>
                  <a:srgbClr val="231F20"/>
                </a:solidFill>
                <a:latin typeface="Trebuchet MS"/>
                <a:cs typeface="Trebuchet MS"/>
              </a:rPr>
              <a:t>HERE!</a:t>
            </a:r>
            <a:endParaRPr sz="750">
              <a:latin typeface="Trebuchet MS"/>
              <a:cs typeface="Trebuchet MS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1802850" y="7941021"/>
            <a:ext cx="3167380" cy="292735"/>
            <a:chOff x="11802850" y="7941021"/>
            <a:chExt cx="3167380" cy="292735"/>
          </a:xfrm>
        </p:grpSpPr>
        <p:sp>
          <p:nvSpPr>
            <p:cNvPr id="65" name="object 65"/>
            <p:cNvSpPr/>
            <p:nvPr/>
          </p:nvSpPr>
          <p:spPr>
            <a:xfrm>
              <a:off x="11802850" y="8218833"/>
              <a:ext cx="3167380" cy="0"/>
            </a:xfrm>
            <a:custGeom>
              <a:avLst/>
              <a:gdLst/>
              <a:ahLst/>
              <a:cxnLst/>
              <a:rect l="l" t="t" r="r" b="b"/>
              <a:pathLst>
                <a:path w="3167380">
                  <a:moveTo>
                    <a:pt x="0" y="0"/>
                  </a:moveTo>
                  <a:lnTo>
                    <a:pt x="3166846" y="0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3377162" y="7941021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h="248920">
                  <a:moveTo>
                    <a:pt x="0" y="0"/>
                  </a:moveTo>
                  <a:lnTo>
                    <a:pt x="0" y="248348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2321624" y="7953932"/>
              <a:ext cx="0" cy="236854"/>
            </a:xfrm>
            <a:custGeom>
              <a:avLst/>
              <a:gdLst/>
              <a:ahLst/>
              <a:cxnLst/>
              <a:rect l="l" t="t" r="r" b="b"/>
              <a:pathLst>
                <a:path h="236854">
                  <a:moveTo>
                    <a:pt x="0" y="0"/>
                  </a:moveTo>
                  <a:lnTo>
                    <a:pt x="0" y="236601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4954339" y="7953932"/>
              <a:ext cx="0" cy="279400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0"/>
                  </a:moveTo>
                  <a:lnTo>
                    <a:pt x="0" y="278828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817372" y="7953932"/>
              <a:ext cx="0" cy="259715"/>
            </a:xfrm>
            <a:custGeom>
              <a:avLst/>
              <a:gdLst/>
              <a:ahLst/>
              <a:cxnLst/>
              <a:rect l="l" t="t" r="r" b="b"/>
              <a:pathLst>
                <a:path h="259715">
                  <a:moveTo>
                    <a:pt x="0" y="0"/>
                  </a:moveTo>
                  <a:lnTo>
                    <a:pt x="0" y="259207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2859398" y="7953932"/>
              <a:ext cx="0" cy="279400"/>
            </a:xfrm>
            <a:custGeom>
              <a:avLst/>
              <a:gdLst/>
              <a:ahLst/>
              <a:cxnLst/>
              <a:rect l="l" t="t" r="r" b="b"/>
              <a:pathLst>
                <a:path h="279400">
                  <a:moveTo>
                    <a:pt x="0" y="0"/>
                  </a:moveTo>
                  <a:lnTo>
                    <a:pt x="0" y="278828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3838293" y="7953932"/>
              <a:ext cx="0" cy="261620"/>
            </a:xfrm>
            <a:custGeom>
              <a:avLst/>
              <a:gdLst/>
              <a:ahLst/>
              <a:cxnLst/>
              <a:rect l="l" t="t" r="r" b="b"/>
              <a:pathLst>
                <a:path h="261620">
                  <a:moveTo>
                    <a:pt x="0" y="0"/>
                  </a:moveTo>
                  <a:lnTo>
                    <a:pt x="0" y="261378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4354454" y="7953932"/>
              <a:ext cx="0" cy="236854"/>
            </a:xfrm>
            <a:custGeom>
              <a:avLst/>
              <a:gdLst/>
              <a:ahLst/>
              <a:cxnLst/>
              <a:rect l="l" t="t" r="r" b="b"/>
              <a:pathLst>
                <a:path h="236854">
                  <a:moveTo>
                    <a:pt x="0" y="0"/>
                  </a:moveTo>
                  <a:lnTo>
                    <a:pt x="0" y="236601"/>
                  </a:lnTo>
                </a:path>
              </a:pathLst>
            </a:custGeom>
            <a:ln w="2876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13016290" y="8320712"/>
            <a:ext cx="610870" cy="3365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b="1" spc="-1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2000" b="1" spc="-5" dirty="0">
                <a:solidFill>
                  <a:srgbClr val="231F20"/>
                </a:solidFill>
                <a:latin typeface="Trebuchet MS"/>
                <a:cs typeface="Trebuchet MS"/>
              </a:rPr>
              <a:t>0</a:t>
            </a:r>
            <a:r>
              <a:rPr sz="2000" b="1" spc="-35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r>
              <a:rPr sz="2000" b="1" spc="-40" dirty="0">
                <a:solidFill>
                  <a:srgbClr val="231F20"/>
                </a:solidFill>
                <a:latin typeface="Trebuchet MS"/>
                <a:cs typeface="Trebuchet MS"/>
              </a:rPr>
              <a:t>5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2700447" y="7458993"/>
            <a:ext cx="26352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b="1" spc="-70" dirty="0">
                <a:solidFill>
                  <a:srgbClr val="231F20"/>
                </a:solidFill>
                <a:latin typeface="Trebuchet MS"/>
                <a:cs typeface="Trebuchet MS"/>
              </a:rPr>
              <a:t>Q2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4799876" y="7458993"/>
            <a:ext cx="26352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b="1" spc="-75" dirty="0">
                <a:solidFill>
                  <a:srgbClr val="231F20"/>
                </a:solidFill>
                <a:latin typeface="Trebuchet MS"/>
                <a:cs typeface="Trebuchet MS"/>
              </a:rPr>
              <a:t>Q4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3700363" y="7463468"/>
            <a:ext cx="257810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b="1" spc="-95" dirty="0">
                <a:solidFill>
                  <a:srgbClr val="231F20"/>
                </a:solidFill>
                <a:latin typeface="Trebuchet MS"/>
                <a:cs typeface="Trebuchet MS"/>
              </a:rPr>
              <a:t>Q3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853501" y="4212715"/>
            <a:ext cx="2265045" cy="3733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140"/>
              </a:spcBef>
            </a:pPr>
            <a:r>
              <a:rPr sz="1150" b="1" spc="60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1150" b="1" spc="-17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150" b="1" spc="-8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150" b="1" spc="-130" dirty="0">
                <a:solidFill>
                  <a:srgbClr val="231F20"/>
                </a:solidFill>
                <a:latin typeface="Trebuchet MS"/>
                <a:cs typeface="Trebuchet MS"/>
              </a:rPr>
              <a:t>GG</a:t>
            </a:r>
            <a:r>
              <a:rPr sz="1150" b="1" spc="-7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150" b="1" spc="-6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150" b="1" spc="-8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150" b="1" spc="-105" dirty="0">
                <a:solidFill>
                  <a:srgbClr val="231F20"/>
                </a:solidFill>
                <a:latin typeface="Trebuchet MS"/>
                <a:cs typeface="Trebuchet MS"/>
              </a:rPr>
              <a:t>D</a:t>
            </a:r>
            <a:r>
              <a:rPr sz="1150" b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b="1" spc="-6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1150" b="1" spc="-70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150" b="1" spc="-75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1150" b="1" spc="35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1150" b="1" spc="-8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150" b="1" spc="-75" dirty="0">
                <a:solidFill>
                  <a:srgbClr val="231F20"/>
                </a:solidFill>
                <a:latin typeface="Trebuchet MS"/>
                <a:cs typeface="Trebuchet MS"/>
              </a:rPr>
              <a:t>NC</a:t>
            </a:r>
            <a:r>
              <a:rPr sz="1150" b="1" spc="-7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150" b="1" spc="35" dirty="0">
                <a:solidFill>
                  <a:srgbClr val="231F20"/>
                </a:solidFill>
                <a:latin typeface="Trebuchet MS"/>
                <a:cs typeface="Trebuchet MS"/>
              </a:rPr>
              <a:t>M</a:t>
            </a:r>
            <a:r>
              <a:rPr sz="1150" b="1" spc="-8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150" b="1" spc="-55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1150" b="1" spc="-135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150" b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b="1" spc="-105" dirty="0">
                <a:solidFill>
                  <a:srgbClr val="231F20"/>
                </a:solidFill>
                <a:latin typeface="Trebuchet MS"/>
                <a:cs typeface="Trebuchet MS"/>
              </a:rPr>
              <a:t>D</a:t>
            </a:r>
            <a:r>
              <a:rPr sz="1150" b="1" spc="-12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150" b="1" spc="-114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150" b="1" spc="-7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150" b="1" spc="30" dirty="0">
                <a:solidFill>
                  <a:srgbClr val="231F20"/>
                </a:solidFill>
                <a:latin typeface="Trebuchet MS"/>
                <a:cs typeface="Trebuchet MS"/>
              </a:rPr>
              <a:t>S  </a:t>
            </a:r>
            <a:r>
              <a:rPr sz="1150" b="1" spc="-145" dirty="0">
                <a:solidFill>
                  <a:srgbClr val="231F20"/>
                </a:solidFill>
                <a:latin typeface="Trebuchet MS"/>
                <a:cs typeface="Trebuchet MS"/>
              </a:rPr>
              <a:t>F</a:t>
            </a:r>
            <a:r>
              <a:rPr sz="1150" b="1" spc="-16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150" b="1" spc="-7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150" b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b="1" spc="-30" dirty="0">
                <a:solidFill>
                  <a:srgbClr val="231F20"/>
                </a:solidFill>
                <a:latin typeface="Trebuchet MS"/>
                <a:cs typeface="Trebuchet MS"/>
              </a:rPr>
              <a:t>P</a:t>
            </a:r>
            <a:r>
              <a:rPr sz="1150" b="1" spc="-6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150" b="1" spc="-150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150" b="1" spc="-235" dirty="0">
                <a:solidFill>
                  <a:srgbClr val="231F20"/>
                </a:solidFill>
                <a:latin typeface="Trebuchet MS"/>
                <a:cs typeface="Trebuchet MS"/>
              </a:rPr>
              <a:t>J</a:t>
            </a:r>
            <a:r>
              <a:rPr sz="1150" b="1" spc="-8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150" b="1" spc="-45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1150" b="1" spc="-11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150" b="1" spc="45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771014" y="728946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18097"/>
                </a:moveTo>
                <a:lnTo>
                  <a:pt x="5300" y="5300"/>
                </a:lnTo>
                <a:lnTo>
                  <a:pt x="18097" y="0"/>
                </a:lnTo>
                <a:lnTo>
                  <a:pt x="30894" y="5300"/>
                </a:lnTo>
                <a:lnTo>
                  <a:pt x="36195" y="18097"/>
                </a:lnTo>
                <a:lnTo>
                  <a:pt x="30894" y="30894"/>
                </a:lnTo>
                <a:lnTo>
                  <a:pt x="18097" y="36195"/>
                </a:lnTo>
                <a:lnTo>
                  <a:pt x="5300" y="30894"/>
                </a:lnTo>
                <a:lnTo>
                  <a:pt x="0" y="1809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9" name="object 79"/>
          <p:cNvGrpSpPr/>
          <p:nvPr/>
        </p:nvGrpSpPr>
        <p:grpSpPr>
          <a:xfrm>
            <a:off x="1771014" y="3329861"/>
            <a:ext cx="2976245" cy="4046854"/>
            <a:chOff x="1771014" y="3329861"/>
            <a:chExt cx="2976245" cy="4046854"/>
          </a:xfrm>
        </p:grpSpPr>
        <p:sp>
          <p:nvSpPr>
            <p:cNvPr id="80" name="object 80"/>
            <p:cNvSpPr/>
            <p:nvPr/>
          </p:nvSpPr>
          <p:spPr>
            <a:xfrm>
              <a:off x="1789112" y="3402955"/>
              <a:ext cx="0" cy="3794760"/>
            </a:xfrm>
            <a:custGeom>
              <a:avLst/>
              <a:gdLst/>
              <a:ahLst/>
              <a:cxnLst/>
              <a:rect l="l" t="t" r="r" b="b"/>
              <a:pathLst>
                <a:path h="3794759">
                  <a:moveTo>
                    <a:pt x="0" y="3794620"/>
                  </a:moveTo>
                  <a:lnTo>
                    <a:pt x="0" y="0"/>
                  </a:lnTo>
                </a:path>
              </a:pathLst>
            </a:custGeom>
            <a:ln w="36195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771014" y="3329861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0" y="18097"/>
                  </a:moveTo>
                  <a:lnTo>
                    <a:pt x="5300" y="5300"/>
                  </a:lnTo>
                  <a:lnTo>
                    <a:pt x="18097" y="0"/>
                  </a:lnTo>
                  <a:lnTo>
                    <a:pt x="30894" y="5300"/>
                  </a:lnTo>
                  <a:lnTo>
                    <a:pt x="36195" y="18097"/>
                  </a:lnTo>
                  <a:lnTo>
                    <a:pt x="30894" y="30894"/>
                  </a:lnTo>
                  <a:lnTo>
                    <a:pt x="18097" y="36195"/>
                  </a:lnTo>
                  <a:lnTo>
                    <a:pt x="5300" y="30894"/>
                  </a:lnTo>
                  <a:lnTo>
                    <a:pt x="0" y="1809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729162" y="4007487"/>
              <a:ext cx="0" cy="3350895"/>
            </a:xfrm>
            <a:custGeom>
              <a:avLst/>
              <a:gdLst/>
              <a:ahLst/>
              <a:cxnLst/>
              <a:rect l="l" t="t" r="r" b="b"/>
              <a:pathLst>
                <a:path h="3350895">
                  <a:moveTo>
                    <a:pt x="0" y="3350691"/>
                  </a:moveTo>
                  <a:lnTo>
                    <a:pt x="0" y="0"/>
                  </a:lnTo>
                </a:path>
              </a:pathLst>
            </a:custGeom>
            <a:ln w="36195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711064" y="3934453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0" y="18097"/>
                  </a:moveTo>
                  <a:lnTo>
                    <a:pt x="5300" y="5300"/>
                  </a:lnTo>
                  <a:lnTo>
                    <a:pt x="18097" y="0"/>
                  </a:lnTo>
                  <a:lnTo>
                    <a:pt x="30894" y="5300"/>
                  </a:lnTo>
                  <a:lnTo>
                    <a:pt x="36195" y="18097"/>
                  </a:lnTo>
                  <a:lnTo>
                    <a:pt x="30894" y="30894"/>
                  </a:lnTo>
                  <a:lnTo>
                    <a:pt x="18097" y="36195"/>
                  </a:lnTo>
                  <a:lnTo>
                    <a:pt x="5300" y="30894"/>
                  </a:lnTo>
                  <a:lnTo>
                    <a:pt x="0" y="1809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/>
          <p:nvPr/>
        </p:nvSpPr>
        <p:spPr>
          <a:xfrm>
            <a:off x="4711065" y="744994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18097"/>
                </a:moveTo>
                <a:lnTo>
                  <a:pt x="5300" y="5300"/>
                </a:lnTo>
                <a:lnTo>
                  <a:pt x="18097" y="0"/>
                </a:lnTo>
                <a:lnTo>
                  <a:pt x="30894" y="5300"/>
                </a:lnTo>
                <a:lnTo>
                  <a:pt x="36195" y="18097"/>
                </a:lnTo>
                <a:lnTo>
                  <a:pt x="30894" y="30894"/>
                </a:lnTo>
                <a:lnTo>
                  <a:pt x="18097" y="36194"/>
                </a:lnTo>
                <a:lnTo>
                  <a:pt x="5300" y="30894"/>
                </a:lnTo>
                <a:lnTo>
                  <a:pt x="0" y="1809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9703613" y="4818481"/>
            <a:ext cx="1164590" cy="290195"/>
          </a:xfrm>
          <a:prstGeom prst="rect">
            <a:avLst/>
          </a:prstGeom>
          <a:solidFill>
            <a:srgbClr val="FFCC11">
              <a:alpha val="75000"/>
            </a:srgbClr>
          </a:solidFill>
          <a:ln w="33451">
            <a:solidFill>
              <a:srgbClr val="231F2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229"/>
              </a:spcBef>
            </a:pPr>
            <a:r>
              <a:rPr sz="1500" b="1" spc="-95" dirty="0">
                <a:solidFill>
                  <a:srgbClr val="231F20"/>
                </a:solidFill>
                <a:latin typeface="Trebuchet MS"/>
                <a:cs typeface="Trebuchet MS"/>
              </a:rPr>
              <a:t>OCCUPANCY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761801" y="4720715"/>
            <a:ext cx="2075180" cy="199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b="1" spc="-130" dirty="0">
                <a:solidFill>
                  <a:srgbClr val="231F20"/>
                </a:solidFill>
                <a:latin typeface="Trebuchet MS"/>
                <a:cs typeface="Trebuchet MS"/>
              </a:rPr>
              <a:t>G</a:t>
            </a:r>
            <a:r>
              <a:rPr sz="1150" b="1" spc="-6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150" b="1" spc="-170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150" b="1" spc="-90" dirty="0">
                <a:solidFill>
                  <a:srgbClr val="231F20"/>
                </a:solidFill>
                <a:latin typeface="Trebuchet MS"/>
                <a:cs typeface="Trebuchet MS"/>
              </a:rPr>
              <a:t>U</a:t>
            </a:r>
            <a:r>
              <a:rPr sz="1150" b="1" spc="-75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1150" b="1" spc="-90" dirty="0">
                <a:solidFill>
                  <a:srgbClr val="231F20"/>
                </a:solidFill>
                <a:latin typeface="Trebuchet MS"/>
                <a:cs typeface="Trebuchet MS"/>
              </a:rPr>
              <a:t>D</a:t>
            </a:r>
            <a:r>
              <a:rPr sz="1150" b="1" spc="-35" dirty="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sz="1150" b="1" spc="-90" dirty="0">
                <a:solidFill>
                  <a:srgbClr val="231F20"/>
                </a:solidFill>
                <a:latin typeface="Trebuchet MS"/>
                <a:cs typeface="Trebuchet MS"/>
              </a:rPr>
              <a:t>U</a:t>
            </a:r>
            <a:r>
              <a:rPr sz="1150" b="1" spc="-45" dirty="0">
                <a:solidFill>
                  <a:srgbClr val="231F20"/>
                </a:solidFill>
                <a:latin typeface="Trebuchet MS"/>
                <a:cs typeface="Trebuchet MS"/>
              </a:rPr>
              <a:t>P</a:t>
            </a:r>
            <a:r>
              <a:rPr sz="1150" b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b="1" spc="-75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1150" b="1" spc="-6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150" b="1" spc="-70" dirty="0">
                <a:solidFill>
                  <a:srgbClr val="231F20"/>
                </a:solidFill>
                <a:latin typeface="Trebuchet MS"/>
                <a:cs typeface="Trebuchet MS"/>
              </a:rPr>
              <a:t>W</a:t>
            </a:r>
            <a:r>
              <a:rPr sz="1150" b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b="1" spc="-60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1150" b="1" spc="-125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150" b="1" spc="-110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1150" b="1" spc="60" dirty="0">
                <a:solidFill>
                  <a:srgbClr val="231F20"/>
                </a:solidFill>
                <a:latin typeface="Trebuchet MS"/>
                <a:cs typeface="Trebuchet MS"/>
              </a:rPr>
              <a:t>S</a:t>
            </a:r>
            <a:r>
              <a:rPr sz="1150" b="1" spc="-114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150" b="1" spc="-7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150" b="1" spc="-80" dirty="0">
                <a:solidFill>
                  <a:srgbClr val="231F20"/>
                </a:solidFill>
                <a:latin typeface="Trebuchet MS"/>
                <a:cs typeface="Trebuchet MS"/>
              </a:rPr>
              <a:t>U</a:t>
            </a:r>
            <a:r>
              <a:rPr sz="1150" b="1" spc="-45" dirty="0">
                <a:solidFill>
                  <a:srgbClr val="231F20"/>
                </a:solidFill>
                <a:latin typeface="Trebuchet MS"/>
                <a:cs typeface="Trebuchet MS"/>
              </a:rPr>
              <a:t>C</a:t>
            </a:r>
            <a:r>
              <a:rPr sz="1150" b="1" spc="-114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150" b="1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1150" b="1" spc="-120" dirty="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0061765" y="5327065"/>
            <a:ext cx="1939289" cy="290195"/>
          </a:xfrm>
          <a:prstGeom prst="rect">
            <a:avLst/>
          </a:prstGeom>
          <a:solidFill>
            <a:srgbClr val="F6E2D0">
              <a:alpha val="75000"/>
            </a:srgbClr>
          </a:solidFill>
          <a:ln w="33451">
            <a:solidFill>
              <a:srgbClr val="231F20"/>
            </a:solidFill>
          </a:ln>
        </p:spPr>
        <p:txBody>
          <a:bodyPr vert="horz" wrap="square" lIns="0" tIns="36194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284"/>
              </a:spcBef>
            </a:pPr>
            <a:r>
              <a:rPr sz="1350" b="1" spc="-90" dirty="0">
                <a:solidFill>
                  <a:srgbClr val="231F20"/>
                </a:solidFill>
                <a:latin typeface="Trebuchet MS"/>
                <a:cs typeface="Trebuchet MS"/>
              </a:rPr>
              <a:t>DEMO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053349" y="5827509"/>
            <a:ext cx="2216150" cy="290195"/>
          </a:xfrm>
          <a:prstGeom prst="rect">
            <a:avLst/>
          </a:prstGeom>
          <a:solidFill>
            <a:srgbClr val="E2846A">
              <a:alpha val="75000"/>
            </a:srgbClr>
          </a:solidFill>
          <a:ln w="33451">
            <a:solidFill>
              <a:srgbClr val="231F2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220"/>
              </a:spcBef>
            </a:pPr>
            <a:r>
              <a:rPr sz="1500" b="1" spc="-70" dirty="0">
                <a:solidFill>
                  <a:srgbClr val="231F20"/>
                </a:solidFill>
                <a:latin typeface="Trebuchet MS"/>
                <a:cs typeface="Trebuchet MS"/>
              </a:rPr>
              <a:t>DESIGN</a:t>
            </a:r>
            <a:r>
              <a:rPr sz="1500" b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spc="-55" dirty="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sz="1500" b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spc="-110" dirty="0">
                <a:solidFill>
                  <a:srgbClr val="231F20"/>
                </a:solidFill>
                <a:latin typeface="Trebuchet MS"/>
                <a:cs typeface="Trebuchet MS"/>
              </a:rPr>
              <a:t>RENOVATIONS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0302392" y="6317818"/>
            <a:ext cx="3505835" cy="290195"/>
          </a:xfrm>
          <a:custGeom>
            <a:avLst/>
            <a:gdLst/>
            <a:ahLst/>
            <a:cxnLst/>
            <a:rect l="l" t="t" r="r" b="b"/>
            <a:pathLst>
              <a:path w="3505834" h="290195">
                <a:moveTo>
                  <a:pt x="0" y="289979"/>
                </a:moveTo>
                <a:lnTo>
                  <a:pt x="3505657" y="289979"/>
                </a:lnTo>
                <a:lnTo>
                  <a:pt x="3505657" y="0"/>
                </a:lnTo>
                <a:lnTo>
                  <a:pt x="0" y="0"/>
                </a:lnTo>
                <a:lnTo>
                  <a:pt x="0" y="289979"/>
                </a:lnTo>
                <a:close/>
              </a:path>
            </a:pathLst>
          </a:custGeom>
          <a:ln w="3345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10324724" y="6334543"/>
            <a:ext cx="3467100" cy="256540"/>
          </a:xfrm>
          <a:prstGeom prst="rect">
            <a:avLst/>
          </a:prstGeom>
          <a:solidFill>
            <a:srgbClr val="70A5B7">
              <a:alpha val="75000"/>
            </a:srgbClr>
          </a:solidFill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r>
              <a:rPr sz="1500" b="1" spc="-85" dirty="0">
                <a:solidFill>
                  <a:srgbClr val="231F20"/>
                </a:solidFill>
                <a:latin typeface="Trebuchet MS"/>
                <a:cs typeface="Trebuchet MS"/>
              </a:rPr>
              <a:t>CONSTRUCTION</a:t>
            </a:r>
            <a:r>
              <a:rPr sz="1500" b="1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spc="-45" dirty="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sz="1500" b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spc="-95" dirty="0">
                <a:solidFill>
                  <a:srgbClr val="231F20"/>
                </a:solidFill>
                <a:latin typeface="Trebuchet MS"/>
                <a:cs typeface="Trebuchet MS"/>
              </a:rPr>
              <a:t>RENOVATIONS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3841500" y="6756793"/>
            <a:ext cx="1164590" cy="290195"/>
          </a:xfrm>
          <a:custGeom>
            <a:avLst/>
            <a:gdLst/>
            <a:ahLst/>
            <a:cxnLst/>
            <a:rect l="l" t="t" r="r" b="b"/>
            <a:pathLst>
              <a:path w="1164590" h="290195">
                <a:moveTo>
                  <a:pt x="0" y="289979"/>
                </a:moveTo>
                <a:lnTo>
                  <a:pt x="1164107" y="289979"/>
                </a:lnTo>
                <a:lnTo>
                  <a:pt x="1164107" y="0"/>
                </a:lnTo>
                <a:lnTo>
                  <a:pt x="0" y="0"/>
                </a:lnTo>
                <a:lnTo>
                  <a:pt x="0" y="289979"/>
                </a:lnTo>
                <a:close/>
              </a:path>
            </a:pathLst>
          </a:custGeom>
          <a:ln w="3345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13862904" y="6773519"/>
            <a:ext cx="1126490" cy="256540"/>
          </a:xfrm>
          <a:prstGeom prst="rect">
            <a:avLst/>
          </a:prstGeom>
          <a:solidFill>
            <a:srgbClr val="FFCC11">
              <a:alpha val="75000"/>
            </a:srgbClr>
          </a:solidFill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500" b="1" spc="-95" dirty="0">
                <a:solidFill>
                  <a:srgbClr val="231F20"/>
                </a:solidFill>
                <a:latin typeface="Trebuchet MS"/>
                <a:cs typeface="Trebuchet MS"/>
              </a:rPr>
              <a:t>OCCUPANCY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13826707" y="6901789"/>
            <a:ext cx="36195" cy="453390"/>
            <a:chOff x="13826707" y="6901789"/>
            <a:chExt cx="36195" cy="453390"/>
          </a:xfrm>
        </p:grpSpPr>
        <p:sp>
          <p:nvSpPr>
            <p:cNvPr id="94" name="object 94"/>
            <p:cNvSpPr/>
            <p:nvPr/>
          </p:nvSpPr>
          <p:spPr>
            <a:xfrm>
              <a:off x="13844805" y="6974241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0491"/>
                  </a:moveTo>
                  <a:lnTo>
                    <a:pt x="0" y="0"/>
                  </a:lnTo>
                </a:path>
              </a:pathLst>
            </a:custGeom>
            <a:ln w="36195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3826707" y="6901789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0" y="18097"/>
                  </a:moveTo>
                  <a:lnTo>
                    <a:pt x="5300" y="5300"/>
                  </a:lnTo>
                  <a:lnTo>
                    <a:pt x="18097" y="0"/>
                  </a:lnTo>
                  <a:lnTo>
                    <a:pt x="30894" y="5300"/>
                  </a:lnTo>
                  <a:lnTo>
                    <a:pt x="36194" y="18097"/>
                  </a:lnTo>
                  <a:lnTo>
                    <a:pt x="30894" y="30894"/>
                  </a:lnTo>
                  <a:lnTo>
                    <a:pt x="18097" y="36195"/>
                  </a:lnTo>
                  <a:lnTo>
                    <a:pt x="5300" y="30894"/>
                  </a:lnTo>
                  <a:lnTo>
                    <a:pt x="0" y="1809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/>
          <p:nvPr/>
        </p:nvSpPr>
        <p:spPr>
          <a:xfrm>
            <a:off x="13826707" y="74453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18097"/>
                </a:moveTo>
                <a:lnTo>
                  <a:pt x="5300" y="5300"/>
                </a:lnTo>
                <a:lnTo>
                  <a:pt x="18097" y="0"/>
                </a:lnTo>
                <a:lnTo>
                  <a:pt x="30894" y="5300"/>
                </a:lnTo>
                <a:lnTo>
                  <a:pt x="36194" y="18097"/>
                </a:lnTo>
                <a:lnTo>
                  <a:pt x="30894" y="30894"/>
                </a:lnTo>
                <a:lnTo>
                  <a:pt x="18097" y="36194"/>
                </a:lnTo>
                <a:lnTo>
                  <a:pt x="5300" y="30894"/>
                </a:lnTo>
                <a:lnTo>
                  <a:pt x="0" y="1809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7" name="object 97"/>
          <p:cNvGrpSpPr/>
          <p:nvPr/>
        </p:nvGrpSpPr>
        <p:grpSpPr>
          <a:xfrm>
            <a:off x="10287575" y="6477906"/>
            <a:ext cx="36195" cy="882650"/>
            <a:chOff x="10287575" y="6477906"/>
            <a:chExt cx="36195" cy="882650"/>
          </a:xfrm>
        </p:grpSpPr>
        <p:sp>
          <p:nvSpPr>
            <p:cNvPr id="98" name="object 98"/>
            <p:cNvSpPr/>
            <p:nvPr/>
          </p:nvSpPr>
          <p:spPr>
            <a:xfrm>
              <a:off x="10305672" y="6550003"/>
              <a:ext cx="0" cy="810260"/>
            </a:xfrm>
            <a:custGeom>
              <a:avLst/>
              <a:gdLst/>
              <a:ahLst/>
              <a:cxnLst/>
              <a:rect l="l" t="t" r="r" b="b"/>
              <a:pathLst>
                <a:path h="810259">
                  <a:moveTo>
                    <a:pt x="0" y="810031"/>
                  </a:moveTo>
                  <a:lnTo>
                    <a:pt x="0" y="0"/>
                  </a:lnTo>
                </a:path>
              </a:pathLst>
            </a:custGeom>
            <a:ln w="36195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287575" y="647790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5" h="36195">
                  <a:moveTo>
                    <a:pt x="0" y="18097"/>
                  </a:moveTo>
                  <a:lnTo>
                    <a:pt x="5300" y="5300"/>
                  </a:lnTo>
                  <a:lnTo>
                    <a:pt x="18097" y="0"/>
                  </a:lnTo>
                  <a:lnTo>
                    <a:pt x="30894" y="5300"/>
                  </a:lnTo>
                  <a:lnTo>
                    <a:pt x="36194" y="18097"/>
                  </a:lnTo>
                  <a:lnTo>
                    <a:pt x="30894" y="30894"/>
                  </a:lnTo>
                  <a:lnTo>
                    <a:pt x="18097" y="36194"/>
                  </a:lnTo>
                  <a:lnTo>
                    <a:pt x="5300" y="30894"/>
                  </a:lnTo>
                  <a:lnTo>
                    <a:pt x="0" y="1809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/>
          <p:nvPr/>
        </p:nvSpPr>
        <p:spPr>
          <a:xfrm>
            <a:off x="10287575" y="744993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0" y="18097"/>
                </a:moveTo>
                <a:lnTo>
                  <a:pt x="5300" y="5300"/>
                </a:lnTo>
                <a:lnTo>
                  <a:pt x="18097" y="0"/>
                </a:lnTo>
                <a:lnTo>
                  <a:pt x="30894" y="5300"/>
                </a:lnTo>
                <a:lnTo>
                  <a:pt x="36194" y="18097"/>
                </a:lnTo>
                <a:lnTo>
                  <a:pt x="30894" y="30894"/>
                </a:lnTo>
                <a:lnTo>
                  <a:pt x="18097" y="36194"/>
                </a:lnTo>
                <a:lnTo>
                  <a:pt x="5300" y="30894"/>
                </a:lnTo>
                <a:lnTo>
                  <a:pt x="0" y="1809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519921" y="2291007"/>
            <a:ext cx="1390650" cy="1390650"/>
          </a:xfrm>
          <a:custGeom>
            <a:avLst/>
            <a:gdLst/>
            <a:ahLst/>
            <a:cxnLst/>
            <a:rect l="l" t="t" r="r" b="b"/>
            <a:pathLst>
              <a:path w="1390650" h="1390650">
                <a:moveTo>
                  <a:pt x="695134" y="0"/>
                </a:moveTo>
                <a:lnTo>
                  <a:pt x="647541" y="1603"/>
                </a:lnTo>
                <a:lnTo>
                  <a:pt x="600809" y="6345"/>
                </a:lnTo>
                <a:lnTo>
                  <a:pt x="555041" y="14122"/>
                </a:lnTo>
                <a:lnTo>
                  <a:pt x="510341" y="24830"/>
                </a:lnTo>
                <a:lnTo>
                  <a:pt x="466812" y="38365"/>
                </a:lnTo>
                <a:lnTo>
                  <a:pt x="424558" y="54625"/>
                </a:lnTo>
                <a:lnTo>
                  <a:pt x="383682" y="73506"/>
                </a:lnTo>
                <a:lnTo>
                  <a:pt x="344288" y="94904"/>
                </a:lnTo>
                <a:lnTo>
                  <a:pt x="306479" y="118715"/>
                </a:lnTo>
                <a:lnTo>
                  <a:pt x="270360" y="144837"/>
                </a:lnTo>
                <a:lnTo>
                  <a:pt x="236032" y="173165"/>
                </a:lnTo>
                <a:lnTo>
                  <a:pt x="203601" y="203596"/>
                </a:lnTo>
                <a:lnTo>
                  <a:pt x="173169" y="236027"/>
                </a:lnTo>
                <a:lnTo>
                  <a:pt x="144841" y="270354"/>
                </a:lnTo>
                <a:lnTo>
                  <a:pt x="118719" y="306474"/>
                </a:lnTo>
                <a:lnTo>
                  <a:pt x="94907" y="344282"/>
                </a:lnTo>
                <a:lnTo>
                  <a:pt x="73508" y="383676"/>
                </a:lnTo>
                <a:lnTo>
                  <a:pt x="54627" y="424553"/>
                </a:lnTo>
                <a:lnTo>
                  <a:pt x="38367" y="466807"/>
                </a:lnTo>
                <a:lnTo>
                  <a:pt x="24831" y="510337"/>
                </a:lnTo>
                <a:lnTo>
                  <a:pt x="14122" y="555038"/>
                </a:lnTo>
                <a:lnTo>
                  <a:pt x="6345" y="600807"/>
                </a:lnTo>
                <a:lnTo>
                  <a:pt x="1603" y="647540"/>
                </a:lnTo>
                <a:lnTo>
                  <a:pt x="0" y="695134"/>
                </a:lnTo>
                <a:lnTo>
                  <a:pt x="1603" y="742725"/>
                </a:lnTo>
                <a:lnTo>
                  <a:pt x="6345" y="789456"/>
                </a:lnTo>
                <a:lnTo>
                  <a:pt x="14122" y="835223"/>
                </a:lnTo>
                <a:lnTo>
                  <a:pt x="24831" y="879922"/>
                </a:lnTo>
                <a:lnTo>
                  <a:pt x="38367" y="923449"/>
                </a:lnTo>
                <a:lnTo>
                  <a:pt x="54627" y="965703"/>
                </a:lnTo>
                <a:lnTo>
                  <a:pt x="73508" y="1006578"/>
                </a:lnTo>
                <a:lnTo>
                  <a:pt x="94907" y="1045971"/>
                </a:lnTo>
                <a:lnTo>
                  <a:pt x="118719" y="1083779"/>
                </a:lnTo>
                <a:lnTo>
                  <a:pt x="144841" y="1119898"/>
                </a:lnTo>
                <a:lnTo>
                  <a:pt x="173169" y="1154225"/>
                </a:lnTo>
                <a:lnTo>
                  <a:pt x="203601" y="1186656"/>
                </a:lnTo>
                <a:lnTo>
                  <a:pt x="236032" y="1217087"/>
                </a:lnTo>
                <a:lnTo>
                  <a:pt x="270360" y="1245416"/>
                </a:lnTo>
                <a:lnTo>
                  <a:pt x="306479" y="1271537"/>
                </a:lnTo>
                <a:lnTo>
                  <a:pt x="344288" y="1295349"/>
                </a:lnTo>
                <a:lnTo>
                  <a:pt x="383682" y="1316747"/>
                </a:lnTo>
                <a:lnTo>
                  <a:pt x="424558" y="1335628"/>
                </a:lnTo>
                <a:lnTo>
                  <a:pt x="466812" y="1351889"/>
                </a:lnTo>
                <a:lnTo>
                  <a:pt x="510341" y="1365425"/>
                </a:lnTo>
                <a:lnTo>
                  <a:pt x="555041" y="1376133"/>
                </a:lnTo>
                <a:lnTo>
                  <a:pt x="600809" y="1383910"/>
                </a:lnTo>
                <a:lnTo>
                  <a:pt x="647541" y="1388652"/>
                </a:lnTo>
                <a:lnTo>
                  <a:pt x="695134" y="1390256"/>
                </a:lnTo>
                <a:lnTo>
                  <a:pt x="742727" y="1388652"/>
                </a:lnTo>
                <a:lnTo>
                  <a:pt x="789459" y="1383910"/>
                </a:lnTo>
                <a:lnTo>
                  <a:pt x="835227" y="1376133"/>
                </a:lnTo>
                <a:lnTo>
                  <a:pt x="879927" y="1365425"/>
                </a:lnTo>
                <a:lnTo>
                  <a:pt x="923456" y="1351889"/>
                </a:lnTo>
                <a:lnTo>
                  <a:pt x="965710" y="1335628"/>
                </a:lnTo>
                <a:lnTo>
                  <a:pt x="1006586" y="1316747"/>
                </a:lnTo>
                <a:lnTo>
                  <a:pt x="1045980" y="1295349"/>
                </a:lnTo>
                <a:lnTo>
                  <a:pt x="1083789" y="1271537"/>
                </a:lnTo>
                <a:lnTo>
                  <a:pt x="1119908" y="1245416"/>
                </a:lnTo>
                <a:lnTo>
                  <a:pt x="1154236" y="1217087"/>
                </a:lnTo>
                <a:lnTo>
                  <a:pt x="1186667" y="1186656"/>
                </a:lnTo>
                <a:lnTo>
                  <a:pt x="1217099" y="1154225"/>
                </a:lnTo>
                <a:lnTo>
                  <a:pt x="1245427" y="1119898"/>
                </a:lnTo>
                <a:lnTo>
                  <a:pt x="1271549" y="1083779"/>
                </a:lnTo>
                <a:lnTo>
                  <a:pt x="1295361" y="1045971"/>
                </a:lnTo>
                <a:lnTo>
                  <a:pt x="1316760" y="1006578"/>
                </a:lnTo>
                <a:lnTo>
                  <a:pt x="1335641" y="965703"/>
                </a:lnTo>
                <a:lnTo>
                  <a:pt x="1351901" y="923449"/>
                </a:lnTo>
                <a:lnTo>
                  <a:pt x="1365437" y="879922"/>
                </a:lnTo>
                <a:lnTo>
                  <a:pt x="1376146" y="835223"/>
                </a:lnTo>
                <a:lnTo>
                  <a:pt x="1383923" y="789456"/>
                </a:lnTo>
                <a:lnTo>
                  <a:pt x="1388665" y="742725"/>
                </a:lnTo>
                <a:lnTo>
                  <a:pt x="1390269" y="695134"/>
                </a:lnTo>
                <a:lnTo>
                  <a:pt x="1388665" y="647540"/>
                </a:lnTo>
                <a:lnTo>
                  <a:pt x="1383923" y="600807"/>
                </a:lnTo>
                <a:lnTo>
                  <a:pt x="1376146" y="555038"/>
                </a:lnTo>
                <a:lnTo>
                  <a:pt x="1365437" y="510337"/>
                </a:lnTo>
                <a:lnTo>
                  <a:pt x="1351901" y="466807"/>
                </a:lnTo>
                <a:lnTo>
                  <a:pt x="1335641" y="424553"/>
                </a:lnTo>
                <a:lnTo>
                  <a:pt x="1316760" y="383676"/>
                </a:lnTo>
                <a:lnTo>
                  <a:pt x="1295361" y="344282"/>
                </a:lnTo>
                <a:lnTo>
                  <a:pt x="1271549" y="306474"/>
                </a:lnTo>
                <a:lnTo>
                  <a:pt x="1245427" y="270354"/>
                </a:lnTo>
                <a:lnTo>
                  <a:pt x="1217099" y="236027"/>
                </a:lnTo>
                <a:lnTo>
                  <a:pt x="1186667" y="203596"/>
                </a:lnTo>
                <a:lnTo>
                  <a:pt x="1154236" y="173165"/>
                </a:lnTo>
                <a:lnTo>
                  <a:pt x="1119908" y="144837"/>
                </a:lnTo>
                <a:lnTo>
                  <a:pt x="1083789" y="118715"/>
                </a:lnTo>
                <a:lnTo>
                  <a:pt x="1045980" y="94904"/>
                </a:lnTo>
                <a:lnTo>
                  <a:pt x="1006586" y="73506"/>
                </a:lnTo>
                <a:lnTo>
                  <a:pt x="965710" y="54625"/>
                </a:lnTo>
                <a:lnTo>
                  <a:pt x="923456" y="38365"/>
                </a:lnTo>
                <a:lnTo>
                  <a:pt x="879927" y="24830"/>
                </a:lnTo>
                <a:lnTo>
                  <a:pt x="835227" y="14122"/>
                </a:lnTo>
                <a:lnTo>
                  <a:pt x="789459" y="6345"/>
                </a:lnTo>
                <a:lnTo>
                  <a:pt x="742727" y="1603"/>
                </a:lnTo>
                <a:lnTo>
                  <a:pt x="695134" y="0"/>
                </a:lnTo>
                <a:close/>
              </a:path>
            </a:pathLst>
          </a:custGeom>
          <a:solidFill>
            <a:srgbClr val="C0D6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3580272" y="2581016"/>
            <a:ext cx="1282065" cy="79057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indent="-635" algn="ctr">
              <a:lnSpc>
                <a:spcPct val="77800"/>
              </a:lnSpc>
              <a:spcBef>
                <a:spcPts val="520"/>
              </a:spcBef>
            </a:pPr>
            <a:r>
              <a:rPr sz="1500" b="1" spc="-35" dirty="0">
                <a:solidFill>
                  <a:srgbClr val="231F20"/>
                </a:solidFill>
                <a:latin typeface="Trebuchet MS"/>
                <a:cs typeface="Trebuchet MS"/>
              </a:rPr>
              <a:t>MERAMEC </a:t>
            </a:r>
            <a:r>
              <a:rPr sz="1500" b="1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spc="-20" dirty="0">
                <a:solidFill>
                  <a:srgbClr val="231F20"/>
                </a:solidFill>
                <a:latin typeface="Trebuchet MS"/>
                <a:cs typeface="Trebuchet MS"/>
              </a:rPr>
              <a:t>CAMPUS </a:t>
            </a:r>
            <a:r>
              <a:rPr sz="1500" b="1" spc="-85" dirty="0">
                <a:solidFill>
                  <a:srgbClr val="231F20"/>
                </a:solidFill>
                <a:latin typeface="Trebuchet MS"/>
                <a:cs typeface="Trebuchet MS"/>
              </a:rPr>
              <a:t>WILL </a:t>
            </a:r>
            <a:r>
              <a:rPr sz="1500" b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spc="-6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500" b="1" spc="-7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500" b="1" spc="-215" dirty="0">
                <a:solidFill>
                  <a:srgbClr val="231F20"/>
                </a:solidFill>
                <a:latin typeface="Trebuchet MS"/>
                <a:cs typeface="Trebuchet MS"/>
              </a:rPr>
              <a:t>Q</a:t>
            </a:r>
            <a:r>
              <a:rPr sz="1500" b="1" spc="-100" dirty="0">
                <a:solidFill>
                  <a:srgbClr val="231F20"/>
                </a:solidFill>
                <a:latin typeface="Trebuchet MS"/>
                <a:cs typeface="Trebuchet MS"/>
              </a:rPr>
              <a:t>U</a:t>
            </a: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1500" b="1" spc="-65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500" b="1" spc="-8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500" b="1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b="1" spc="-55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500" b="1" spc="-7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500" b="1" spc="-50" dirty="0">
                <a:solidFill>
                  <a:srgbClr val="231F20"/>
                </a:solidFill>
                <a:latin typeface="Trebuchet MS"/>
                <a:cs typeface="Trebuchet MS"/>
              </a:rPr>
              <a:t>R</a:t>
            </a:r>
            <a:r>
              <a:rPr sz="1500" b="1" spc="-245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1500" b="1" spc="-50" dirty="0">
                <a:solidFill>
                  <a:srgbClr val="231F20"/>
                </a:solidFill>
                <a:latin typeface="Trebuchet MS"/>
                <a:cs typeface="Trebuchet MS"/>
              </a:rPr>
              <a:t>Y  </a:t>
            </a:r>
            <a:r>
              <a:rPr sz="1500" b="1" spc="-90" dirty="0">
                <a:solidFill>
                  <a:srgbClr val="231F20"/>
                </a:solidFill>
                <a:latin typeface="Trebuchet MS"/>
                <a:cs typeface="Trebuchet MS"/>
              </a:rPr>
              <a:t>DEMO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9041" y="552242"/>
            <a:ext cx="8536686" cy="87439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36000"/>
                </a:schemeClr>
              </a:gs>
              <a:gs pos="100000">
                <a:schemeClr val="bg2">
                  <a:lumMod val="75000"/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7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95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43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90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38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861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1338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81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084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88" y="552241"/>
            <a:ext cx="10058912" cy="834423"/>
          </a:xfrm>
        </p:spPr>
        <p:txBody>
          <a:bodyPr>
            <a:normAutofit fontScale="90000"/>
          </a:bodyPr>
          <a:lstStyle>
            <a:defPPr>
              <a:defRPr lang="en-US"/>
            </a:defPPr>
            <a:lvl1pPr marL="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7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95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43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90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38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861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1338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81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bg1"/>
                </a:solidFill>
              </a:rPr>
              <a:t>Transformation Planning Criteria</a:t>
            </a:r>
            <a:br>
              <a:rPr lang="en-US" sz="4800" dirty="0">
                <a:solidFill>
                  <a:schemeClr val="bg1"/>
                </a:solidFill>
              </a:rPr>
            </a:br>
            <a:br>
              <a:rPr lang="en-US" sz="4800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8681" y="1386664"/>
            <a:ext cx="9946559" cy="6716550"/>
          </a:xfrm>
        </p:spPr>
        <p:txBody>
          <a:bodyPr/>
          <a:lstStyle>
            <a:defPPr>
              <a:defRPr lang="en-US"/>
            </a:defPPr>
            <a:lvl1pPr marL="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7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95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43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90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38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861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1338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81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Ballot Language for Prop R (G5)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Student Experience and Success (G7)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Workforce and Labor Market Needs (G8)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Enrollment Trends at campuses where focus on career program needs have occurred (G8)*</a:t>
            </a:r>
          </a:p>
          <a:p>
            <a:pPr marL="1185977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*A focus on career programs will increase interest in both technical and liberal arts classes, as it has at FP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 descr="stlcc_logo_l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12" y="8115020"/>
            <a:ext cx="5010447" cy="5567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3520406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6A41637-D611-4286-A096-4A5281E250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7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95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43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90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38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861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1338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81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bg1"/>
                </a:solidFill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6247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7225"/>
            <a:ext cx="10439400" cy="87439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36000"/>
                </a:schemeClr>
              </a:gs>
              <a:gs pos="100000">
                <a:schemeClr val="bg2">
                  <a:lumMod val="75000"/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7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95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43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90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38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861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1338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81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084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87" y="1137299"/>
            <a:ext cx="10175449" cy="1751261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7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95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43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90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38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861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1338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81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bg1"/>
                </a:solidFill>
              </a:rPr>
              <a:t>Prop R - Now STLCC Transformed - Planning Teams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6687" y="3684830"/>
            <a:ext cx="9022263" cy="3790142"/>
          </a:xfrm>
        </p:spPr>
        <p:txBody>
          <a:bodyPr/>
          <a:lstStyle>
            <a:defPPr>
              <a:defRPr lang="en-US"/>
            </a:defPPr>
            <a:lvl1pPr marL="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7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95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43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90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38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861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1338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81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930" indent="-58293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Chancellor’s Advisory Council</a:t>
            </a:r>
          </a:p>
          <a:p>
            <a:pPr marL="582930" indent="-58293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Steering Committee</a:t>
            </a:r>
          </a:p>
          <a:p>
            <a:pPr marL="582930" indent="-58293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Campus Committees</a:t>
            </a:r>
          </a:p>
          <a:p>
            <a:pPr marL="582930" indent="-58293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Graduate Committee</a:t>
            </a:r>
          </a:p>
          <a:p>
            <a:pPr marL="582930" indent="-58293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stlcc_logo_l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12" y="8115020"/>
            <a:ext cx="5010447" cy="5567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4694005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7225"/>
            <a:ext cx="8536686" cy="87439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36000"/>
                </a:schemeClr>
              </a:gs>
              <a:gs pos="100000">
                <a:schemeClr val="bg2">
                  <a:lumMod val="75000"/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7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95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43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90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38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861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1338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81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084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88" y="552242"/>
            <a:ext cx="9068312" cy="259737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7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95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43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90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38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861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1338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81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</a:rPr>
              <a:t>Please Note!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6686" y="1981200"/>
            <a:ext cx="9068312" cy="5714999"/>
          </a:xfrm>
        </p:spPr>
        <p:txBody>
          <a:bodyPr/>
          <a:lstStyle>
            <a:defPPr>
              <a:defRPr lang="en-US"/>
            </a:defPPr>
            <a:lvl1pPr marL="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7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95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430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907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38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861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1338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814" algn="l" defTabSz="1228954" rtl="0" eaLnBrk="1" latinLnBrk="0" hangingPunct="1">
              <a:defRPr sz="24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The Master Plan is a guide that will take place over a long period of time, with priority </a:t>
            </a:r>
            <a:r>
              <a:rPr lang="en-US" sz="4400">
                <a:solidFill>
                  <a:schemeClr val="bg1"/>
                </a:solidFill>
              </a:rPr>
              <a:t>projects taking approximately </a:t>
            </a:r>
            <a:r>
              <a:rPr lang="en-US" sz="4400" dirty="0">
                <a:solidFill>
                  <a:schemeClr val="bg1"/>
                </a:solidFill>
              </a:rPr>
              <a:t>3 – 5 years.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All these changes will not happen at once!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Demolition/renovation will follow logistics of new construction</a:t>
            </a:r>
          </a:p>
        </p:txBody>
      </p:sp>
      <p:pic>
        <p:nvPicPr>
          <p:cNvPr id="6" name="Picture 5" descr="stlcc_logo_l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12" y="8115020"/>
            <a:ext cx="5010447" cy="5567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0714825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5600" y="507892"/>
            <a:ext cx="41135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/>
              <a:t>E</a:t>
            </a:r>
            <a:r>
              <a:rPr spc="-350" dirty="0"/>
              <a:t>x</a:t>
            </a:r>
            <a:r>
              <a:rPr spc="-70" dirty="0"/>
              <a:t>i</a:t>
            </a:r>
            <a:r>
              <a:rPr spc="150" dirty="0"/>
              <a:t>s</a:t>
            </a:r>
            <a:r>
              <a:rPr spc="-409" dirty="0"/>
              <a:t>t</a:t>
            </a:r>
            <a:r>
              <a:rPr spc="-110" dirty="0"/>
              <a:t>i</a:t>
            </a:r>
            <a:r>
              <a:rPr spc="-325" dirty="0"/>
              <a:t>n</a:t>
            </a:r>
            <a:r>
              <a:rPr spc="-10" dirty="0"/>
              <a:t>g</a:t>
            </a:r>
            <a:r>
              <a:rPr spc="-15" dirty="0"/>
              <a:t> </a:t>
            </a:r>
            <a:r>
              <a:rPr spc="-180" dirty="0"/>
              <a:t>C</a:t>
            </a:r>
            <a:r>
              <a:rPr spc="-250" dirty="0"/>
              <a:t>a</a:t>
            </a:r>
            <a:r>
              <a:rPr spc="-380" dirty="0"/>
              <a:t>m</a:t>
            </a:r>
            <a:r>
              <a:rPr spc="-300" dirty="0"/>
              <a:t>p</a:t>
            </a:r>
            <a:r>
              <a:rPr spc="-290" dirty="0"/>
              <a:t>u</a:t>
            </a:r>
            <a:r>
              <a:rPr spc="45" dirty="0"/>
              <a:t>s</a:t>
            </a:r>
            <a:r>
              <a:rPr spc="-15" dirty="0"/>
              <a:t> </a:t>
            </a:r>
            <a:r>
              <a:rPr spc="-105" dirty="0"/>
              <a:t>Pl</a:t>
            </a:r>
            <a:r>
              <a:rPr spc="-240" dirty="0"/>
              <a:t>an</a:t>
            </a:r>
          </a:p>
        </p:txBody>
      </p:sp>
      <p:sp>
        <p:nvSpPr>
          <p:cNvPr id="3" name="object 3"/>
          <p:cNvSpPr/>
          <p:nvPr/>
        </p:nvSpPr>
        <p:spPr>
          <a:xfrm>
            <a:off x="209376" y="122019"/>
            <a:ext cx="1346200" cy="1346200"/>
          </a:xfrm>
          <a:custGeom>
            <a:avLst/>
            <a:gdLst/>
            <a:ahLst/>
            <a:cxnLst/>
            <a:rect l="l" t="t" r="r" b="b"/>
            <a:pathLst>
              <a:path w="1346200" h="1346200">
                <a:moveTo>
                  <a:pt x="672998" y="0"/>
                </a:moveTo>
                <a:lnTo>
                  <a:pt x="624935" y="1689"/>
                </a:lnTo>
                <a:lnTo>
                  <a:pt x="577783" y="6683"/>
                </a:lnTo>
                <a:lnTo>
                  <a:pt x="531658" y="14866"/>
                </a:lnTo>
                <a:lnTo>
                  <a:pt x="486673" y="26126"/>
                </a:lnTo>
                <a:lnTo>
                  <a:pt x="442942" y="40347"/>
                </a:lnTo>
                <a:lnTo>
                  <a:pt x="400578" y="57416"/>
                </a:lnTo>
                <a:lnTo>
                  <a:pt x="359696" y="77220"/>
                </a:lnTo>
                <a:lnTo>
                  <a:pt x="320410" y="99644"/>
                </a:lnTo>
                <a:lnTo>
                  <a:pt x="282832" y="124575"/>
                </a:lnTo>
                <a:lnTo>
                  <a:pt x="247078" y="151898"/>
                </a:lnTo>
                <a:lnTo>
                  <a:pt x="213261" y="181500"/>
                </a:lnTo>
                <a:lnTo>
                  <a:pt x="181495" y="213266"/>
                </a:lnTo>
                <a:lnTo>
                  <a:pt x="151894" y="247083"/>
                </a:lnTo>
                <a:lnTo>
                  <a:pt x="124571" y="282838"/>
                </a:lnTo>
                <a:lnTo>
                  <a:pt x="99641" y="320415"/>
                </a:lnTo>
                <a:lnTo>
                  <a:pt x="77218" y="359702"/>
                </a:lnTo>
                <a:lnTo>
                  <a:pt x="57414" y="400584"/>
                </a:lnTo>
                <a:lnTo>
                  <a:pt x="40346" y="442947"/>
                </a:lnTo>
                <a:lnTo>
                  <a:pt x="26125" y="486678"/>
                </a:lnTo>
                <a:lnTo>
                  <a:pt x="14866" y="531662"/>
                </a:lnTo>
                <a:lnTo>
                  <a:pt x="6683" y="577786"/>
                </a:lnTo>
                <a:lnTo>
                  <a:pt x="1689" y="624936"/>
                </a:lnTo>
                <a:lnTo>
                  <a:pt x="0" y="672998"/>
                </a:lnTo>
                <a:lnTo>
                  <a:pt x="1689" y="721061"/>
                </a:lnTo>
                <a:lnTo>
                  <a:pt x="6683" y="768212"/>
                </a:lnTo>
                <a:lnTo>
                  <a:pt x="14866" y="814337"/>
                </a:lnTo>
                <a:lnTo>
                  <a:pt x="26125" y="859323"/>
                </a:lnTo>
                <a:lnTo>
                  <a:pt x="40346" y="903054"/>
                </a:lnTo>
                <a:lnTo>
                  <a:pt x="57414" y="945417"/>
                </a:lnTo>
                <a:lnTo>
                  <a:pt x="77218" y="986300"/>
                </a:lnTo>
                <a:lnTo>
                  <a:pt x="99641" y="1025586"/>
                </a:lnTo>
                <a:lnTo>
                  <a:pt x="124571" y="1063163"/>
                </a:lnTo>
                <a:lnTo>
                  <a:pt x="151894" y="1098918"/>
                </a:lnTo>
                <a:lnTo>
                  <a:pt x="181495" y="1132735"/>
                </a:lnTo>
                <a:lnTo>
                  <a:pt x="213261" y="1164501"/>
                </a:lnTo>
                <a:lnTo>
                  <a:pt x="247078" y="1194102"/>
                </a:lnTo>
                <a:lnTo>
                  <a:pt x="282832" y="1221425"/>
                </a:lnTo>
                <a:lnTo>
                  <a:pt x="320410" y="1246355"/>
                </a:lnTo>
                <a:lnTo>
                  <a:pt x="359696" y="1268778"/>
                </a:lnTo>
                <a:lnTo>
                  <a:pt x="400578" y="1288581"/>
                </a:lnTo>
                <a:lnTo>
                  <a:pt x="442942" y="1305650"/>
                </a:lnTo>
                <a:lnTo>
                  <a:pt x="486673" y="1319871"/>
                </a:lnTo>
                <a:lnTo>
                  <a:pt x="531658" y="1331130"/>
                </a:lnTo>
                <a:lnTo>
                  <a:pt x="577783" y="1339313"/>
                </a:lnTo>
                <a:lnTo>
                  <a:pt x="624935" y="1344307"/>
                </a:lnTo>
                <a:lnTo>
                  <a:pt x="672998" y="1345996"/>
                </a:lnTo>
                <a:lnTo>
                  <a:pt x="721061" y="1344307"/>
                </a:lnTo>
                <a:lnTo>
                  <a:pt x="768212" y="1339313"/>
                </a:lnTo>
                <a:lnTo>
                  <a:pt x="814337" y="1331130"/>
                </a:lnTo>
                <a:lnTo>
                  <a:pt x="859323" y="1319871"/>
                </a:lnTo>
                <a:lnTo>
                  <a:pt x="903054" y="1305650"/>
                </a:lnTo>
                <a:lnTo>
                  <a:pt x="945417" y="1288581"/>
                </a:lnTo>
                <a:lnTo>
                  <a:pt x="986300" y="1268778"/>
                </a:lnTo>
                <a:lnTo>
                  <a:pt x="1025586" y="1246355"/>
                </a:lnTo>
                <a:lnTo>
                  <a:pt x="1063163" y="1221425"/>
                </a:lnTo>
                <a:lnTo>
                  <a:pt x="1098918" y="1194102"/>
                </a:lnTo>
                <a:lnTo>
                  <a:pt x="1132735" y="1164501"/>
                </a:lnTo>
                <a:lnTo>
                  <a:pt x="1164501" y="1132735"/>
                </a:lnTo>
                <a:lnTo>
                  <a:pt x="1194102" y="1098918"/>
                </a:lnTo>
                <a:lnTo>
                  <a:pt x="1221425" y="1063163"/>
                </a:lnTo>
                <a:lnTo>
                  <a:pt x="1246355" y="1025586"/>
                </a:lnTo>
                <a:lnTo>
                  <a:pt x="1268778" y="986300"/>
                </a:lnTo>
                <a:lnTo>
                  <a:pt x="1288581" y="945417"/>
                </a:lnTo>
                <a:lnTo>
                  <a:pt x="1305650" y="903054"/>
                </a:lnTo>
                <a:lnTo>
                  <a:pt x="1319871" y="859323"/>
                </a:lnTo>
                <a:lnTo>
                  <a:pt x="1331130" y="814337"/>
                </a:lnTo>
                <a:lnTo>
                  <a:pt x="1339313" y="768212"/>
                </a:lnTo>
                <a:lnTo>
                  <a:pt x="1344307" y="721061"/>
                </a:lnTo>
                <a:lnTo>
                  <a:pt x="1345996" y="672998"/>
                </a:lnTo>
                <a:lnTo>
                  <a:pt x="1344307" y="624936"/>
                </a:lnTo>
                <a:lnTo>
                  <a:pt x="1339313" y="577786"/>
                </a:lnTo>
                <a:lnTo>
                  <a:pt x="1331130" y="531662"/>
                </a:lnTo>
                <a:lnTo>
                  <a:pt x="1319871" y="486678"/>
                </a:lnTo>
                <a:lnTo>
                  <a:pt x="1305650" y="442947"/>
                </a:lnTo>
                <a:lnTo>
                  <a:pt x="1288581" y="400584"/>
                </a:lnTo>
                <a:lnTo>
                  <a:pt x="1268778" y="359702"/>
                </a:lnTo>
                <a:lnTo>
                  <a:pt x="1246355" y="320415"/>
                </a:lnTo>
                <a:lnTo>
                  <a:pt x="1221425" y="282838"/>
                </a:lnTo>
                <a:lnTo>
                  <a:pt x="1194102" y="247083"/>
                </a:lnTo>
                <a:lnTo>
                  <a:pt x="1164501" y="213266"/>
                </a:lnTo>
                <a:lnTo>
                  <a:pt x="1132735" y="181500"/>
                </a:lnTo>
                <a:lnTo>
                  <a:pt x="1098918" y="151898"/>
                </a:lnTo>
                <a:lnTo>
                  <a:pt x="1063163" y="124575"/>
                </a:lnTo>
                <a:lnTo>
                  <a:pt x="1025586" y="99644"/>
                </a:lnTo>
                <a:lnTo>
                  <a:pt x="986300" y="77220"/>
                </a:lnTo>
                <a:lnTo>
                  <a:pt x="945417" y="57416"/>
                </a:lnTo>
                <a:lnTo>
                  <a:pt x="903054" y="40347"/>
                </a:lnTo>
                <a:lnTo>
                  <a:pt x="859323" y="26126"/>
                </a:lnTo>
                <a:lnTo>
                  <a:pt x="814337" y="14866"/>
                </a:lnTo>
                <a:lnTo>
                  <a:pt x="768212" y="6683"/>
                </a:lnTo>
                <a:lnTo>
                  <a:pt x="721061" y="1689"/>
                </a:lnTo>
                <a:lnTo>
                  <a:pt x="672998" y="0"/>
                </a:lnTo>
                <a:close/>
              </a:path>
            </a:pathLst>
          </a:custGeom>
          <a:solidFill>
            <a:srgbClr val="8BD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0302" y="439419"/>
            <a:ext cx="685165" cy="68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00" spc="385" dirty="0">
                <a:solidFill>
                  <a:srgbClr val="FFFFFF"/>
                </a:solidFill>
                <a:latin typeface="Calibri"/>
                <a:cs typeface="Calibri"/>
              </a:rPr>
              <a:t>FV</a:t>
            </a:r>
            <a:endParaRPr sz="43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219" y="3894126"/>
            <a:ext cx="88773" cy="8878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2219" y="4627819"/>
            <a:ext cx="88773" cy="8878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2219" y="4447899"/>
            <a:ext cx="88773" cy="8878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2219" y="4991431"/>
            <a:ext cx="88773" cy="8878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09514" y="6011097"/>
            <a:ext cx="2018030" cy="332676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42265" indent="-330200">
              <a:lnSpc>
                <a:spcPct val="100000"/>
              </a:lnSpc>
              <a:spcBef>
                <a:spcPts val="280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Child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Development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42265" indent="-330200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Service</a:t>
            </a:r>
            <a:r>
              <a:rPr sz="105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endParaRPr sz="1050">
              <a:latin typeface="Calibri"/>
              <a:cs typeface="Calibri"/>
            </a:endParaRPr>
          </a:p>
          <a:p>
            <a:pPr marL="342265" indent="-330200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Social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Sciences</a:t>
            </a:r>
            <a:endParaRPr sz="1050">
              <a:latin typeface="Calibri"/>
              <a:cs typeface="Calibri"/>
            </a:endParaRPr>
          </a:p>
          <a:p>
            <a:pPr marL="342265" indent="-330200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Communications</a:t>
            </a:r>
            <a:endParaRPr sz="1050">
              <a:latin typeface="Calibri"/>
              <a:cs typeface="Calibri"/>
            </a:endParaRPr>
          </a:p>
          <a:p>
            <a:pPr marL="342265" indent="-330200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Theatre</a:t>
            </a:r>
            <a:endParaRPr sz="1050">
              <a:latin typeface="Calibri"/>
              <a:cs typeface="Calibri"/>
            </a:endParaRPr>
          </a:p>
          <a:p>
            <a:pPr marL="342265" indent="-330200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Humanities</a:t>
            </a:r>
            <a:endParaRPr sz="1050">
              <a:latin typeface="Calibri"/>
              <a:cs typeface="Calibri"/>
            </a:endParaRPr>
          </a:p>
          <a:p>
            <a:pPr marL="342265" indent="-330200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Student</a:t>
            </a:r>
            <a:r>
              <a:rPr sz="105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42265" indent="-330200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Administration</a:t>
            </a:r>
            <a:endParaRPr sz="1050">
              <a:latin typeface="Calibri"/>
              <a:cs typeface="Calibri"/>
            </a:endParaRPr>
          </a:p>
          <a:p>
            <a:pPr marL="342265" marR="194310" indent="-330200">
              <a:lnSpc>
                <a:spcPct val="114599"/>
              </a:lnSpc>
              <a:buAutoNum type="arabicPeriod"/>
              <a:tabLst>
                <a:tab pos="342265" algn="l"/>
                <a:tab pos="342900" algn="l"/>
              </a:tabLst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Instructional</a:t>
            </a:r>
            <a:r>
              <a:rPr sz="105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Resources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Library</a:t>
            </a:r>
            <a:endParaRPr sz="1050">
              <a:latin typeface="Calibri"/>
              <a:cs typeface="Calibri"/>
            </a:endParaRPr>
          </a:p>
          <a:p>
            <a:pPr marL="342265" indent="-330200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Physical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Education</a:t>
            </a:r>
            <a:endParaRPr sz="1050">
              <a:latin typeface="Calibri"/>
              <a:cs typeface="Calibri"/>
            </a:endParaRPr>
          </a:p>
          <a:p>
            <a:pPr marL="342265" indent="-330200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Business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Training</a:t>
            </a: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42265" marR="221615" indent="-330200">
              <a:lnSpc>
                <a:spcPct val="114599"/>
              </a:lnSpc>
              <a:buAutoNum type="arabicPeriod"/>
              <a:tabLst>
                <a:tab pos="342265" algn="l"/>
                <a:tab pos="342900" algn="l"/>
              </a:tabLst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Engineering </a:t>
            </a:r>
            <a:r>
              <a:rPr sz="1050" spc="-75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Emerson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Center </a:t>
            </a:r>
            <a:r>
              <a:rPr sz="1050" spc="35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Engineering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Manufacturing</a:t>
            </a:r>
            <a:endParaRPr sz="1050">
              <a:latin typeface="Calibri"/>
              <a:cs typeface="Calibri"/>
            </a:endParaRPr>
          </a:p>
          <a:p>
            <a:pPr marL="342265" indent="-330200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Science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15" dirty="0">
                <a:solidFill>
                  <a:srgbClr val="231F20"/>
                </a:solidFill>
                <a:latin typeface="Calibri"/>
                <a:cs typeface="Calibri"/>
              </a:rPr>
              <a:t>Math</a:t>
            </a:r>
            <a:endParaRPr sz="1050">
              <a:latin typeface="Calibri"/>
              <a:cs typeface="Calibri"/>
            </a:endParaRPr>
          </a:p>
          <a:p>
            <a:pPr marL="342265" marR="386715" indent="-330200">
              <a:lnSpc>
                <a:spcPct val="114599"/>
              </a:lnSpc>
              <a:buAutoNum type="arabicPeriod"/>
              <a:tabLst>
                <a:tab pos="342265" algn="l"/>
                <a:tab pos="342900" algn="l"/>
              </a:tabLst>
            </a:pP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r>
              <a:rPr sz="105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35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105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Workforce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Innovation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2219" y="4066813"/>
            <a:ext cx="88773" cy="8878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2219" y="3150025"/>
            <a:ext cx="88773" cy="8878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2219" y="4253703"/>
            <a:ext cx="88773" cy="8878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2219" y="3336937"/>
            <a:ext cx="88773" cy="8878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2219" y="3713370"/>
            <a:ext cx="88773" cy="8878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22219" y="3520415"/>
            <a:ext cx="88773" cy="8878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009514" y="2647785"/>
            <a:ext cx="2026285" cy="246443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300" spc="245" dirty="0">
                <a:solidFill>
                  <a:srgbClr val="231F20"/>
                </a:solidFill>
                <a:latin typeface="Calibri"/>
                <a:cs typeface="Calibri"/>
              </a:rPr>
              <a:t>Campus</a:t>
            </a:r>
            <a:r>
              <a:rPr sz="23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300" spc="160" dirty="0">
                <a:solidFill>
                  <a:srgbClr val="231F20"/>
                </a:solidFill>
                <a:latin typeface="Calibri"/>
                <a:cs typeface="Calibri"/>
              </a:rPr>
              <a:t>Map</a:t>
            </a:r>
            <a:endParaRPr sz="2300">
              <a:latin typeface="Calibri"/>
              <a:cs typeface="Calibri"/>
            </a:endParaRPr>
          </a:p>
          <a:p>
            <a:pPr marL="342265" marR="29845">
              <a:lnSpc>
                <a:spcPct val="114599"/>
              </a:lnSpc>
              <a:spcBef>
                <a:spcPts val="50"/>
              </a:spcBef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Administration </a:t>
            </a:r>
            <a:r>
              <a:rPr sz="1050" spc="-75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Facilities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Student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42265">
              <a:lnSpc>
                <a:spcPct val="100000"/>
              </a:lnSpc>
              <a:spcBef>
                <a:spcPts val="185"/>
              </a:spcBef>
            </a:pP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Library</a:t>
            </a:r>
            <a:endParaRPr sz="1050">
              <a:latin typeface="Calibri"/>
              <a:cs typeface="Calibri"/>
            </a:endParaRPr>
          </a:p>
          <a:p>
            <a:pPr marL="342265" marR="5080">
              <a:lnSpc>
                <a:spcPct val="114599"/>
              </a:lnSpc>
            </a:pP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Arts,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Humanities </a:t>
            </a:r>
            <a:r>
              <a:rPr sz="1050" spc="-75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Theatre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Communications</a:t>
            </a:r>
            <a:endParaRPr sz="1050">
              <a:latin typeface="Calibri"/>
              <a:cs typeface="Calibri"/>
            </a:endParaRPr>
          </a:p>
          <a:p>
            <a:pPr marL="342265">
              <a:lnSpc>
                <a:spcPct val="100000"/>
              </a:lnSpc>
              <a:spcBef>
                <a:spcPts val="185"/>
              </a:spcBef>
            </a:pP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Social</a:t>
            </a:r>
            <a:r>
              <a:rPr sz="105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Sciences</a:t>
            </a:r>
            <a:endParaRPr sz="1050">
              <a:latin typeface="Calibri"/>
              <a:cs typeface="Calibri"/>
            </a:endParaRPr>
          </a:p>
          <a:p>
            <a:pPr marL="342265" marR="492125">
              <a:lnSpc>
                <a:spcPct val="114599"/>
              </a:lnSpc>
            </a:pP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Physical</a:t>
            </a:r>
            <a:r>
              <a:rPr sz="105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Education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Science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15" dirty="0">
                <a:solidFill>
                  <a:srgbClr val="231F20"/>
                </a:solidFill>
                <a:latin typeface="Calibri"/>
                <a:cs typeface="Calibri"/>
              </a:rPr>
              <a:t>Math</a:t>
            </a:r>
            <a:endParaRPr sz="1050">
              <a:latin typeface="Calibri"/>
              <a:cs typeface="Calibri"/>
            </a:endParaRPr>
          </a:p>
          <a:p>
            <a:pPr marL="342265">
              <a:lnSpc>
                <a:spcPct val="100000"/>
              </a:lnSpc>
              <a:spcBef>
                <a:spcPts val="185"/>
              </a:spcBef>
            </a:pP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Business</a:t>
            </a:r>
            <a:r>
              <a:rPr sz="105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endParaRPr sz="1050">
              <a:latin typeface="Calibri"/>
              <a:cs typeface="Calibri"/>
            </a:endParaRPr>
          </a:p>
          <a:p>
            <a:pPr marL="342265" marR="164465">
              <a:lnSpc>
                <a:spcPct val="114599"/>
              </a:lnSpc>
            </a:pP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Business</a:t>
            </a:r>
            <a:r>
              <a:rPr sz="10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Administration </a:t>
            </a:r>
            <a:r>
              <a:rPr sz="1050" spc="-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Engineering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9514" y="5509667"/>
            <a:ext cx="1863089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spc="250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r>
              <a:rPr sz="2300" spc="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300" spc="240" dirty="0">
                <a:solidFill>
                  <a:srgbClr val="231F20"/>
                </a:solidFill>
                <a:latin typeface="Calibri"/>
                <a:cs typeface="Calibri"/>
              </a:rPr>
              <a:t>Key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455974" y="1049019"/>
            <a:ext cx="12086590" cy="9009380"/>
            <a:chOff x="3455974" y="1049019"/>
            <a:chExt cx="12086590" cy="9009380"/>
          </a:xfrm>
        </p:grpSpPr>
        <p:sp>
          <p:nvSpPr>
            <p:cNvPr id="19" name="object 19"/>
            <p:cNvSpPr/>
            <p:nvPr/>
          </p:nvSpPr>
          <p:spPr>
            <a:xfrm>
              <a:off x="3455974" y="1049019"/>
              <a:ext cx="12086590" cy="9009380"/>
            </a:xfrm>
            <a:custGeom>
              <a:avLst/>
              <a:gdLst/>
              <a:ahLst/>
              <a:cxnLst/>
              <a:rect l="l" t="t" r="r" b="b"/>
              <a:pathLst>
                <a:path w="12086590" h="9009380">
                  <a:moveTo>
                    <a:pt x="12086285" y="0"/>
                  </a:moveTo>
                  <a:lnTo>
                    <a:pt x="0" y="0"/>
                  </a:lnTo>
                  <a:lnTo>
                    <a:pt x="0" y="9009380"/>
                  </a:lnTo>
                  <a:lnTo>
                    <a:pt x="12086285" y="9009380"/>
                  </a:lnTo>
                  <a:lnTo>
                    <a:pt x="12086285" y="0"/>
                  </a:lnTo>
                  <a:close/>
                </a:path>
              </a:pathLst>
            </a:custGeom>
            <a:solidFill>
              <a:srgbClr val="A4BAC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62951" y="7441590"/>
              <a:ext cx="2501265" cy="2615565"/>
            </a:xfrm>
            <a:custGeom>
              <a:avLst/>
              <a:gdLst/>
              <a:ahLst/>
              <a:cxnLst/>
              <a:rect l="l" t="t" r="r" b="b"/>
              <a:pathLst>
                <a:path w="2501265" h="2615565">
                  <a:moveTo>
                    <a:pt x="1969185" y="2781"/>
                  </a:moveTo>
                  <a:lnTo>
                    <a:pt x="1966404" y="0"/>
                  </a:lnTo>
                  <a:lnTo>
                    <a:pt x="2768" y="0"/>
                  </a:lnTo>
                  <a:lnTo>
                    <a:pt x="0" y="2781"/>
                  </a:lnTo>
                  <a:lnTo>
                    <a:pt x="0" y="971003"/>
                  </a:lnTo>
                  <a:lnTo>
                    <a:pt x="2768" y="973772"/>
                  </a:lnTo>
                  <a:lnTo>
                    <a:pt x="1963000" y="973772"/>
                  </a:lnTo>
                  <a:lnTo>
                    <a:pt x="1966404" y="973772"/>
                  </a:lnTo>
                  <a:lnTo>
                    <a:pt x="1969185" y="971003"/>
                  </a:lnTo>
                  <a:lnTo>
                    <a:pt x="1969185" y="2781"/>
                  </a:lnTo>
                  <a:close/>
                </a:path>
                <a:path w="2501265" h="2615565">
                  <a:moveTo>
                    <a:pt x="2174240" y="2287282"/>
                  </a:moveTo>
                  <a:lnTo>
                    <a:pt x="2171458" y="2284501"/>
                  </a:lnTo>
                  <a:lnTo>
                    <a:pt x="1625739" y="2284501"/>
                  </a:lnTo>
                  <a:lnTo>
                    <a:pt x="1622958" y="2287282"/>
                  </a:lnTo>
                  <a:lnTo>
                    <a:pt x="1622958" y="2612517"/>
                  </a:lnTo>
                  <a:lnTo>
                    <a:pt x="1625739" y="2615285"/>
                  </a:lnTo>
                  <a:lnTo>
                    <a:pt x="2168067" y="2615285"/>
                  </a:lnTo>
                  <a:lnTo>
                    <a:pt x="2171458" y="2615285"/>
                  </a:lnTo>
                  <a:lnTo>
                    <a:pt x="2174240" y="2612517"/>
                  </a:lnTo>
                  <a:lnTo>
                    <a:pt x="2174240" y="2287282"/>
                  </a:lnTo>
                  <a:close/>
                </a:path>
                <a:path w="2501265" h="2615565">
                  <a:moveTo>
                    <a:pt x="2500909" y="1687550"/>
                  </a:moveTo>
                  <a:lnTo>
                    <a:pt x="2498128" y="1684782"/>
                  </a:lnTo>
                  <a:lnTo>
                    <a:pt x="1607197" y="1684782"/>
                  </a:lnTo>
                  <a:lnTo>
                    <a:pt x="1604416" y="1687550"/>
                  </a:lnTo>
                  <a:lnTo>
                    <a:pt x="1604416" y="2219909"/>
                  </a:lnTo>
                  <a:lnTo>
                    <a:pt x="1607197" y="2222677"/>
                  </a:lnTo>
                  <a:lnTo>
                    <a:pt x="2494724" y="2222677"/>
                  </a:lnTo>
                  <a:lnTo>
                    <a:pt x="2498128" y="2222677"/>
                  </a:lnTo>
                  <a:lnTo>
                    <a:pt x="2500909" y="2219909"/>
                  </a:lnTo>
                  <a:lnTo>
                    <a:pt x="2500909" y="16875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952660" y="7243081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4">
                  <a:moveTo>
                    <a:pt x="0" y="0"/>
                  </a:moveTo>
                  <a:lnTo>
                    <a:pt x="0" y="13017"/>
                  </a:lnTo>
                  <a:lnTo>
                    <a:pt x="7124" y="13017"/>
                  </a:lnTo>
                  <a:lnTo>
                    <a:pt x="4953" y="8572"/>
                  </a:lnTo>
                  <a:lnTo>
                    <a:pt x="2540" y="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799512" y="8590965"/>
              <a:ext cx="193040" cy="1332865"/>
            </a:xfrm>
            <a:custGeom>
              <a:avLst/>
              <a:gdLst/>
              <a:ahLst/>
              <a:cxnLst/>
              <a:rect l="l" t="t" r="r" b="b"/>
              <a:pathLst>
                <a:path w="193040" h="1332865">
                  <a:moveTo>
                    <a:pt x="192443" y="0"/>
                  </a:moveTo>
                  <a:lnTo>
                    <a:pt x="0" y="0"/>
                  </a:lnTo>
                  <a:lnTo>
                    <a:pt x="0" y="1332382"/>
                  </a:lnTo>
                  <a:lnTo>
                    <a:pt x="192443" y="1332382"/>
                  </a:lnTo>
                  <a:lnTo>
                    <a:pt x="1924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22674" y="5493005"/>
              <a:ext cx="861694" cy="2066289"/>
            </a:xfrm>
            <a:custGeom>
              <a:avLst/>
              <a:gdLst/>
              <a:ahLst/>
              <a:cxnLst/>
              <a:rect l="l" t="t" r="r" b="b"/>
              <a:pathLst>
                <a:path w="861695" h="2066290">
                  <a:moveTo>
                    <a:pt x="430720" y="2065680"/>
                  </a:moveTo>
                  <a:lnTo>
                    <a:pt x="383958" y="2063140"/>
                  </a:lnTo>
                  <a:lnTo>
                    <a:pt x="338613" y="2055700"/>
                  </a:lnTo>
                  <a:lnTo>
                    <a:pt x="294953" y="2043628"/>
                  </a:lnTo>
                  <a:lnTo>
                    <a:pt x="253246" y="2027191"/>
                  </a:lnTo>
                  <a:lnTo>
                    <a:pt x="213760" y="2006658"/>
                  </a:lnTo>
                  <a:lnTo>
                    <a:pt x="176763" y="1982296"/>
                  </a:lnTo>
                  <a:lnTo>
                    <a:pt x="142523" y="1954374"/>
                  </a:lnTo>
                  <a:lnTo>
                    <a:pt x="111307" y="1923159"/>
                  </a:lnTo>
                  <a:lnTo>
                    <a:pt x="83384" y="1888919"/>
                  </a:lnTo>
                  <a:lnTo>
                    <a:pt x="59022" y="1851923"/>
                  </a:lnTo>
                  <a:lnTo>
                    <a:pt x="38488" y="1812438"/>
                  </a:lnTo>
                  <a:lnTo>
                    <a:pt x="22051" y="1770733"/>
                  </a:lnTo>
                  <a:lnTo>
                    <a:pt x="9979" y="1727075"/>
                  </a:lnTo>
                  <a:lnTo>
                    <a:pt x="2539" y="1681732"/>
                  </a:lnTo>
                  <a:lnTo>
                    <a:pt x="0" y="1634972"/>
                  </a:lnTo>
                  <a:lnTo>
                    <a:pt x="0" y="430707"/>
                  </a:lnTo>
                  <a:lnTo>
                    <a:pt x="2539" y="383950"/>
                  </a:lnTo>
                  <a:lnTo>
                    <a:pt x="9979" y="338609"/>
                  </a:lnTo>
                  <a:lnTo>
                    <a:pt x="22051" y="294952"/>
                  </a:lnTo>
                  <a:lnTo>
                    <a:pt x="38488" y="253247"/>
                  </a:lnTo>
                  <a:lnTo>
                    <a:pt x="59022" y="213762"/>
                  </a:lnTo>
                  <a:lnTo>
                    <a:pt x="83384" y="176766"/>
                  </a:lnTo>
                  <a:lnTo>
                    <a:pt x="111307" y="142526"/>
                  </a:lnTo>
                  <a:lnTo>
                    <a:pt x="142523" y="111310"/>
                  </a:lnTo>
                  <a:lnTo>
                    <a:pt x="176763" y="83387"/>
                  </a:lnTo>
                  <a:lnTo>
                    <a:pt x="213760" y="59024"/>
                  </a:lnTo>
                  <a:lnTo>
                    <a:pt x="253246" y="38490"/>
                  </a:lnTo>
                  <a:lnTo>
                    <a:pt x="294953" y="22053"/>
                  </a:lnTo>
                  <a:lnTo>
                    <a:pt x="338613" y="9980"/>
                  </a:lnTo>
                  <a:lnTo>
                    <a:pt x="383958" y="2539"/>
                  </a:lnTo>
                  <a:lnTo>
                    <a:pt x="430720" y="0"/>
                  </a:lnTo>
                  <a:lnTo>
                    <a:pt x="477482" y="2539"/>
                  </a:lnTo>
                  <a:lnTo>
                    <a:pt x="522827" y="9980"/>
                  </a:lnTo>
                  <a:lnTo>
                    <a:pt x="566487" y="22053"/>
                  </a:lnTo>
                  <a:lnTo>
                    <a:pt x="608194" y="38490"/>
                  </a:lnTo>
                  <a:lnTo>
                    <a:pt x="647680" y="59024"/>
                  </a:lnTo>
                  <a:lnTo>
                    <a:pt x="684677" y="83387"/>
                  </a:lnTo>
                  <a:lnTo>
                    <a:pt x="718917" y="111310"/>
                  </a:lnTo>
                  <a:lnTo>
                    <a:pt x="750133" y="142526"/>
                  </a:lnTo>
                  <a:lnTo>
                    <a:pt x="778056" y="176766"/>
                  </a:lnTo>
                  <a:lnTo>
                    <a:pt x="802418" y="213762"/>
                  </a:lnTo>
                  <a:lnTo>
                    <a:pt x="822952" y="253247"/>
                  </a:lnTo>
                  <a:lnTo>
                    <a:pt x="839389" y="294952"/>
                  </a:lnTo>
                  <a:lnTo>
                    <a:pt x="851461" y="338609"/>
                  </a:lnTo>
                  <a:lnTo>
                    <a:pt x="858901" y="383950"/>
                  </a:lnTo>
                  <a:lnTo>
                    <a:pt x="861441" y="430707"/>
                  </a:lnTo>
                  <a:lnTo>
                    <a:pt x="861441" y="1634972"/>
                  </a:lnTo>
                  <a:lnTo>
                    <a:pt x="858901" y="1681732"/>
                  </a:lnTo>
                  <a:lnTo>
                    <a:pt x="851461" y="1727075"/>
                  </a:lnTo>
                  <a:lnTo>
                    <a:pt x="839389" y="1770733"/>
                  </a:lnTo>
                  <a:lnTo>
                    <a:pt x="822952" y="1812438"/>
                  </a:lnTo>
                  <a:lnTo>
                    <a:pt x="802418" y="1851923"/>
                  </a:lnTo>
                  <a:lnTo>
                    <a:pt x="778056" y="1888919"/>
                  </a:lnTo>
                  <a:lnTo>
                    <a:pt x="750133" y="1923159"/>
                  </a:lnTo>
                  <a:lnTo>
                    <a:pt x="718917" y="1954374"/>
                  </a:lnTo>
                  <a:lnTo>
                    <a:pt x="684677" y="1982296"/>
                  </a:lnTo>
                  <a:lnTo>
                    <a:pt x="647680" y="2006658"/>
                  </a:lnTo>
                  <a:lnTo>
                    <a:pt x="608194" y="2027191"/>
                  </a:lnTo>
                  <a:lnTo>
                    <a:pt x="566487" y="2043628"/>
                  </a:lnTo>
                  <a:lnTo>
                    <a:pt x="522827" y="2055700"/>
                  </a:lnTo>
                  <a:lnTo>
                    <a:pt x="477482" y="2063140"/>
                  </a:lnTo>
                  <a:lnTo>
                    <a:pt x="430720" y="2065680"/>
                  </a:lnTo>
                  <a:close/>
                </a:path>
              </a:pathLst>
            </a:custGeom>
            <a:ln w="1930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26147" y="5298244"/>
              <a:ext cx="193040" cy="747395"/>
            </a:xfrm>
            <a:custGeom>
              <a:avLst/>
              <a:gdLst/>
              <a:ahLst/>
              <a:cxnLst/>
              <a:rect l="l" t="t" r="r" b="b"/>
              <a:pathLst>
                <a:path w="193039" h="747395">
                  <a:moveTo>
                    <a:pt x="0" y="747090"/>
                  </a:moveTo>
                  <a:lnTo>
                    <a:pt x="193040" y="747090"/>
                  </a:lnTo>
                  <a:lnTo>
                    <a:pt x="193040" y="0"/>
                  </a:lnTo>
                  <a:lnTo>
                    <a:pt x="0" y="0"/>
                  </a:lnTo>
                  <a:lnTo>
                    <a:pt x="0" y="7470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215439" y="6427616"/>
              <a:ext cx="222885" cy="1384935"/>
            </a:xfrm>
            <a:custGeom>
              <a:avLst/>
              <a:gdLst/>
              <a:ahLst/>
              <a:cxnLst/>
              <a:rect l="l" t="t" r="r" b="b"/>
              <a:pathLst>
                <a:path w="222884" h="1384934">
                  <a:moveTo>
                    <a:pt x="6184" y="0"/>
                  </a:moveTo>
                  <a:lnTo>
                    <a:pt x="0" y="1384935"/>
                  </a:lnTo>
                  <a:lnTo>
                    <a:pt x="219481" y="1357096"/>
                  </a:lnTo>
                  <a:lnTo>
                    <a:pt x="222592" y="3086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rgbClr val="A4BAC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70072" y="7536907"/>
              <a:ext cx="221500" cy="22152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1343677" y="6242126"/>
              <a:ext cx="111760" cy="90170"/>
            </a:xfrm>
            <a:custGeom>
              <a:avLst/>
              <a:gdLst/>
              <a:ahLst/>
              <a:cxnLst/>
              <a:rect l="l" t="t" r="r" b="b"/>
              <a:pathLst>
                <a:path w="111759" h="90170">
                  <a:moveTo>
                    <a:pt x="111290" y="0"/>
                  </a:moveTo>
                  <a:lnTo>
                    <a:pt x="0" y="0"/>
                  </a:lnTo>
                  <a:lnTo>
                    <a:pt x="0" y="89649"/>
                  </a:lnTo>
                  <a:lnTo>
                    <a:pt x="111290" y="89649"/>
                  </a:lnTo>
                  <a:lnTo>
                    <a:pt x="111290" y="0"/>
                  </a:lnTo>
                  <a:close/>
                </a:path>
              </a:pathLst>
            </a:custGeom>
            <a:solidFill>
              <a:srgbClr val="5C676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732236" y="7144511"/>
              <a:ext cx="227965" cy="111760"/>
            </a:xfrm>
            <a:custGeom>
              <a:avLst/>
              <a:gdLst/>
              <a:ahLst/>
              <a:cxnLst/>
              <a:rect l="l" t="t" r="r" b="b"/>
              <a:pathLst>
                <a:path w="227965" h="111759">
                  <a:moveTo>
                    <a:pt x="22072" y="0"/>
                  </a:moveTo>
                  <a:lnTo>
                    <a:pt x="14592" y="723"/>
                  </a:lnTo>
                  <a:lnTo>
                    <a:pt x="10922" y="1270"/>
                  </a:lnTo>
                  <a:lnTo>
                    <a:pt x="7251" y="1803"/>
                  </a:lnTo>
                  <a:lnTo>
                    <a:pt x="0" y="3378"/>
                  </a:lnTo>
                  <a:lnTo>
                    <a:pt x="22072" y="3378"/>
                  </a:lnTo>
                  <a:lnTo>
                    <a:pt x="22072" y="0"/>
                  </a:lnTo>
                  <a:close/>
                </a:path>
                <a:path w="227965" h="111759">
                  <a:moveTo>
                    <a:pt x="227545" y="111594"/>
                  </a:moveTo>
                  <a:lnTo>
                    <a:pt x="225374" y="107149"/>
                  </a:lnTo>
                  <a:lnTo>
                    <a:pt x="222961" y="102793"/>
                  </a:lnTo>
                  <a:lnTo>
                    <a:pt x="220421" y="98577"/>
                  </a:lnTo>
                  <a:lnTo>
                    <a:pt x="220421" y="111594"/>
                  </a:lnTo>
                  <a:lnTo>
                    <a:pt x="227545" y="111594"/>
                  </a:lnTo>
                  <a:close/>
                </a:path>
              </a:pathLst>
            </a:custGeom>
            <a:solidFill>
              <a:srgbClr val="F9D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886037" y="6423469"/>
              <a:ext cx="86995" cy="278765"/>
            </a:xfrm>
            <a:custGeom>
              <a:avLst/>
              <a:gdLst/>
              <a:ahLst/>
              <a:cxnLst/>
              <a:rect l="l" t="t" r="r" b="b"/>
              <a:pathLst>
                <a:path w="86995" h="278765">
                  <a:moveTo>
                    <a:pt x="86575" y="0"/>
                  </a:moveTo>
                  <a:lnTo>
                    <a:pt x="0" y="0"/>
                  </a:lnTo>
                  <a:lnTo>
                    <a:pt x="0" y="278231"/>
                  </a:lnTo>
                  <a:lnTo>
                    <a:pt x="86575" y="278231"/>
                  </a:lnTo>
                  <a:lnTo>
                    <a:pt x="86575" y="0"/>
                  </a:lnTo>
                  <a:close/>
                </a:path>
              </a:pathLst>
            </a:custGeom>
            <a:solidFill>
              <a:srgbClr val="44536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223013" y="7830742"/>
            <a:ext cx="66357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5" dirty="0">
                <a:solidFill>
                  <a:srgbClr val="A4BAC3"/>
                </a:solidFill>
                <a:latin typeface="Trebuchet MS"/>
                <a:cs typeface="Trebuchet MS"/>
              </a:rPr>
              <a:t>So</a:t>
            </a:r>
            <a:r>
              <a:rPr sz="950" b="1" spc="-35" dirty="0">
                <a:solidFill>
                  <a:srgbClr val="A4BAC3"/>
                </a:solidFill>
                <a:latin typeface="Trebuchet MS"/>
                <a:cs typeface="Trebuchet MS"/>
              </a:rPr>
              <a:t>c</a:t>
            </a:r>
            <a:r>
              <a:rPr sz="950" b="1" spc="-75" dirty="0">
                <a:solidFill>
                  <a:srgbClr val="A4BAC3"/>
                </a:solidFill>
                <a:latin typeface="Trebuchet MS"/>
                <a:cs typeface="Trebuchet MS"/>
              </a:rPr>
              <a:t>c</a:t>
            </a:r>
            <a:r>
              <a:rPr sz="950" b="1" spc="-45" dirty="0">
                <a:solidFill>
                  <a:srgbClr val="A4BAC3"/>
                </a:solidFill>
                <a:latin typeface="Trebuchet MS"/>
                <a:cs typeface="Trebuchet MS"/>
              </a:rPr>
              <a:t>er</a:t>
            </a:r>
            <a:r>
              <a:rPr sz="950" b="1" spc="-90" dirty="0">
                <a:solidFill>
                  <a:srgbClr val="A4BAC3"/>
                </a:solidFill>
                <a:latin typeface="Trebuchet MS"/>
                <a:cs typeface="Trebuchet MS"/>
              </a:rPr>
              <a:t> </a:t>
            </a:r>
            <a:r>
              <a:rPr sz="950" b="1" spc="-30" dirty="0">
                <a:solidFill>
                  <a:srgbClr val="A4BAC3"/>
                </a:solidFill>
                <a:latin typeface="Trebuchet MS"/>
                <a:cs typeface="Trebuchet MS"/>
              </a:rPr>
              <a:t>Field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57376" y="8882678"/>
            <a:ext cx="1062990" cy="29083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208915">
              <a:lnSpc>
                <a:spcPts val="950"/>
              </a:lnSpc>
              <a:spcBef>
                <a:spcPts val="290"/>
              </a:spcBef>
            </a:pPr>
            <a:r>
              <a:rPr sz="950" b="1" spc="-20" dirty="0">
                <a:solidFill>
                  <a:srgbClr val="A4BAC3"/>
                </a:solidFill>
                <a:latin typeface="Trebuchet MS"/>
                <a:cs typeface="Trebuchet MS"/>
              </a:rPr>
              <a:t>Home</a:t>
            </a:r>
            <a:r>
              <a:rPr sz="950" b="1" spc="-90" dirty="0">
                <a:solidFill>
                  <a:srgbClr val="A4BAC3"/>
                </a:solidFill>
                <a:latin typeface="Trebuchet MS"/>
                <a:cs typeface="Trebuchet MS"/>
              </a:rPr>
              <a:t> </a:t>
            </a:r>
            <a:r>
              <a:rPr sz="950" b="1" spc="-5" dirty="0">
                <a:solidFill>
                  <a:srgbClr val="A4BAC3"/>
                </a:solidFill>
                <a:latin typeface="Trebuchet MS"/>
                <a:cs typeface="Trebuchet MS"/>
              </a:rPr>
              <a:t>Pla</a:t>
            </a:r>
            <a:r>
              <a:rPr sz="950" b="1" spc="-15" dirty="0">
                <a:solidFill>
                  <a:srgbClr val="A4BAC3"/>
                </a:solidFill>
                <a:latin typeface="Trebuchet MS"/>
                <a:cs typeface="Trebuchet MS"/>
              </a:rPr>
              <a:t>t</a:t>
            </a:r>
            <a:r>
              <a:rPr sz="950" b="1" spc="-40" dirty="0">
                <a:solidFill>
                  <a:srgbClr val="A4BAC3"/>
                </a:solidFill>
                <a:latin typeface="Trebuchet MS"/>
                <a:cs typeface="Trebuchet MS"/>
              </a:rPr>
              <a:t>e  </a:t>
            </a:r>
            <a:r>
              <a:rPr sz="950" b="1" spc="-15" dirty="0">
                <a:solidFill>
                  <a:srgbClr val="A4BAC3"/>
                </a:solidFill>
                <a:latin typeface="Trebuchet MS"/>
                <a:cs typeface="Trebuchet MS"/>
              </a:rPr>
              <a:t>Community</a:t>
            </a:r>
            <a:r>
              <a:rPr sz="950" b="1" spc="-90" dirty="0">
                <a:solidFill>
                  <a:srgbClr val="A4BAC3"/>
                </a:solidFill>
                <a:latin typeface="Trebuchet MS"/>
                <a:cs typeface="Trebuchet MS"/>
              </a:rPr>
              <a:t> </a:t>
            </a:r>
            <a:r>
              <a:rPr sz="950" b="1" spc="-25" dirty="0">
                <a:solidFill>
                  <a:srgbClr val="A4BAC3"/>
                </a:solidFill>
                <a:latin typeface="Trebuchet MS"/>
                <a:cs typeface="Trebuchet MS"/>
              </a:rPr>
              <a:t>Ga</a:t>
            </a:r>
            <a:r>
              <a:rPr sz="950" b="1" spc="-30" dirty="0">
                <a:solidFill>
                  <a:srgbClr val="A4BAC3"/>
                </a:solidFill>
                <a:latin typeface="Trebuchet MS"/>
                <a:cs typeface="Trebuchet MS"/>
              </a:rPr>
              <a:t>rden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70126" y="6016953"/>
            <a:ext cx="189865" cy="1047750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950" b="1" spc="-40" dirty="0">
                <a:solidFill>
                  <a:srgbClr val="A4BAC3"/>
                </a:solidFill>
                <a:latin typeface="Trebuchet MS"/>
                <a:cs typeface="Trebuchet MS"/>
              </a:rPr>
              <a:t>T</a:t>
            </a:r>
            <a:r>
              <a:rPr sz="950" b="1" spc="-30" dirty="0">
                <a:solidFill>
                  <a:srgbClr val="A4BAC3"/>
                </a:solidFill>
                <a:latin typeface="Trebuchet MS"/>
                <a:cs typeface="Trebuchet MS"/>
              </a:rPr>
              <a:t>r</a:t>
            </a:r>
            <a:r>
              <a:rPr sz="950" b="1" dirty="0">
                <a:solidFill>
                  <a:srgbClr val="A4BAC3"/>
                </a:solidFill>
                <a:latin typeface="Trebuchet MS"/>
                <a:cs typeface="Trebuchet MS"/>
              </a:rPr>
              <a:t>ack</a:t>
            </a:r>
            <a:r>
              <a:rPr sz="950" b="1" spc="-90" dirty="0">
                <a:solidFill>
                  <a:srgbClr val="A4BAC3"/>
                </a:solidFill>
                <a:latin typeface="Trebuchet MS"/>
                <a:cs typeface="Trebuchet MS"/>
              </a:rPr>
              <a:t> </a:t>
            </a:r>
            <a:r>
              <a:rPr sz="950" b="1" dirty="0">
                <a:solidFill>
                  <a:srgbClr val="A4BAC3"/>
                </a:solidFill>
                <a:latin typeface="Trebuchet MS"/>
                <a:cs typeface="Trebuchet MS"/>
              </a:rPr>
              <a:t>/</a:t>
            </a:r>
            <a:r>
              <a:rPr sz="950" b="1" spc="-90" dirty="0">
                <a:solidFill>
                  <a:srgbClr val="A4BAC3"/>
                </a:solidFill>
                <a:latin typeface="Trebuchet MS"/>
                <a:cs typeface="Trebuchet MS"/>
              </a:rPr>
              <a:t> </a:t>
            </a:r>
            <a:r>
              <a:rPr sz="950" b="1" dirty="0">
                <a:solidFill>
                  <a:srgbClr val="A4BAC3"/>
                </a:solidFill>
                <a:latin typeface="Trebuchet MS"/>
                <a:cs typeface="Trebuchet MS"/>
              </a:rPr>
              <a:t>So</a:t>
            </a:r>
            <a:r>
              <a:rPr sz="950" b="1" spc="-30" dirty="0">
                <a:solidFill>
                  <a:srgbClr val="A4BAC3"/>
                </a:solidFill>
                <a:latin typeface="Trebuchet MS"/>
                <a:cs typeface="Trebuchet MS"/>
              </a:rPr>
              <a:t>cc</a:t>
            </a:r>
            <a:r>
              <a:rPr sz="950" b="1" dirty="0">
                <a:solidFill>
                  <a:srgbClr val="A4BAC3"/>
                </a:solidFill>
                <a:latin typeface="Trebuchet MS"/>
                <a:cs typeface="Trebuchet MS"/>
              </a:rPr>
              <a:t>er</a:t>
            </a:r>
            <a:r>
              <a:rPr sz="950" b="1" spc="-90" dirty="0">
                <a:solidFill>
                  <a:srgbClr val="A4BAC3"/>
                </a:solidFill>
                <a:latin typeface="Trebuchet MS"/>
                <a:cs typeface="Trebuchet MS"/>
              </a:rPr>
              <a:t> </a:t>
            </a:r>
            <a:r>
              <a:rPr sz="950" b="1" dirty="0">
                <a:solidFill>
                  <a:srgbClr val="A4BAC3"/>
                </a:solidFill>
                <a:latin typeface="Trebuchet MS"/>
                <a:cs typeface="Trebuchet MS"/>
              </a:rPr>
              <a:t>Field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588107" y="5794540"/>
            <a:ext cx="768985" cy="141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25" b="1" spc="-22" baseline="3703" dirty="0">
                <a:solidFill>
                  <a:srgbClr val="FFFFFF"/>
                </a:solidFill>
                <a:latin typeface="Trebuchet MS"/>
                <a:cs typeface="Trebuchet MS"/>
              </a:rPr>
              <a:t>Scien</a:t>
            </a:r>
            <a:r>
              <a:rPr sz="1125" b="1" spc="-75" baseline="3703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750" b="1" spc="-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75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50" b="1" spc="-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75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50" b="1" dirty="0">
                <a:solidFill>
                  <a:srgbClr val="FFFFFF"/>
                </a:solidFill>
                <a:latin typeface="Trebuchet MS"/>
                <a:cs typeface="Trebuchet MS"/>
              </a:rPr>
              <a:t>Math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799179" y="9890166"/>
            <a:ext cx="213995" cy="168275"/>
          </a:xfrm>
          <a:custGeom>
            <a:avLst/>
            <a:gdLst/>
            <a:ahLst/>
            <a:cxnLst/>
            <a:rect l="l" t="t" r="r" b="b"/>
            <a:pathLst>
              <a:path w="213995" h="168275">
                <a:moveTo>
                  <a:pt x="190677" y="0"/>
                </a:moveTo>
                <a:lnTo>
                  <a:pt x="0" y="26123"/>
                </a:lnTo>
                <a:lnTo>
                  <a:pt x="19481" y="168236"/>
                </a:lnTo>
                <a:lnTo>
                  <a:pt x="213728" y="168236"/>
                </a:lnTo>
                <a:lnTo>
                  <a:pt x="190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787562" y="8744162"/>
            <a:ext cx="189865" cy="734060"/>
          </a:xfrm>
          <a:prstGeom prst="rect">
            <a:avLst/>
          </a:prstGeom>
        </p:spPr>
        <p:txBody>
          <a:bodyPr vert="vert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950" b="1" dirty="0">
                <a:solidFill>
                  <a:srgbClr val="445363"/>
                </a:solidFill>
                <a:latin typeface="Trebuchet MS"/>
                <a:cs typeface="Trebuchet MS"/>
              </a:rPr>
              <a:t>N.</a:t>
            </a:r>
            <a:r>
              <a:rPr sz="950" b="1" spc="-9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50" b="1" dirty="0">
                <a:solidFill>
                  <a:srgbClr val="445363"/>
                </a:solidFill>
                <a:latin typeface="Trebuchet MS"/>
                <a:cs typeface="Trebuchet MS"/>
              </a:rPr>
              <a:t>Coll</a:t>
            </a:r>
            <a:r>
              <a:rPr sz="950" b="1" spc="-10" dirty="0">
                <a:solidFill>
                  <a:srgbClr val="445363"/>
                </a:solidFill>
                <a:latin typeface="Trebuchet MS"/>
                <a:cs typeface="Trebuchet MS"/>
              </a:rPr>
              <a:t>e</a:t>
            </a:r>
            <a:r>
              <a:rPr sz="950" b="1" spc="-20" dirty="0">
                <a:solidFill>
                  <a:srgbClr val="445363"/>
                </a:solidFill>
                <a:latin typeface="Trebuchet MS"/>
                <a:cs typeface="Trebuchet MS"/>
              </a:rPr>
              <a:t>g</a:t>
            </a:r>
            <a:r>
              <a:rPr sz="950" b="1" dirty="0">
                <a:solidFill>
                  <a:srgbClr val="445363"/>
                </a:solidFill>
                <a:latin typeface="Trebuchet MS"/>
                <a:cs typeface="Trebuchet MS"/>
              </a:rPr>
              <a:t>e</a:t>
            </a:r>
            <a:r>
              <a:rPr sz="950" b="1" spc="-9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50" b="1" dirty="0">
                <a:solidFill>
                  <a:srgbClr val="445363"/>
                </a:solidFill>
                <a:latin typeface="Trebuchet MS"/>
                <a:cs typeface="Trebuchet MS"/>
              </a:rPr>
              <a:t>D</a:t>
            </a:r>
            <a:r>
              <a:rPr sz="950" b="1" spc="-85" dirty="0">
                <a:solidFill>
                  <a:srgbClr val="445363"/>
                </a:solidFill>
                <a:latin typeface="Trebuchet MS"/>
                <a:cs typeface="Trebuchet MS"/>
              </a:rPr>
              <a:t>r</a:t>
            </a:r>
            <a:r>
              <a:rPr sz="950" b="1" dirty="0">
                <a:solidFill>
                  <a:srgbClr val="445363"/>
                </a:solidFill>
                <a:latin typeface="Trebuchet MS"/>
                <a:cs typeface="Trebuchet MS"/>
              </a:rPr>
              <a:t>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248502" y="9300329"/>
            <a:ext cx="74930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30" dirty="0">
                <a:solidFill>
                  <a:srgbClr val="A4BAC3"/>
                </a:solidFill>
                <a:latin typeface="Trebuchet MS"/>
                <a:cs typeface="Trebuchet MS"/>
              </a:rPr>
              <a:t>T</a:t>
            </a:r>
            <a:r>
              <a:rPr sz="950" b="1" spc="-20" dirty="0">
                <a:solidFill>
                  <a:srgbClr val="A4BAC3"/>
                </a:solidFill>
                <a:latin typeface="Trebuchet MS"/>
                <a:cs typeface="Trebuchet MS"/>
              </a:rPr>
              <a:t>ennis</a:t>
            </a:r>
            <a:r>
              <a:rPr sz="950" b="1" spc="-90" dirty="0">
                <a:solidFill>
                  <a:srgbClr val="A4BAC3"/>
                </a:solidFill>
                <a:latin typeface="Trebuchet MS"/>
                <a:cs typeface="Trebuchet MS"/>
              </a:rPr>
              <a:t> </a:t>
            </a:r>
            <a:r>
              <a:rPr sz="950" b="1" spc="-20" dirty="0">
                <a:solidFill>
                  <a:srgbClr val="A4BAC3"/>
                </a:solidFill>
                <a:latin typeface="Trebuchet MS"/>
                <a:cs typeface="Trebuchet MS"/>
              </a:rPr>
              <a:t>Courts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435375" y="4626877"/>
            <a:ext cx="34417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750" b="1" spc="-5" dirty="0">
                <a:solidFill>
                  <a:srgbClr val="FFFFFF"/>
                </a:solidFill>
                <a:latin typeface="Trebuchet MS"/>
                <a:cs typeface="Trebuchet MS"/>
              </a:rPr>
              <a:t>Student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434476" y="4723392"/>
            <a:ext cx="287020" cy="13398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750" b="1" spc="-20" dirty="0">
                <a:solidFill>
                  <a:srgbClr val="FFFFFF"/>
                </a:solidFill>
                <a:latin typeface="Trebuchet MS"/>
                <a:cs typeface="Trebuchet MS"/>
              </a:rPr>
              <a:t>Cen</a:t>
            </a:r>
            <a:r>
              <a:rPr sz="750" b="1" spc="-3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750" b="1" spc="-30" dirty="0">
                <a:solidFill>
                  <a:srgbClr val="FFFFFF"/>
                </a:solidFill>
                <a:latin typeface="Trebuchet MS"/>
                <a:cs typeface="Trebuchet MS"/>
              </a:rPr>
              <a:t>er</a:t>
            </a:r>
            <a:endParaRPr sz="750">
              <a:latin typeface="Trebuchet MS"/>
              <a:cs typeface="Trebuchet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258661" y="1167806"/>
            <a:ext cx="11422380" cy="8890635"/>
            <a:chOff x="4258661" y="1167806"/>
            <a:chExt cx="11422380" cy="8890635"/>
          </a:xfrm>
        </p:grpSpPr>
        <p:sp>
          <p:nvSpPr>
            <p:cNvPr id="40" name="object 40"/>
            <p:cNvSpPr/>
            <p:nvPr/>
          </p:nvSpPr>
          <p:spPr>
            <a:xfrm>
              <a:off x="11405006" y="2862376"/>
              <a:ext cx="1824355" cy="3105150"/>
            </a:xfrm>
            <a:custGeom>
              <a:avLst/>
              <a:gdLst/>
              <a:ahLst/>
              <a:cxnLst/>
              <a:rect l="l" t="t" r="r" b="b"/>
              <a:pathLst>
                <a:path w="1824355" h="3105150">
                  <a:moveTo>
                    <a:pt x="973099" y="1286687"/>
                  </a:moveTo>
                  <a:lnTo>
                    <a:pt x="972400" y="1234465"/>
                  </a:lnTo>
                  <a:lnTo>
                    <a:pt x="947293" y="1168196"/>
                  </a:lnTo>
                  <a:lnTo>
                    <a:pt x="922718" y="1130731"/>
                  </a:lnTo>
                  <a:lnTo>
                    <a:pt x="889304" y="1084872"/>
                  </a:lnTo>
                  <a:lnTo>
                    <a:pt x="853706" y="1040041"/>
                  </a:lnTo>
                  <a:lnTo>
                    <a:pt x="817829" y="998435"/>
                  </a:lnTo>
                  <a:lnTo>
                    <a:pt x="764628" y="939431"/>
                  </a:lnTo>
                  <a:lnTo>
                    <a:pt x="715632" y="886180"/>
                  </a:lnTo>
                  <a:lnTo>
                    <a:pt x="677646" y="845731"/>
                  </a:lnTo>
                  <a:lnTo>
                    <a:pt x="647827" y="815771"/>
                  </a:lnTo>
                  <a:lnTo>
                    <a:pt x="579488" y="761809"/>
                  </a:lnTo>
                  <a:lnTo>
                    <a:pt x="508406" y="719302"/>
                  </a:lnTo>
                  <a:lnTo>
                    <a:pt x="457111" y="681786"/>
                  </a:lnTo>
                  <a:lnTo>
                    <a:pt x="425373" y="656183"/>
                  </a:lnTo>
                  <a:lnTo>
                    <a:pt x="395135" y="629805"/>
                  </a:lnTo>
                  <a:lnTo>
                    <a:pt x="365760" y="600329"/>
                  </a:lnTo>
                  <a:lnTo>
                    <a:pt x="336613" y="565429"/>
                  </a:lnTo>
                  <a:lnTo>
                    <a:pt x="310921" y="528701"/>
                  </a:lnTo>
                  <a:lnTo>
                    <a:pt x="290004" y="493369"/>
                  </a:lnTo>
                  <a:lnTo>
                    <a:pt x="257644" y="428294"/>
                  </a:lnTo>
                  <a:lnTo>
                    <a:pt x="190588" y="262801"/>
                  </a:lnTo>
                  <a:lnTo>
                    <a:pt x="164084" y="195719"/>
                  </a:lnTo>
                  <a:lnTo>
                    <a:pt x="144335" y="136918"/>
                  </a:lnTo>
                  <a:lnTo>
                    <a:pt x="136537" y="110553"/>
                  </a:lnTo>
                  <a:lnTo>
                    <a:pt x="130086" y="92430"/>
                  </a:lnTo>
                  <a:lnTo>
                    <a:pt x="120510" y="75069"/>
                  </a:lnTo>
                  <a:lnTo>
                    <a:pt x="94424" y="42189"/>
                  </a:lnTo>
                  <a:lnTo>
                    <a:pt x="64312" y="15570"/>
                  </a:lnTo>
                  <a:lnTo>
                    <a:pt x="35280" y="0"/>
                  </a:lnTo>
                  <a:lnTo>
                    <a:pt x="12458" y="279"/>
                  </a:lnTo>
                  <a:lnTo>
                    <a:pt x="6781" y="6286"/>
                  </a:lnTo>
                  <a:lnTo>
                    <a:pt x="2692" y="23596"/>
                  </a:lnTo>
                  <a:lnTo>
                    <a:pt x="2451" y="60401"/>
                  </a:lnTo>
                  <a:lnTo>
                    <a:pt x="8305" y="124942"/>
                  </a:lnTo>
                  <a:lnTo>
                    <a:pt x="19405" y="201180"/>
                  </a:lnTo>
                  <a:lnTo>
                    <a:pt x="37719" y="294906"/>
                  </a:lnTo>
                  <a:lnTo>
                    <a:pt x="40894" y="329095"/>
                  </a:lnTo>
                  <a:lnTo>
                    <a:pt x="37388" y="365963"/>
                  </a:lnTo>
                  <a:lnTo>
                    <a:pt x="26149" y="405612"/>
                  </a:lnTo>
                  <a:lnTo>
                    <a:pt x="13487" y="431685"/>
                  </a:lnTo>
                  <a:lnTo>
                    <a:pt x="3416" y="455015"/>
                  </a:lnTo>
                  <a:lnTo>
                    <a:pt x="3962" y="513346"/>
                  </a:lnTo>
                  <a:lnTo>
                    <a:pt x="43319" y="587121"/>
                  </a:lnTo>
                  <a:lnTo>
                    <a:pt x="87274" y="648538"/>
                  </a:lnTo>
                  <a:lnTo>
                    <a:pt x="124802" y="698360"/>
                  </a:lnTo>
                  <a:lnTo>
                    <a:pt x="156883" y="739559"/>
                  </a:lnTo>
                  <a:lnTo>
                    <a:pt x="216077" y="814768"/>
                  </a:lnTo>
                  <a:lnTo>
                    <a:pt x="263067" y="875741"/>
                  </a:lnTo>
                  <a:lnTo>
                    <a:pt x="297535" y="921613"/>
                  </a:lnTo>
                  <a:lnTo>
                    <a:pt x="320370" y="954570"/>
                  </a:lnTo>
                  <a:lnTo>
                    <a:pt x="347230" y="1025093"/>
                  </a:lnTo>
                  <a:lnTo>
                    <a:pt x="355422" y="1076579"/>
                  </a:lnTo>
                  <a:lnTo>
                    <a:pt x="357416" y="1129792"/>
                  </a:lnTo>
                  <a:lnTo>
                    <a:pt x="353618" y="1183233"/>
                  </a:lnTo>
                  <a:lnTo>
                    <a:pt x="344449" y="1235405"/>
                  </a:lnTo>
                  <a:lnTo>
                    <a:pt x="330327" y="1284846"/>
                  </a:lnTo>
                  <a:lnTo>
                    <a:pt x="311658" y="1330045"/>
                  </a:lnTo>
                  <a:lnTo>
                    <a:pt x="301802" y="1350251"/>
                  </a:lnTo>
                  <a:lnTo>
                    <a:pt x="289496" y="1379499"/>
                  </a:lnTo>
                  <a:lnTo>
                    <a:pt x="277888" y="1417269"/>
                  </a:lnTo>
                  <a:lnTo>
                    <a:pt x="270103" y="1463027"/>
                  </a:lnTo>
                  <a:lnTo>
                    <a:pt x="267970" y="1487652"/>
                  </a:lnTo>
                  <a:lnTo>
                    <a:pt x="267525" y="1511579"/>
                  </a:lnTo>
                  <a:lnTo>
                    <a:pt x="270446" y="1534083"/>
                  </a:lnTo>
                  <a:lnTo>
                    <a:pt x="278434" y="1554441"/>
                  </a:lnTo>
                  <a:lnTo>
                    <a:pt x="311200" y="1584159"/>
                  </a:lnTo>
                  <a:lnTo>
                    <a:pt x="359333" y="1598968"/>
                  </a:lnTo>
                  <a:lnTo>
                    <a:pt x="414782" y="1603070"/>
                  </a:lnTo>
                  <a:lnTo>
                    <a:pt x="469455" y="1600669"/>
                  </a:lnTo>
                  <a:lnTo>
                    <a:pt x="515289" y="1595996"/>
                  </a:lnTo>
                  <a:lnTo>
                    <a:pt x="589368" y="1586306"/>
                  </a:lnTo>
                  <a:lnTo>
                    <a:pt x="633399" y="1578330"/>
                  </a:lnTo>
                  <a:lnTo>
                    <a:pt x="680123" y="1567243"/>
                  </a:lnTo>
                  <a:lnTo>
                    <a:pt x="728091" y="1552270"/>
                  </a:lnTo>
                  <a:lnTo>
                    <a:pt x="775817" y="1532648"/>
                  </a:lnTo>
                  <a:lnTo>
                    <a:pt x="821829" y="1507617"/>
                  </a:lnTo>
                  <a:lnTo>
                    <a:pt x="864679" y="1476413"/>
                  </a:lnTo>
                  <a:lnTo>
                    <a:pt x="902893" y="1438249"/>
                  </a:lnTo>
                  <a:lnTo>
                    <a:pt x="934999" y="1392377"/>
                  </a:lnTo>
                  <a:lnTo>
                    <a:pt x="962939" y="1331899"/>
                  </a:lnTo>
                  <a:lnTo>
                    <a:pt x="973099" y="1286687"/>
                  </a:lnTo>
                  <a:close/>
                </a:path>
                <a:path w="1824355" h="3105150">
                  <a:moveTo>
                    <a:pt x="1824278" y="2855125"/>
                  </a:moveTo>
                  <a:lnTo>
                    <a:pt x="1822056" y="2813583"/>
                  </a:lnTo>
                  <a:lnTo>
                    <a:pt x="1816569" y="2780093"/>
                  </a:lnTo>
                  <a:lnTo>
                    <a:pt x="1808708" y="2738424"/>
                  </a:lnTo>
                  <a:lnTo>
                    <a:pt x="1799348" y="2672283"/>
                  </a:lnTo>
                  <a:lnTo>
                    <a:pt x="1795221" y="2635364"/>
                  </a:lnTo>
                  <a:lnTo>
                    <a:pt x="1791055" y="2589212"/>
                  </a:lnTo>
                  <a:lnTo>
                    <a:pt x="1787918" y="2534729"/>
                  </a:lnTo>
                  <a:lnTo>
                    <a:pt x="1786877" y="2472817"/>
                  </a:lnTo>
                  <a:lnTo>
                    <a:pt x="1789290" y="2402459"/>
                  </a:lnTo>
                  <a:lnTo>
                    <a:pt x="1792833" y="2354808"/>
                  </a:lnTo>
                  <a:lnTo>
                    <a:pt x="1793405" y="2316276"/>
                  </a:lnTo>
                  <a:lnTo>
                    <a:pt x="1786877" y="2273338"/>
                  </a:lnTo>
                  <a:lnTo>
                    <a:pt x="1775929" y="2237346"/>
                  </a:lnTo>
                  <a:lnTo>
                    <a:pt x="1764715" y="2213978"/>
                  </a:lnTo>
                  <a:lnTo>
                    <a:pt x="1753146" y="2189137"/>
                  </a:lnTo>
                  <a:lnTo>
                    <a:pt x="1741170" y="2148675"/>
                  </a:lnTo>
                  <a:lnTo>
                    <a:pt x="1731772" y="2093023"/>
                  </a:lnTo>
                  <a:lnTo>
                    <a:pt x="1727695" y="2050376"/>
                  </a:lnTo>
                  <a:lnTo>
                    <a:pt x="1721002" y="2016366"/>
                  </a:lnTo>
                  <a:lnTo>
                    <a:pt x="1680781" y="1966518"/>
                  </a:lnTo>
                  <a:lnTo>
                    <a:pt x="1637118" y="1947633"/>
                  </a:lnTo>
                  <a:lnTo>
                    <a:pt x="1585061" y="1944916"/>
                  </a:lnTo>
                  <a:lnTo>
                    <a:pt x="1550289" y="1956663"/>
                  </a:lnTo>
                  <a:lnTo>
                    <a:pt x="1514208" y="1975561"/>
                  </a:lnTo>
                  <a:lnTo>
                    <a:pt x="1470507" y="1996821"/>
                  </a:lnTo>
                  <a:lnTo>
                    <a:pt x="1412887" y="2015693"/>
                  </a:lnTo>
                  <a:lnTo>
                    <a:pt x="1383588" y="2022221"/>
                  </a:lnTo>
                  <a:lnTo>
                    <a:pt x="1344714" y="2027669"/>
                  </a:lnTo>
                  <a:lnTo>
                    <a:pt x="1298371" y="2028177"/>
                  </a:lnTo>
                  <a:lnTo>
                    <a:pt x="1246657" y="2019858"/>
                  </a:lnTo>
                  <a:lnTo>
                    <a:pt x="1194155" y="2000123"/>
                  </a:lnTo>
                  <a:lnTo>
                    <a:pt x="1156195" y="1978202"/>
                  </a:lnTo>
                  <a:lnTo>
                    <a:pt x="1130223" y="1962569"/>
                  </a:lnTo>
                  <a:lnTo>
                    <a:pt x="1113688" y="1961680"/>
                  </a:lnTo>
                  <a:lnTo>
                    <a:pt x="1109395" y="1970138"/>
                  </a:lnTo>
                  <a:lnTo>
                    <a:pt x="1112062" y="1996490"/>
                  </a:lnTo>
                  <a:lnTo>
                    <a:pt x="1130096" y="2053221"/>
                  </a:lnTo>
                  <a:lnTo>
                    <a:pt x="1171854" y="2152840"/>
                  </a:lnTo>
                  <a:lnTo>
                    <a:pt x="1207109" y="2227986"/>
                  </a:lnTo>
                  <a:lnTo>
                    <a:pt x="1235570" y="2284501"/>
                  </a:lnTo>
                  <a:lnTo>
                    <a:pt x="1258189" y="2328557"/>
                  </a:lnTo>
                  <a:lnTo>
                    <a:pt x="1275943" y="2366365"/>
                  </a:lnTo>
                  <a:lnTo>
                    <a:pt x="1289773" y="2404084"/>
                  </a:lnTo>
                  <a:lnTo>
                    <a:pt x="1300670" y="2447887"/>
                  </a:lnTo>
                  <a:lnTo>
                    <a:pt x="1321600" y="2625725"/>
                  </a:lnTo>
                  <a:lnTo>
                    <a:pt x="1327073" y="2670276"/>
                  </a:lnTo>
                  <a:lnTo>
                    <a:pt x="1333893" y="2722054"/>
                  </a:lnTo>
                  <a:lnTo>
                    <a:pt x="1342237" y="2780322"/>
                  </a:lnTo>
                  <a:lnTo>
                    <a:pt x="1351572" y="2839021"/>
                  </a:lnTo>
                  <a:lnTo>
                    <a:pt x="1364996" y="2898000"/>
                  </a:lnTo>
                  <a:lnTo>
                    <a:pt x="1390027" y="2946882"/>
                  </a:lnTo>
                  <a:lnTo>
                    <a:pt x="1431086" y="2997924"/>
                  </a:lnTo>
                  <a:lnTo>
                    <a:pt x="1474939" y="3041002"/>
                  </a:lnTo>
                  <a:lnTo>
                    <a:pt x="1524317" y="3078454"/>
                  </a:lnTo>
                  <a:lnTo>
                    <a:pt x="1594599" y="3102267"/>
                  </a:lnTo>
                  <a:lnTo>
                    <a:pt x="1629829" y="3104921"/>
                  </a:lnTo>
                  <a:lnTo>
                    <a:pt x="1657350" y="3103194"/>
                  </a:lnTo>
                  <a:lnTo>
                    <a:pt x="1717421" y="3087662"/>
                  </a:lnTo>
                  <a:lnTo>
                    <a:pt x="1774405" y="3050425"/>
                  </a:lnTo>
                  <a:lnTo>
                    <a:pt x="1803641" y="3008401"/>
                  </a:lnTo>
                  <a:lnTo>
                    <a:pt x="1818500" y="2960420"/>
                  </a:lnTo>
                  <a:lnTo>
                    <a:pt x="1823783" y="2908617"/>
                  </a:lnTo>
                  <a:lnTo>
                    <a:pt x="1824278" y="2855125"/>
                  </a:lnTo>
                  <a:close/>
                </a:path>
              </a:pathLst>
            </a:custGeom>
            <a:solidFill>
              <a:srgbClr val="1B75B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263905" y="3364813"/>
              <a:ext cx="1522095" cy="3724910"/>
            </a:xfrm>
            <a:custGeom>
              <a:avLst/>
              <a:gdLst/>
              <a:ahLst/>
              <a:cxnLst/>
              <a:rect l="l" t="t" r="r" b="b"/>
              <a:pathLst>
                <a:path w="1522095" h="3724909">
                  <a:moveTo>
                    <a:pt x="590943" y="0"/>
                  </a:moveTo>
                  <a:lnTo>
                    <a:pt x="104267" y="0"/>
                  </a:lnTo>
                  <a:lnTo>
                    <a:pt x="104267" y="600710"/>
                  </a:lnTo>
                  <a:lnTo>
                    <a:pt x="184505" y="600710"/>
                  </a:lnTo>
                  <a:lnTo>
                    <a:pt x="184505" y="612140"/>
                  </a:lnTo>
                  <a:lnTo>
                    <a:pt x="184505" y="615950"/>
                  </a:lnTo>
                  <a:lnTo>
                    <a:pt x="184505" y="618490"/>
                  </a:lnTo>
                  <a:lnTo>
                    <a:pt x="184505" y="657860"/>
                  </a:lnTo>
                  <a:lnTo>
                    <a:pt x="270065" y="657860"/>
                  </a:lnTo>
                  <a:lnTo>
                    <a:pt x="270065" y="618490"/>
                  </a:lnTo>
                  <a:lnTo>
                    <a:pt x="270065" y="615950"/>
                  </a:lnTo>
                  <a:lnTo>
                    <a:pt x="270065" y="612140"/>
                  </a:lnTo>
                  <a:lnTo>
                    <a:pt x="417131" y="612140"/>
                  </a:lnTo>
                  <a:lnTo>
                    <a:pt x="417131" y="615950"/>
                  </a:lnTo>
                  <a:lnTo>
                    <a:pt x="417131" y="618490"/>
                  </a:lnTo>
                  <a:lnTo>
                    <a:pt x="417131" y="657860"/>
                  </a:lnTo>
                  <a:lnTo>
                    <a:pt x="526770" y="657860"/>
                  </a:lnTo>
                  <a:lnTo>
                    <a:pt x="526770" y="618490"/>
                  </a:lnTo>
                  <a:lnTo>
                    <a:pt x="526770" y="615950"/>
                  </a:lnTo>
                  <a:lnTo>
                    <a:pt x="526770" y="612140"/>
                  </a:lnTo>
                  <a:lnTo>
                    <a:pt x="526770" y="600710"/>
                  </a:lnTo>
                  <a:lnTo>
                    <a:pt x="590943" y="600710"/>
                  </a:lnTo>
                  <a:lnTo>
                    <a:pt x="590943" y="0"/>
                  </a:lnTo>
                  <a:close/>
                </a:path>
                <a:path w="1522095" h="3724909">
                  <a:moveTo>
                    <a:pt x="1195260" y="0"/>
                  </a:moveTo>
                  <a:lnTo>
                    <a:pt x="735342" y="0"/>
                  </a:lnTo>
                  <a:lnTo>
                    <a:pt x="735342" y="600710"/>
                  </a:lnTo>
                  <a:lnTo>
                    <a:pt x="735342" y="612140"/>
                  </a:lnTo>
                  <a:lnTo>
                    <a:pt x="735342" y="615950"/>
                  </a:lnTo>
                  <a:lnTo>
                    <a:pt x="735342" y="618490"/>
                  </a:lnTo>
                  <a:lnTo>
                    <a:pt x="791489" y="618490"/>
                  </a:lnTo>
                  <a:lnTo>
                    <a:pt x="791489" y="657860"/>
                  </a:lnTo>
                  <a:lnTo>
                    <a:pt x="887755" y="657860"/>
                  </a:lnTo>
                  <a:lnTo>
                    <a:pt x="887755" y="618490"/>
                  </a:lnTo>
                  <a:lnTo>
                    <a:pt x="887755" y="615950"/>
                  </a:lnTo>
                  <a:lnTo>
                    <a:pt x="1037501" y="615950"/>
                  </a:lnTo>
                  <a:lnTo>
                    <a:pt x="1037501" y="618490"/>
                  </a:lnTo>
                  <a:lnTo>
                    <a:pt x="1037501" y="657860"/>
                  </a:lnTo>
                  <a:lnTo>
                    <a:pt x="1037501" y="659130"/>
                  </a:lnTo>
                  <a:lnTo>
                    <a:pt x="1115034" y="659130"/>
                  </a:lnTo>
                  <a:lnTo>
                    <a:pt x="1115034" y="657860"/>
                  </a:lnTo>
                  <a:lnTo>
                    <a:pt x="1115034" y="618490"/>
                  </a:lnTo>
                  <a:lnTo>
                    <a:pt x="1115034" y="615950"/>
                  </a:lnTo>
                  <a:lnTo>
                    <a:pt x="1115034" y="612140"/>
                  </a:lnTo>
                  <a:lnTo>
                    <a:pt x="1195260" y="612140"/>
                  </a:lnTo>
                  <a:lnTo>
                    <a:pt x="1195260" y="600710"/>
                  </a:lnTo>
                  <a:lnTo>
                    <a:pt x="1195260" y="0"/>
                  </a:lnTo>
                  <a:close/>
                </a:path>
                <a:path w="1522095" h="3724909">
                  <a:moveTo>
                    <a:pt x="1481378" y="600710"/>
                  </a:moveTo>
                  <a:lnTo>
                    <a:pt x="1347673" y="600710"/>
                  </a:lnTo>
                  <a:lnTo>
                    <a:pt x="1347673" y="612140"/>
                  </a:lnTo>
                  <a:lnTo>
                    <a:pt x="1347673" y="615950"/>
                  </a:lnTo>
                  <a:lnTo>
                    <a:pt x="1347673" y="618490"/>
                  </a:lnTo>
                  <a:lnTo>
                    <a:pt x="1347673" y="657860"/>
                  </a:lnTo>
                  <a:lnTo>
                    <a:pt x="1347673" y="659130"/>
                  </a:lnTo>
                  <a:lnTo>
                    <a:pt x="1481378" y="659130"/>
                  </a:lnTo>
                  <a:lnTo>
                    <a:pt x="1481378" y="657860"/>
                  </a:lnTo>
                  <a:lnTo>
                    <a:pt x="1481378" y="618490"/>
                  </a:lnTo>
                  <a:lnTo>
                    <a:pt x="1481378" y="615950"/>
                  </a:lnTo>
                  <a:lnTo>
                    <a:pt x="1481378" y="612140"/>
                  </a:lnTo>
                  <a:lnTo>
                    <a:pt x="1481378" y="600710"/>
                  </a:lnTo>
                  <a:close/>
                </a:path>
                <a:path w="1522095" h="3724909">
                  <a:moveTo>
                    <a:pt x="1521485" y="1472730"/>
                  </a:moveTo>
                  <a:lnTo>
                    <a:pt x="1465338" y="1472730"/>
                  </a:lnTo>
                  <a:lnTo>
                    <a:pt x="1465338" y="1446060"/>
                  </a:lnTo>
                  <a:lnTo>
                    <a:pt x="1465338" y="1428280"/>
                  </a:lnTo>
                  <a:lnTo>
                    <a:pt x="1465338" y="1414310"/>
                  </a:lnTo>
                  <a:lnTo>
                    <a:pt x="1465338" y="1411770"/>
                  </a:lnTo>
                  <a:lnTo>
                    <a:pt x="1465338" y="1404150"/>
                  </a:lnTo>
                  <a:lnTo>
                    <a:pt x="1465338" y="1343190"/>
                  </a:lnTo>
                  <a:lnTo>
                    <a:pt x="1328966" y="1343190"/>
                  </a:lnTo>
                  <a:lnTo>
                    <a:pt x="1328966" y="1446060"/>
                  </a:lnTo>
                  <a:lnTo>
                    <a:pt x="1248740" y="1446060"/>
                  </a:lnTo>
                  <a:lnTo>
                    <a:pt x="1248740" y="1472730"/>
                  </a:lnTo>
                  <a:lnTo>
                    <a:pt x="1248740" y="2115350"/>
                  </a:lnTo>
                  <a:lnTo>
                    <a:pt x="1248740" y="2120430"/>
                  </a:lnTo>
                  <a:lnTo>
                    <a:pt x="1248740" y="2125510"/>
                  </a:lnTo>
                  <a:lnTo>
                    <a:pt x="1328966" y="2125510"/>
                  </a:lnTo>
                  <a:lnTo>
                    <a:pt x="1328966" y="2134400"/>
                  </a:lnTo>
                  <a:lnTo>
                    <a:pt x="1328966" y="2178850"/>
                  </a:lnTo>
                  <a:lnTo>
                    <a:pt x="1328966" y="2185200"/>
                  </a:lnTo>
                  <a:lnTo>
                    <a:pt x="1096327" y="2185200"/>
                  </a:lnTo>
                  <a:lnTo>
                    <a:pt x="1096327" y="2115350"/>
                  </a:lnTo>
                  <a:lnTo>
                    <a:pt x="1179220" y="2115350"/>
                  </a:lnTo>
                  <a:lnTo>
                    <a:pt x="1179220" y="1472730"/>
                  </a:lnTo>
                  <a:lnTo>
                    <a:pt x="1179220" y="1446060"/>
                  </a:lnTo>
                  <a:lnTo>
                    <a:pt x="1179220" y="1428280"/>
                  </a:lnTo>
                  <a:lnTo>
                    <a:pt x="1123073" y="1428280"/>
                  </a:lnTo>
                  <a:lnTo>
                    <a:pt x="1123073" y="1414310"/>
                  </a:lnTo>
                  <a:lnTo>
                    <a:pt x="1123073" y="1411770"/>
                  </a:lnTo>
                  <a:lnTo>
                    <a:pt x="1123073" y="1404150"/>
                  </a:lnTo>
                  <a:lnTo>
                    <a:pt x="1123073" y="1343190"/>
                  </a:lnTo>
                  <a:lnTo>
                    <a:pt x="1018781" y="1343190"/>
                  </a:lnTo>
                  <a:lnTo>
                    <a:pt x="1018781" y="1404150"/>
                  </a:lnTo>
                  <a:lnTo>
                    <a:pt x="1018781" y="1411770"/>
                  </a:lnTo>
                  <a:lnTo>
                    <a:pt x="1018781" y="1414310"/>
                  </a:lnTo>
                  <a:lnTo>
                    <a:pt x="869048" y="1414310"/>
                  </a:lnTo>
                  <a:lnTo>
                    <a:pt x="869048" y="1411770"/>
                  </a:lnTo>
                  <a:lnTo>
                    <a:pt x="869048" y="1404150"/>
                  </a:lnTo>
                  <a:lnTo>
                    <a:pt x="869048" y="1343190"/>
                  </a:lnTo>
                  <a:lnTo>
                    <a:pt x="778129" y="1343190"/>
                  </a:lnTo>
                  <a:lnTo>
                    <a:pt x="778129" y="1404150"/>
                  </a:lnTo>
                  <a:lnTo>
                    <a:pt x="778129" y="1411770"/>
                  </a:lnTo>
                  <a:lnTo>
                    <a:pt x="778129" y="1414310"/>
                  </a:lnTo>
                  <a:lnTo>
                    <a:pt x="697915" y="1414310"/>
                  </a:lnTo>
                  <a:lnTo>
                    <a:pt x="697915" y="2120430"/>
                  </a:lnTo>
                  <a:lnTo>
                    <a:pt x="778129" y="2120430"/>
                  </a:lnTo>
                  <a:lnTo>
                    <a:pt x="778129" y="2125510"/>
                  </a:lnTo>
                  <a:lnTo>
                    <a:pt x="778129" y="2134400"/>
                  </a:lnTo>
                  <a:lnTo>
                    <a:pt x="778129" y="2178850"/>
                  </a:lnTo>
                  <a:lnTo>
                    <a:pt x="778129" y="2185200"/>
                  </a:lnTo>
                  <a:lnTo>
                    <a:pt x="500037" y="2185200"/>
                  </a:lnTo>
                  <a:lnTo>
                    <a:pt x="500037" y="2178850"/>
                  </a:lnTo>
                  <a:lnTo>
                    <a:pt x="500037" y="2134400"/>
                  </a:lnTo>
                  <a:lnTo>
                    <a:pt x="569556" y="2134400"/>
                  </a:lnTo>
                  <a:lnTo>
                    <a:pt x="569556" y="1411770"/>
                  </a:lnTo>
                  <a:lnTo>
                    <a:pt x="505383" y="1411770"/>
                  </a:lnTo>
                  <a:lnTo>
                    <a:pt x="505383" y="1404150"/>
                  </a:lnTo>
                  <a:lnTo>
                    <a:pt x="505383" y="1343190"/>
                  </a:lnTo>
                  <a:lnTo>
                    <a:pt x="422490" y="1343190"/>
                  </a:lnTo>
                  <a:lnTo>
                    <a:pt x="422490" y="1404150"/>
                  </a:lnTo>
                  <a:lnTo>
                    <a:pt x="272732" y="1404150"/>
                  </a:lnTo>
                  <a:lnTo>
                    <a:pt x="272732" y="1343190"/>
                  </a:lnTo>
                  <a:lnTo>
                    <a:pt x="149745" y="1343190"/>
                  </a:lnTo>
                  <a:lnTo>
                    <a:pt x="149745" y="1404150"/>
                  </a:lnTo>
                  <a:lnTo>
                    <a:pt x="90919" y="1404150"/>
                  </a:lnTo>
                  <a:lnTo>
                    <a:pt x="90919" y="1411770"/>
                  </a:lnTo>
                  <a:lnTo>
                    <a:pt x="90919" y="2120430"/>
                  </a:lnTo>
                  <a:lnTo>
                    <a:pt x="149745" y="2120430"/>
                  </a:lnTo>
                  <a:lnTo>
                    <a:pt x="149745" y="2125510"/>
                  </a:lnTo>
                  <a:lnTo>
                    <a:pt x="149745" y="2134400"/>
                  </a:lnTo>
                  <a:lnTo>
                    <a:pt x="149745" y="2178850"/>
                  </a:lnTo>
                  <a:lnTo>
                    <a:pt x="13373" y="2178850"/>
                  </a:lnTo>
                  <a:lnTo>
                    <a:pt x="13373" y="2185200"/>
                  </a:lnTo>
                  <a:lnTo>
                    <a:pt x="13373" y="2280450"/>
                  </a:lnTo>
                  <a:lnTo>
                    <a:pt x="149745" y="2280450"/>
                  </a:lnTo>
                  <a:lnTo>
                    <a:pt x="149745" y="2337600"/>
                  </a:lnTo>
                  <a:lnTo>
                    <a:pt x="66852" y="2337600"/>
                  </a:lnTo>
                  <a:lnTo>
                    <a:pt x="66852" y="2403640"/>
                  </a:lnTo>
                  <a:lnTo>
                    <a:pt x="66852" y="2502700"/>
                  </a:lnTo>
                  <a:lnTo>
                    <a:pt x="66852" y="2548420"/>
                  </a:lnTo>
                  <a:lnTo>
                    <a:pt x="66852" y="3489490"/>
                  </a:lnTo>
                  <a:lnTo>
                    <a:pt x="136385" y="3489490"/>
                  </a:lnTo>
                  <a:lnTo>
                    <a:pt x="136385" y="3537750"/>
                  </a:lnTo>
                  <a:lnTo>
                    <a:pt x="0" y="3537750"/>
                  </a:lnTo>
                  <a:lnTo>
                    <a:pt x="0" y="3602520"/>
                  </a:lnTo>
                  <a:lnTo>
                    <a:pt x="0" y="3639350"/>
                  </a:lnTo>
                  <a:lnTo>
                    <a:pt x="176491" y="3639350"/>
                  </a:lnTo>
                  <a:lnTo>
                    <a:pt x="176491" y="3724440"/>
                  </a:lnTo>
                  <a:lnTo>
                    <a:pt x="1082967" y="3724440"/>
                  </a:lnTo>
                  <a:lnTo>
                    <a:pt x="1082967" y="3639350"/>
                  </a:lnTo>
                  <a:lnTo>
                    <a:pt x="1082967" y="3602520"/>
                  </a:lnTo>
                  <a:lnTo>
                    <a:pt x="1171194" y="3602520"/>
                  </a:lnTo>
                  <a:lnTo>
                    <a:pt x="1171194" y="3537750"/>
                  </a:lnTo>
                  <a:lnTo>
                    <a:pt x="1171194" y="3489490"/>
                  </a:lnTo>
                  <a:lnTo>
                    <a:pt x="1171194" y="2548420"/>
                  </a:lnTo>
                  <a:lnTo>
                    <a:pt x="1082967" y="2548420"/>
                  </a:lnTo>
                  <a:lnTo>
                    <a:pt x="1082967" y="2502700"/>
                  </a:lnTo>
                  <a:lnTo>
                    <a:pt x="1427899" y="2502700"/>
                  </a:lnTo>
                  <a:lnTo>
                    <a:pt x="1427899" y="2403640"/>
                  </a:lnTo>
                  <a:lnTo>
                    <a:pt x="1521485" y="2403640"/>
                  </a:lnTo>
                  <a:lnTo>
                    <a:pt x="1521485" y="2115350"/>
                  </a:lnTo>
                  <a:lnTo>
                    <a:pt x="1521485" y="14727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850650" y="1802485"/>
              <a:ext cx="8695690" cy="7626984"/>
            </a:xfrm>
            <a:custGeom>
              <a:avLst/>
              <a:gdLst/>
              <a:ahLst/>
              <a:cxnLst/>
              <a:rect l="l" t="t" r="r" b="b"/>
              <a:pathLst>
                <a:path w="8695690" h="7626984">
                  <a:moveTo>
                    <a:pt x="1211287" y="0"/>
                  </a:moveTo>
                  <a:lnTo>
                    <a:pt x="443191" y="0"/>
                  </a:lnTo>
                  <a:lnTo>
                    <a:pt x="443191" y="44132"/>
                  </a:lnTo>
                  <a:lnTo>
                    <a:pt x="286766" y="44132"/>
                  </a:lnTo>
                  <a:lnTo>
                    <a:pt x="180492" y="158445"/>
                  </a:lnTo>
                  <a:lnTo>
                    <a:pt x="228612" y="158445"/>
                  </a:lnTo>
                  <a:lnTo>
                    <a:pt x="228612" y="318871"/>
                  </a:lnTo>
                  <a:lnTo>
                    <a:pt x="92240" y="318871"/>
                  </a:lnTo>
                  <a:lnTo>
                    <a:pt x="48120" y="423164"/>
                  </a:lnTo>
                  <a:lnTo>
                    <a:pt x="888415" y="423164"/>
                  </a:lnTo>
                  <a:lnTo>
                    <a:pt x="888415" y="501370"/>
                  </a:lnTo>
                  <a:lnTo>
                    <a:pt x="1211287" y="501370"/>
                  </a:lnTo>
                  <a:lnTo>
                    <a:pt x="1211287" y="0"/>
                  </a:lnTo>
                  <a:close/>
                </a:path>
                <a:path w="8695690" h="7626984">
                  <a:moveTo>
                    <a:pt x="1319606" y="1920697"/>
                  </a:moveTo>
                  <a:lnTo>
                    <a:pt x="1259420" y="1920697"/>
                  </a:lnTo>
                  <a:lnTo>
                    <a:pt x="1259420" y="1843227"/>
                  </a:lnTo>
                  <a:lnTo>
                    <a:pt x="122326" y="1843227"/>
                  </a:lnTo>
                  <a:lnTo>
                    <a:pt x="122326" y="1920697"/>
                  </a:lnTo>
                  <a:lnTo>
                    <a:pt x="122326" y="1943557"/>
                  </a:lnTo>
                  <a:lnTo>
                    <a:pt x="48120" y="1943557"/>
                  </a:lnTo>
                  <a:lnTo>
                    <a:pt x="48120" y="2057857"/>
                  </a:lnTo>
                  <a:lnTo>
                    <a:pt x="126326" y="2057857"/>
                  </a:lnTo>
                  <a:lnTo>
                    <a:pt x="126326" y="2163267"/>
                  </a:lnTo>
                  <a:lnTo>
                    <a:pt x="48120" y="2163267"/>
                  </a:lnTo>
                  <a:lnTo>
                    <a:pt x="48120" y="2290267"/>
                  </a:lnTo>
                  <a:lnTo>
                    <a:pt x="98005" y="2290267"/>
                  </a:lnTo>
                  <a:lnTo>
                    <a:pt x="98005" y="2291537"/>
                  </a:lnTo>
                  <a:lnTo>
                    <a:pt x="197789" y="2291537"/>
                  </a:lnTo>
                  <a:lnTo>
                    <a:pt x="197789" y="2292807"/>
                  </a:lnTo>
                  <a:lnTo>
                    <a:pt x="793673" y="2292807"/>
                  </a:lnTo>
                  <a:lnTo>
                    <a:pt x="793673" y="2291537"/>
                  </a:lnTo>
                  <a:lnTo>
                    <a:pt x="1170800" y="2291537"/>
                  </a:lnTo>
                  <a:lnTo>
                    <a:pt x="1170800" y="2290267"/>
                  </a:lnTo>
                  <a:lnTo>
                    <a:pt x="1319606" y="2290267"/>
                  </a:lnTo>
                  <a:lnTo>
                    <a:pt x="1319606" y="2163267"/>
                  </a:lnTo>
                  <a:lnTo>
                    <a:pt x="1319606" y="2057857"/>
                  </a:lnTo>
                  <a:lnTo>
                    <a:pt x="1319606" y="1943557"/>
                  </a:lnTo>
                  <a:lnTo>
                    <a:pt x="1319606" y="1920697"/>
                  </a:lnTo>
                  <a:close/>
                </a:path>
                <a:path w="8695690" h="7626984">
                  <a:moveTo>
                    <a:pt x="2306294" y="5733669"/>
                  </a:moveTo>
                  <a:lnTo>
                    <a:pt x="1845043" y="5733669"/>
                  </a:lnTo>
                  <a:lnTo>
                    <a:pt x="1731391" y="5789815"/>
                  </a:lnTo>
                  <a:lnTo>
                    <a:pt x="60147" y="6399492"/>
                  </a:lnTo>
                  <a:lnTo>
                    <a:pt x="76746" y="6440970"/>
                  </a:lnTo>
                  <a:lnTo>
                    <a:pt x="0" y="6511785"/>
                  </a:lnTo>
                  <a:lnTo>
                    <a:pt x="162560" y="6899237"/>
                  </a:lnTo>
                  <a:lnTo>
                    <a:pt x="307822" y="7144537"/>
                  </a:lnTo>
                  <a:lnTo>
                    <a:pt x="517766" y="7352220"/>
                  </a:lnTo>
                  <a:lnTo>
                    <a:pt x="874369" y="7626845"/>
                  </a:lnTo>
                  <a:lnTo>
                    <a:pt x="954608" y="7550645"/>
                  </a:lnTo>
                  <a:lnTo>
                    <a:pt x="995718" y="7588250"/>
                  </a:lnTo>
                  <a:lnTo>
                    <a:pt x="1006500" y="7598588"/>
                  </a:lnTo>
                  <a:lnTo>
                    <a:pt x="1018781" y="7610805"/>
                  </a:lnTo>
                  <a:lnTo>
                    <a:pt x="1168247" y="7559103"/>
                  </a:lnTo>
                  <a:lnTo>
                    <a:pt x="1477530" y="7425804"/>
                  </a:lnTo>
                  <a:lnTo>
                    <a:pt x="1783054" y="7288733"/>
                  </a:lnTo>
                  <a:lnTo>
                    <a:pt x="1921243" y="7225754"/>
                  </a:lnTo>
                  <a:lnTo>
                    <a:pt x="1929257" y="6916902"/>
                  </a:lnTo>
                  <a:lnTo>
                    <a:pt x="2270201" y="6920916"/>
                  </a:lnTo>
                  <a:lnTo>
                    <a:pt x="2270201" y="6792569"/>
                  </a:lnTo>
                  <a:lnTo>
                    <a:pt x="1913229" y="6792569"/>
                  </a:lnTo>
                  <a:lnTo>
                    <a:pt x="1913229" y="5898121"/>
                  </a:lnTo>
                  <a:lnTo>
                    <a:pt x="2306294" y="5898121"/>
                  </a:lnTo>
                  <a:lnTo>
                    <a:pt x="2306294" y="5733669"/>
                  </a:lnTo>
                  <a:close/>
                </a:path>
                <a:path w="8695690" h="7626984">
                  <a:moveTo>
                    <a:pt x="2306294" y="3286988"/>
                  </a:moveTo>
                  <a:lnTo>
                    <a:pt x="2164575" y="3286988"/>
                  </a:lnTo>
                  <a:lnTo>
                    <a:pt x="2164575" y="3238855"/>
                  </a:lnTo>
                  <a:lnTo>
                    <a:pt x="2235441" y="3238855"/>
                  </a:lnTo>
                  <a:lnTo>
                    <a:pt x="2235441" y="3153295"/>
                  </a:lnTo>
                  <a:lnTo>
                    <a:pt x="2148535" y="3153295"/>
                  </a:lnTo>
                  <a:lnTo>
                    <a:pt x="2147532" y="3063379"/>
                  </a:lnTo>
                  <a:lnTo>
                    <a:pt x="1824977" y="3063379"/>
                  </a:lnTo>
                  <a:lnTo>
                    <a:pt x="1824977" y="3142589"/>
                  </a:lnTo>
                  <a:lnTo>
                    <a:pt x="1731391" y="3142589"/>
                  </a:lnTo>
                  <a:lnTo>
                    <a:pt x="1731391" y="5466283"/>
                  </a:lnTo>
                  <a:lnTo>
                    <a:pt x="1822323" y="5466283"/>
                  </a:lnTo>
                  <a:lnTo>
                    <a:pt x="1827657" y="5575909"/>
                  </a:lnTo>
                  <a:lnTo>
                    <a:pt x="2161895" y="5575909"/>
                  </a:lnTo>
                  <a:lnTo>
                    <a:pt x="2164575" y="5495683"/>
                  </a:lnTo>
                  <a:lnTo>
                    <a:pt x="2210028" y="5495683"/>
                  </a:lnTo>
                  <a:lnTo>
                    <a:pt x="2210028" y="4653394"/>
                  </a:lnTo>
                  <a:lnTo>
                    <a:pt x="2153882" y="4653394"/>
                  </a:lnTo>
                  <a:lnTo>
                    <a:pt x="2153882" y="4613275"/>
                  </a:lnTo>
                  <a:lnTo>
                    <a:pt x="2306294" y="4613275"/>
                  </a:lnTo>
                  <a:lnTo>
                    <a:pt x="2306294" y="4506315"/>
                  </a:lnTo>
                  <a:lnTo>
                    <a:pt x="2148535" y="4506315"/>
                  </a:lnTo>
                  <a:lnTo>
                    <a:pt x="2148535" y="4476915"/>
                  </a:lnTo>
                  <a:lnTo>
                    <a:pt x="2242121" y="4476915"/>
                  </a:lnTo>
                  <a:lnTo>
                    <a:pt x="2242121" y="3420694"/>
                  </a:lnTo>
                  <a:lnTo>
                    <a:pt x="2151215" y="3420694"/>
                  </a:lnTo>
                  <a:lnTo>
                    <a:pt x="2151215" y="3383254"/>
                  </a:lnTo>
                  <a:lnTo>
                    <a:pt x="2306294" y="3383254"/>
                  </a:lnTo>
                  <a:lnTo>
                    <a:pt x="2306294" y="3286988"/>
                  </a:lnTo>
                  <a:close/>
                </a:path>
                <a:path w="8695690" h="7626984">
                  <a:moveTo>
                    <a:pt x="4381297" y="198348"/>
                  </a:moveTo>
                  <a:lnTo>
                    <a:pt x="3782314" y="198348"/>
                  </a:lnTo>
                  <a:lnTo>
                    <a:pt x="3782314" y="273278"/>
                  </a:lnTo>
                  <a:lnTo>
                    <a:pt x="3691394" y="273278"/>
                  </a:lnTo>
                  <a:lnTo>
                    <a:pt x="3691394" y="1313408"/>
                  </a:lnTo>
                  <a:lnTo>
                    <a:pt x="3760927" y="1313408"/>
                  </a:lnTo>
                  <a:lnTo>
                    <a:pt x="3760927" y="1337538"/>
                  </a:lnTo>
                  <a:lnTo>
                    <a:pt x="3760927" y="1340078"/>
                  </a:lnTo>
                  <a:lnTo>
                    <a:pt x="3760927" y="1351508"/>
                  </a:lnTo>
                  <a:lnTo>
                    <a:pt x="3760927" y="1383258"/>
                  </a:lnTo>
                  <a:lnTo>
                    <a:pt x="3552367" y="1383258"/>
                  </a:lnTo>
                  <a:lnTo>
                    <a:pt x="3552367" y="1351508"/>
                  </a:lnTo>
                  <a:lnTo>
                    <a:pt x="3552367" y="1340078"/>
                  </a:lnTo>
                  <a:lnTo>
                    <a:pt x="3611194" y="1340078"/>
                  </a:lnTo>
                  <a:lnTo>
                    <a:pt x="3611194" y="442188"/>
                  </a:lnTo>
                  <a:lnTo>
                    <a:pt x="3132544" y="442188"/>
                  </a:lnTo>
                  <a:lnTo>
                    <a:pt x="3132544" y="1337538"/>
                  </a:lnTo>
                  <a:lnTo>
                    <a:pt x="3210102" y="1337538"/>
                  </a:lnTo>
                  <a:lnTo>
                    <a:pt x="3210102" y="1340078"/>
                  </a:lnTo>
                  <a:lnTo>
                    <a:pt x="3210102" y="1351508"/>
                  </a:lnTo>
                  <a:lnTo>
                    <a:pt x="3210102" y="1383258"/>
                  </a:lnTo>
                  <a:lnTo>
                    <a:pt x="3210102" y="1403578"/>
                  </a:lnTo>
                  <a:lnTo>
                    <a:pt x="2942704" y="1403578"/>
                  </a:lnTo>
                  <a:lnTo>
                    <a:pt x="2942704" y="1383258"/>
                  </a:lnTo>
                  <a:lnTo>
                    <a:pt x="2942704" y="1351508"/>
                  </a:lnTo>
                  <a:lnTo>
                    <a:pt x="3014891" y="1351508"/>
                  </a:lnTo>
                  <a:lnTo>
                    <a:pt x="3014891" y="738098"/>
                  </a:lnTo>
                  <a:lnTo>
                    <a:pt x="2950730" y="738098"/>
                  </a:lnTo>
                  <a:lnTo>
                    <a:pt x="2950730" y="447268"/>
                  </a:lnTo>
                  <a:lnTo>
                    <a:pt x="2568346" y="447268"/>
                  </a:lnTo>
                  <a:lnTo>
                    <a:pt x="2568346" y="526008"/>
                  </a:lnTo>
                  <a:lnTo>
                    <a:pt x="2438095" y="526008"/>
                  </a:lnTo>
                  <a:lnTo>
                    <a:pt x="2438095" y="626338"/>
                  </a:lnTo>
                  <a:lnTo>
                    <a:pt x="2579039" y="626338"/>
                  </a:lnTo>
                  <a:lnTo>
                    <a:pt x="2579039" y="628878"/>
                  </a:lnTo>
                  <a:lnTo>
                    <a:pt x="2579039" y="696188"/>
                  </a:lnTo>
                  <a:lnTo>
                    <a:pt x="2536253" y="696188"/>
                  </a:lnTo>
                  <a:lnTo>
                    <a:pt x="2536253" y="727938"/>
                  </a:lnTo>
                  <a:lnTo>
                    <a:pt x="2536253" y="738098"/>
                  </a:lnTo>
                  <a:lnTo>
                    <a:pt x="2536253" y="846048"/>
                  </a:lnTo>
                  <a:lnTo>
                    <a:pt x="2536253" y="1313408"/>
                  </a:lnTo>
                  <a:lnTo>
                    <a:pt x="2536253" y="1337538"/>
                  </a:lnTo>
                  <a:lnTo>
                    <a:pt x="2600439" y="1337538"/>
                  </a:lnTo>
                  <a:lnTo>
                    <a:pt x="2600439" y="1340078"/>
                  </a:lnTo>
                  <a:lnTo>
                    <a:pt x="2600439" y="1351508"/>
                  </a:lnTo>
                  <a:lnTo>
                    <a:pt x="2600439" y="1383258"/>
                  </a:lnTo>
                  <a:lnTo>
                    <a:pt x="2437320" y="1383258"/>
                  </a:lnTo>
                  <a:lnTo>
                    <a:pt x="2437320" y="1403578"/>
                  </a:lnTo>
                  <a:lnTo>
                    <a:pt x="2437320" y="1487398"/>
                  </a:lnTo>
                  <a:lnTo>
                    <a:pt x="2597759" y="1487398"/>
                  </a:lnTo>
                  <a:lnTo>
                    <a:pt x="2597759" y="1552168"/>
                  </a:lnTo>
                  <a:lnTo>
                    <a:pt x="2597759" y="1559788"/>
                  </a:lnTo>
                  <a:lnTo>
                    <a:pt x="2517521" y="1559788"/>
                  </a:lnTo>
                  <a:lnTo>
                    <a:pt x="2517521" y="1562328"/>
                  </a:lnTo>
                  <a:lnTo>
                    <a:pt x="2699359" y="1562328"/>
                  </a:lnTo>
                  <a:lnTo>
                    <a:pt x="2699359" y="1559788"/>
                  </a:lnTo>
                  <a:lnTo>
                    <a:pt x="2699359" y="1552168"/>
                  </a:lnTo>
                  <a:lnTo>
                    <a:pt x="2699359" y="1487398"/>
                  </a:lnTo>
                  <a:lnTo>
                    <a:pt x="3204743" y="1487398"/>
                  </a:lnTo>
                  <a:lnTo>
                    <a:pt x="3204743" y="1552168"/>
                  </a:lnTo>
                  <a:lnTo>
                    <a:pt x="3204743" y="1559788"/>
                  </a:lnTo>
                  <a:lnTo>
                    <a:pt x="3148596" y="1559788"/>
                  </a:lnTo>
                  <a:lnTo>
                    <a:pt x="3148596" y="1562328"/>
                  </a:lnTo>
                  <a:lnTo>
                    <a:pt x="3148596" y="2163038"/>
                  </a:lnTo>
                  <a:lnTo>
                    <a:pt x="3608514" y="2163038"/>
                  </a:lnTo>
                  <a:lnTo>
                    <a:pt x="3608514" y="1562328"/>
                  </a:lnTo>
                  <a:lnTo>
                    <a:pt x="3282289" y="1562328"/>
                  </a:lnTo>
                  <a:lnTo>
                    <a:pt x="3282289" y="1559788"/>
                  </a:lnTo>
                  <a:lnTo>
                    <a:pt x="3282289" y="1552168"/>
                  </a:lnTo>
                  <a:lnTo>
                    <a:pt x="3282289" y="1487398"/>
                  </a:lnTo>
                  <a:lnTo>
                    <a:pt x="3760927" y="1487398"/>
                  </a:lnTo>
                  <a:lnTo>
                    <a:pt x="3760927" y="1552168"/>
                  </a:lnTo>
                  <a:lnTo>
                    <a:pt x="3694087" y="1552168"/>
                  </a:lnTo>
                  <a:lnTo>
                    <a:pt x="3694087" y="1559788"/>
                  </a:lnTo>
                  <a:lnTo>
                    <a:pt x="3694087" y="1562328"/>
                  </a:lnTo>
                  <a:lnTo>
                    <a:pt x="3694087" y="2163038"/>
                  </a:lnTo>
                  <a:lnTo>
                    <a:pt x="3934739" y="2163038"/>
                  </a:lnTo>
                  <a:lnTo>
                    <a:pt x="3934739" y="846048"/>
                  </a:lnTo>
                  <a:lnTo>
                    <a:pt x="3891953" y="846048"/>
                  </a:lnTo>
                  <a:lnTo>
                    <a:pt x="3891953" y="738098"/>
                  </a:lnTo>
                  <a:lnTo>
                    <a:pt x="3891953" y="727938"/>
                  </a:lnTo>
                  <a:lnTo>
                    <a:pt x="3891953" y="696188"/>
                  </a:lnTo>
                  <a:lnTo>
                    <a:pt x="3891953" y="628878"/>
                  </a:lnTo>
                  <a:lnTo>
                    <a:pt x="3956139" y="628878"/>
                  </a:lnTo>
                  <a:lnTo>
                    <a:pt x="3956139" y="696188"/>
                  </a:lnTo>
                  <a:lnTo>
                    <a:pt x="3956139" y="727938"/>
                  </a:lnTo>
                  <a:lnTo>
                    <a:pt x="4381297" y="727938"/>
                  </a:lnTo>
                  <a:lnTo>
                    <a:pt x="4381297" y="273278"/>
                  </a:lnTo>
                  <a:lnTo>
                    <a:pt x="4381297" y="198348"/>
                  </a:lnTo>
                  <a:close/>
                </a:path>
                <a:path w="8695690" h="7626984">
                  <a:moveTo>
                    <a:pt x="6231013" y="6613665"/>
                  </a:moveTo>
                  <a:lnTo>
                    <a:pt x="6144793" y="6613665"/>
                  </a:lnTo>
                  <a:lnTo>
                    <a:pt x="6130747" y="6467259"/>
                  </a:lnTo>
                  <a:lnTo>
                    <a:pt x="6048527" y="6487312"/>
                  </a:lnTo>
                  <a:lnTo>
                    <a:pt x="6060554" y="6613665"/>
                  </a:lnTo>
                  <a:lnTo>
                    <a:pt x="5980354" y="6637731"/>
                  </a:lnTo>
                  <a:lnTo>
                    <a:pt x="5958281" y="6557505"/>
                  </a:lnTo>
                  <a:lnTo>
                    <a:pt x="5885891" y="6574371"/>
                  </a:lnTo>
                  <a:lnTo>
                    <a:pt x="5711596" y="6620180"/>
                  </a:lnTo>
                  <a:lnTo>
                    <a:pt x="5499697" y="6687807"/>
                  </a:lnTo>
                  <a:lnTo>
                    <a:pt x="5314505" y="6770078"/>
                  </a:lnTo>
                  <a:lnTo>
                    <a:pt x="5190223" y="6839153"/>
                  </a:lnTo>
                  <a:lnTo>
                    <a:pt x="5072342" y="6886410"/>
                  </a:lnTo>
                  <a:lnTo>
                    <a:pt x="4892040" y="6933666"/>
                  </a:lnTo>
                  <a:lnTo>
                    <a:pt x="4580509" y="7002729"/>
                  </a:lnTo>
                  <a:lnTo>
                    <a:pt x="4327830" y="7002729"/>
                  </a:lnTo>
                  <a:lnTo>
                    <a:pt x="4327830" y="7072922"/>
                  </a:lnTo>
                  <a:lnTo>
                    <a:pt x="4151338" y="7072922"/>
                  </a:lnTo>
                  <a:lnTo>
                    <a:pt x="4151338" y="7165175"/>
                  </a:lnTo>
                  <a:lnTo>
                    <a:pt x="4323816" y="7165175"/>
                  </a:lnTo>
                  <a:lnTo>
                    <a:pt x="4327830" y="7237362"/>
                  </a:lnTo>
                  <a:lnTo>
                    <a:pt x="4355897" y="7237362"/>
                  </a:lnTo>
                  <a:lnTo>
                    <a:pt x="4614596" y="7225335"/>
                  </a:lnTo>
                  <a:lnTo>
                    <a:pt x="4768926" y="7216762"/>
                  </a:lnTo>
                  <a:lnTo>
                    <a:pt x="4879073" y="7201776"/>
                  </a:lnTo>
                  <a:lnTo>
                    <a:pt x="4997869" y="7169505"/>
                  </a:lnTo>
                  <a:lnTo>
                    <a:pt x="5178145" y="7109015"/>
                  </a:lnTo>
                  <a:lnTo>
                    <a:pt x="5158079" y="7044842"/>
                  </a:lnTo>
                  <a:lnTo>
                    <a:pt x="5410314" y="6962622"/>
                  </a:lnTo>
                  <a:lnTo>
                    <a:pt x="5501017" y="7215314"/>
                  </a:lnTo>
                  <a:lnTo>
                    <a:pt x="6231013" y="7036829"/>
                  </a:lnTo>
                  <a:lnTo>
                    <a:pt x="6231013" y="6613665"/>
                  </a:lnTo>
                  <a:close/>
                </a:path>
                <a:path w="8695690" h="7626984">
                  <a:moveTo>
                    <a:pt x="6963003" y="6533832"/>
                  </a:moveTo>
                  <a:lnTo>
                    <a:pt x="6906857" y="6533832"/>
                  </a:lnTo>
                  <a:lnTo>
                    <a:pt x="6906857" y="6411506"/>
                  </a:lnTo>
                  <a:lnTo>
                    <a:pt x="6798564" y="6411506"/>
                  </a:lnTo>
                  <a:lnTo>
                    <a:pt x="6798564" y="6539865"/>
                  </a:lnTo>
                  <a:lnTo>
                    <a:pt x="6774497" y="6549885"/>
                  </a:lnTo>
                  <a:lnTo>
                    <a:pt x="6758457" y="6480696"/>
                  </a:lnTo>
                  <a:lnTo>
                    <a:pt x="6553898" y="6505753"/>
                  </a:lnTo>
                  <a:lnTo>
                    <a:pt x="6553898" y="6571945"/>
                  </a:lnTo>
                  <a:lnTo>
                    <a:pt x="6477686" y="6571945"/>
                  </a:lnTo>
                  <a:lnTo>
                    <a:pt x="6477686" y="7061276"/>
                  </a:lnTo>
                  <a:lnTo>
                    <a:pt x="6559918" y="7061276"/>
                  </a:lnTo>
                  <a:lnTo>
                    <a:pt x="6559918" y="7111428"/>
                  </a:lnTo>
                  <a:lnTo>
                    <a:pt x="6894830" y="7111428"/>
                  </a:lnTo>
                  <a:lnTo>
                    <a:pt x="6894830" y="7059269"/>
                  </a:lnTo>
                  <a:lnTo>
                    <a:pt x="6963003" y="7059269"/>
                  </a:lnTo>
                  <a:lnTo>
                    <a:pt x="6963003" y="6533832"/>
                  </a:lnTo>
                  <a:close/>
                </a:path>
                <a:path w="8695690" h="7626984">
                  <a:moveTo>
                    <a:pt x="8695690" y="4436910"/>
                  </a:moveTo>
                  <a:lnTo>
                    <a:pt x="8669033" y="4310697"/>
                  </a:lnTo>
                  <a:lnTo>
                    <a:pt x="8629548" y="4319613"/>
                  </a:lnTo>
                  <a:lnTo>
                    <a:pt x="8542680" y="4337126"/>
                  </a:lnTo>
                  <a:lnTo>
                    <a:pt x="8416328" y="4361916"/>
                  </a:lnTo>
                  <a:lnTo>
                    <a:pt x="8389582" y="4319638"/>
                  </a:lnTo>
                  <a:lnTo>
                    <a:pt x="8150009" y="4351807"/>
                  </a:lnTo>
                  <a:lnTo>
                    <a:pt x="8007210" y="4368330"/>
                  </a:lnTo>
                  <a:lnTo>
                    <a:pt x="7904505" y="4374426"/>
                  </a:lnTo>
                  <a:lnTo>
                    <a:pt x="7785252" y="4375289"/>
                  </a:lnTo>
                  <a:lnTo>
                    <a:pt x="7130135" y="4375289"/>
                  </a:lnTo>
                  <a:lnTo>
                    <a:pt x="7130135" y="4447489"/>
                  </a:lnTo>
                  <a:lnTo>
                    <a:pt x="6991083" y="4447489"/>
                  </a:lnTo>
                  <a:lnTo>
                    <a:pt x="6991083" y="4353903"/>
                  </a:lnTo>
                  <a:lnTo>
                    <a:pt x="6991083" y="3030296"/>
                  </a:lnTo>
                  <a:lnTo>
                    <a:pt x="6889483" y="3030296"/>
                  </a:lnTo>
                  <a:lnTo>
                    <a:pt x="6889483" y="3134588"/>
                  </a:lnTo>
                  <a:lnTo>
                    <a:pt x="6889483" y="3297796"/>
                  </a:lnTo>
                  <a:lnTo>
                    <a:pt x="6727711" y="3295891"/>
                  </a:lnTo>
                  <a:lnTo>
                    <a:pt x="6727711" y="3135007"/>
                  </a:lnTo>
                  <a:lnTo>
                    <a:pt x="6822643" y="3131896"/>
                  </a:lnTo>
                  <a:lnTo>
                    <a:pt x="6889483" y="3134588"/>
                  </a:lnTo>
                  <a:lnTo>
                    <a:pt x="6889483" y="3030296"/>
                  </a:lnTo>
                  <a:lnTo>
                    <a:pt x="6822643" y="3030296"/>
                  </a:lnTo>
                  <a:lnTo>
                    <a:pt x="6174867" y="3030283"/>
                  </a:lnTo>
                  <a:lnTo>
                    <a:pt x="6174867" y="3128543"/>
                  </a:lnTo>
                  <a:lnTo>
                    <a:pt x="6239027" y="3128543"/>
                  </a:lnTo>
                  <a:lnTo>
                    <a:pt x="6239027" y="3295015"/>
                  </a:lnTo>
                  <a:lnTo>
                    <a:pt x="6174867" y="3295015"/>
                  </a:lnTo>
                  <a:lnTo>
                    <a:pt x="6174867" y="3389261"/>
                  </a:lnTo>
                  <a:lnTo>
                    <a:pt x="6249073" y="3389261"/>
                  </a:lnTo>
                  <a:lnTo>
                    <a:pt x="6249073" y="3479508"/>
                  </a:lnTo>
                  <a:lnTo>
                    <a:pt x="6727711" y="3479508"/>
                  </a:lnTo>
                  <a:lnTo>
                    <a:pt x="6727711" y="3399739"/>
                  </a:lnTo>
                  <a:lnTo>
                    <a:pt x="6889483" y="3399739"/>
                  </a:lnTo>
                  <a:lnTo>
                    <a:pt x="6889483" y="4353903"/>
                  </a:lnTo>
                  <a:lnTo>
                    <a:pt x="6889470" y="4447489"/>
                  </a:lnTo>
                  <a:lnTo>
                    <a:pt x="6795884" y="4447489"/>
                  </a:lnTo>
                  <a:lnTo>
                    <a:pt x="6795884" y="4367276"/>
                  </a:lnTo>
                  <a:lnTo>
                    <a:pt x="6475019" y="4367276"/>
                  </a:lnTo>
                  <a:lnTo>
                    <a:pt x="6475019" y="4447489"/>
                  </a:lnTo>
                  <a:lnTo>
                    <a:pt x="6410833" y="4447489"/>
                  </a:lnTo>
                  <a:lnTo>
                    <a:pt x="6410833" y="5511736"/>
                  </a:lnTo>
                  <a:lnTo>
                    <a:pt x="6498755" y="5511736"/>
                  </a:lnTo>
                  <a:lnTo>
                    <a:pt x="6498755" y="5546509"/>
                  </a:lnTo>
                  <a:lnTo>
                    <a:pt x="6375413" y="5546509"/>
                  </a:lnTo>
                  <a:lnTo>
                    <a:pt x="6114821" y="5644019"/>
                  </a:lnTo>
                  <a:lnTo>
                    <a:pt x="6027966" y="5724995"/>
                  </a:lnTo>
                  <a:lnTo>
                    <a:pt x="6114821" y="5833034"/>
                  </a:lnTo>
                  <a:lnTo>
                    <a:pt x="6375413" y="6011761"/>
                  </a:lnTo>
                  <a:lnTo>
                    <a:pt x="6375413" y="6121387"/>
                  </a:lnTo>
                  <a:lnTo>
                    <a:pt x="6322593" y="6121387"/>
                  </a:lnTo>
                  <a:lnTo>
                    <a:pt x="6311912" y="6043854"/>
                  </a:lnTo>
                  <a:lnTo>
                    <a:pt x="5541797" y="6033160"/>
                  </a:lnTo>
                  <a:lnTo>
                    <a:pt x="5552491" y="6121387"/>
                  </a:lnTo>
                  <a:lnTo>
                    <a:pt x="5466931" y="6121387"/>
                  </a:lnTo>
                  <a:lnTo>
                    <a:pt x="5454891" y="5733656"/>
                  </a:lnTo>
                  <a:lnTo>
                    <a:pt x="5422443" y="5630430"/>
                  </a:lnTo>
                  <a:lnTo>
                    <a:pt x="5390883" y="5579592"/>
                  </a:lnTo>
                  <a:lnTo>
                    <a:pt x="5341518" y="5566346"/>
                  </a:lnTo>
                  <a:lnTo>
                    <a:pt x="5255679" y="5575909"/>
                  </a:lnTo>
                  <a:lnTo>
                    <a:pt x="5196040" y="5583263"/>
                  </a:lnTo>
                  <a:lnTo>
                    <a:pt x="5159121" y="5586603"/>
                  </a:lnTo>
                  <a:lnTo>
                    <a:pt x="5108994" y="5612676"/>
                  </a:lnTo>
                  <a:lnTo>
                    <a:pt x="5063363" y="5687301"/>
                  </a:lnTo>
                  <a:lnTo>
                    <a:pt x="5056048" y="5740539"/>
                  </a:lnTo>
                  <a:lnTo>
                    <a:pt x="5060658" y="5792381"/>
                  </a:lnTo>
                  <a:lnTo>
                    <a:pt x="5072596" y="5835345"/>
                  </a:lnTo>
                  <a:lnTo>
                    <a:pt x="5087226" y="5862015"/>
                  </a:lnTo>
                  <a:lnTo>
                    <a:pt x="5099888" y="5883541"/>
                  </a:lnTo>
                  <a:lnTo>
                    <a:pt x="5104269" y="5907811"/>
                  </a:lnTo>
                  <a:lnTo>
                    <a:pt x="5104142" y="5934595"/>
                  </a:lnTo>
                  <a:lnTo>
                    <a:pt x="5103266" y="5963640"/>
                  </a:lnTo>
                  <a:lnTo>
                    <a:pt x="5099088" y="5983490"/>
                  </a:lnTo>
                  <a:lnTo>
                    <a:pt x="5089906" y="5988037"/>
                  </a:lnTo>
                  <a:lnTo>
                    <a:pt x="5080711" y="5985078"/>
                  </a:lnTo>
                  <a:lnTo>
                    <a:pt x="5076533" y="5982360"/>
                  </a:lnTo>
                  <a:lnTo>
                    <a:pt x="5025720" y="5979680"/>
                  </a:lnTo>
                  <a:lnTo>
                    <a:pt x="5025720" y="6212306"/>
                  </a:lnTo>
                  <a:lnTo>
                    <a:pt x="5084546" y="6212306"/>
                  </a:lnTo>
                  <a:lnTo>
                    <a:pt x="5084546" y="6305893"/>
                  </a:lnTo>
                  <a:lnTo>
                    <a:pt x="5082972" y="6358598"/>
                  </a:lnTo>
                  <a:lnTo>
                    <a:pt x="5086972" y="6396495"/>
                  </a:lnTo>
                  <a:lnTo>
                    <a:pt x="5100625" y="6437897"/>
                  </a:lnTo>
                  <a:lnTo>
                    <a:pt x="5128006" y="6501104"/>
                  </a:lnTo>
                  <a:lnTo>
                    <a:pt x="5154460" y="6565443"/>
                  </a:lnTo>
                  <a:lnTo>
                    <a:pt x="5166360" y="6602717"/>
                  </a:lnTo>
                  <a:lnTo>
                    <a:pt x="5169370" y="6619926"/>
                  </a:lnTo>
                  <a:lnTo>
                    <a:pt x="5169116" y="6624104"/>
                  </a:lnTo>
                  <a:lnTo>
                    <a:pt x="5250345" y="6589344"/>
                  </a:lnTo>
                  <a:lnTo>
                    <a:pt x="5202186" y="6458318"/>
                  </a:lnTo>
                  <a:lnTo>
                    <a:pt x="5191468" y="6413754"/>
                  </a:lnTo>
                  <a:lnTo>
                    <a:pt x="5186502" y="6382461"/>
                  </a:lnTo>
                  <a:lnTo>
                    <a:pt x="5186045" y="6349657"/>
                  </a:lnTo>
                  <a:lnTo>
                    <a:pt x="5188839" y="6300559"/>
                  </a:lnTo>
                  <a:lnTo>
                    <a:pt x="5191099" y="6249301"/>
                  </a:lnTo>
                  <a:lnTo>
                    <a:pt x="5190845" y="6217336"/>
                  </a:lnTo>
                  <a:lnTo>
                    <a:pt x="5189588" y="6200902"/>
                  </a:lnTo>
                  <a:lnTo>
                    <a:pt x="5188839" y="6196266"/>
                  </a:lnTo>
                  <a:lnTo>
                    <a:pt x="5220906" y="6193587"/>
                  </a:lnTo>
                  <a:lnTo>
                    <a:pt x="5220906" y="6276505"/>
                  </a:lnTo>
                  <a:lnTo>
                    <a:pt x="6464325" y="6279172"/>
                  </a:lnTo>
                  <a:lnTo>
                    <a:pt x="6464325" y="6193587"/>
                  </a:lnTo>
                  <a:lnTo>
                    <a:pt x="6498755" y="6193587"/>
                  </a:lnTo>
                  <a:lnTo>
                    <a:pt x="6498755" y="6329972"/>
                  </a:lnTo>
                  <a:lnTo>
                    <a:pt x="6603365" y="6329972"/>
                  </a:lnTo>
                  <a:lnTo>
                    <a:pt x="6603365" y="6185573"/>
                  </a:lnTo>
                  <a:lnTo>
                    <a:pt x="6696964" y="6185573"/>
                  </a:lnTo>
                  <a:lnTo>
                    <a:pt x="6696964" y="6257772"/>
                  </a:lnTo>
                  <a:lnTo>
                    <a:pt x="7162736" y="6194183"/>
                  </a:lnTo>
                  <a:lnTo>
                    <a:pt x="7434974" y="6150153"/>
                  </a:lnTo>
                  <a:lnTo>
                    <a:pt x="7618984" y="6105118"/>
                  </a:lnTo>
                  <a:lnTo>
                    <a:pt x="7820025" y="6038507"/>
                  </a:lnTo>
                  <a:lnTo>
                    <a:pt x="7777239" y="5947600"/>
                  </a:lnTo>
                  <a:lnTo>
                    <a:pt x="7870838" y="5915507"/>
                  </a:lnTo>
                  <a:lnTo>
                    <a:pt x="7921638" y="6062573"/>
                  </a:lnTo>
                  <a:lnTo>
                    <a:pt x="8031277" y="6022467"/>
                  </a:lnTo>
                  <a:lnTo>
                    <a:pt x="7959064" y="5872721"/>
                  </a:lnTo>
                  <a:lnTo>
                    <a:pt x="8200098" y="5863145"/>
                  </a:lnTo>
                  <a:lnTo>
                    <a:pt x="8333092" y="5816219"/>
                  </a:lnTo>
                  <a:lnTo>
                    <a:pt x="8405406" y="5692597"/>
                  </a:lnTo>
                  <a:lnTo>
                    <a:pt x="8464448" y="5452910"/>
                  </a:lnTo>
                  <a:lnTo>
                    <a:pt x="8525954" y="5452910"/>
                  </a:lnTo>
                  <a:lnTo>
                    <a:pt x="8525954" y="4557128"/>
                  </a:lnTo>
                  <a:lnTo>
                    <a:pt x="8459102" y="4557128"/>
                  </a:lnTo>
                  <a:lnTo>
                    <a:pt x="8459102" y="4487608"/>
                  </a:lnTo>
                  <a:lnTo>
                    <a:pt x="8695690" y="44369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607577" y="1791944"/>
              <a:ext cx="6917690" cy="7122159"/>
            </a:xfrm>
            <a:custGeom>
              <a:avLst/>
              <a:gdLst/>
              <a:ahLst/>
              <a:cxnLst/>
              <a:rect l="l" t="t" r="r" b="b"/>
              <a:pathLst>
                <a:path w="6917690" h="7122159">
                  <a:moveTo>
                    <a:pt x="371144" y="4406671"/>
                  </a:moveTo>
                  <a:lnTo>
                    <a:pt x="300824" y="4406671"/>
                  </a:lnTo>
                  <a:lnTo>
                    <a:pt x="300824" y="4304271"/>
                  </a:lnTo>
                  <a:lnTo>
                    <a:pt x="305435" y="4282237"/>
                  </a:lnTo>
                  <a:lnTo>
                    <a:pt x="302653" y="4270375"/>
                  </a:lnTo>
                  <a:lnTo>
                    <a:pt x="288594" y="4264634"/>
                  </a:lnTo>
                  <a:lnTo>
                    <a:pt x="259372" y="4260939"/>
                  </a:lnTo>
                  <a:lnTo>
                    <a:pt x="229527" y="4259021"/>
                  </a:lnTo>
                  <a:lnTo>
                    <a:pt x="193954" y="4255833"/>
                  </a:lnTo>
                  <a:lnTo>
                    <a:pt x="124688" y="4229049"/>
                  </a:lnTo>
                  <a:lnTo>
                    <a:pt x="100482" y="4197121"/>
                  </a:lnTo>
                  <a:lnTo>
                    <a:pt x="89573" y="4147299"/>
                  </a:lnTo>
                  <a:lnTo>
                    <a:pt x="86487" y="4085348"/>
                  </a:lnTo>
                  <a:lnTo>
                    <a:pt x="84899" y="4066349"/>
                  </a:lnTo>
                  <a:lnTo>
                    <a:pt x="84315" y="4069931"/>
                  </a:lnTo>
                  <a:lnTo>
                    <a:pt x="84226" y="4075646"/>
                  </a:lnTo>
                  <a:lnTo>
                    <a:pt x="0" y="4075646"/>
                  </a:lnTo>
                  <a:lnTo>
                    <a:pt x="0" y="5107241"/>
                  </a:lnTo>
                  <a:lnTo>
                    <a:pt x="371144" y="5107241"/>
                  </a:lnTo>
                  <a:lnTo>
                    <a:pt x="371144" y="4406671"/>
                  </a:lnTo>
                  <a:close/>
                </a:path>
                <a:path w="6917690" h="7122159">
                  <a:moveTo>
                    <a:pt x="1792884" y="185801"/>
                  </a:moveTo>
                  <a:lnTo>
                    <a:pt x="1671231" y="159067"/>
                  </a:lnTo>
                  <a:lnTo>
                    <a:pt x="1632458" y="286067"/>
                  </a:lnTo>
                  <a:lnTo>
                    <a:pt x="887755" y="286067"/>
                  </a:lnTo>
                  <a:lnTo>
                    <a:pt x="963955" y="58788"/>
                  </a:lnTo>
                  <a:lnTo>
                    <a:pt x="881075" y="49441"/>
                  </a:lnTo>
                  <a:lnTo>
                    <a:pt x="802182" y="286067"/>
                  </a:lnTo>
                  <a:lnTo>
                    <a:pt x="624370" y="286067"/>
                  </a:lnTo>
                  <a:lnTo>
                    <a:pt x="624370" y="395706"/>
                  </a:lnTo>
                  <a:lnTo>
                    <a:pt x="1716684" y="395706"/>
                  </a:lnTo>
                  <a:lnTo>
                    <a:pt x="1722386" y="342798"/>
                  </a:lnTo>
                  <a:lnTo>
                    <a:pt x="1732229" y="303288"/>
                  </a:lnTo>
                  <a:lnTo>
                    <a:pt x="1753336" y="257517"/>
                  </a:lnTo>
                  <a:lnTo>
                    <a:pt x="1792884" y="185801"/>
                  </a:lnTo>
                  <a:close/>
                </a:path>
                <a:path w="6917690" h="7122159">
                  <a:moveTo>
                    <a:pt x="3206077" y="6544373"/>
                  </a:moveTo>
                  <a:lnTo>
                    <a:pt x="3149930" y="6544373"/>
                  </a:lnTo>
                  <a:lnTo>
                    <a:pt x="3149930" y="6422047"/>
                  </a:lnTo>
                  <a:lnTo>
                    <a:pt x="3041637" y="6422047"/>
                  </a:lnTo>
                  <a:lnTo>
                    <a:pt x="3041637" y="6550406"/>
                  </a:lnTo>
                  <a:lnTo>
                    <a:pt x="3017570" y="6560426"/>
                  </a:lnTo>
                  <a:lnTo>
                    <a:pt x="3001530" y="6491237"/>
                  </a:lnTo>
                  <a:lnTo>
                    <a:pt x="2796971" y="6516294"/>
                  </a:lnTo>
                  <a:lnTo>
                    <a:pt x="2796971" y="6582486"/>
                  </a:lnTo>
                  <a:lnTo>
                    <a:pt x="2720759" y="6582486"/>
                  </a:lnTo>
                  <a:lnTo>
                    <a:pt x="2720759" y="7071817"/>
                  </a:lnTo>
                  <a:lnTo>
                    <a:pt x="2802991" y="7071817"/>
                  </a:lnTo>
                  <a:lnTo>
                    <a:pt x="2802991" y="7121969"/>
                  </a:lnTo>
                  <a:lnTo>
                    <a:pt x="3137903" y="7121969"/>
                  </a:lnTo>
                  <a:lnTo>
                    <a:pt x="3137903" y="7069810"/>
                  </a:lnTo>
                  <a:lnTo>
                    <a:pt x="3206077" y="7069810"/>
                  </a:lnTo>
                  <a:lnTo>
                    <a:pt x="3206077" y="6544373"/>
                  </a:lnTo>
                  <a:close/>
                </a:path>
                <a:path w="6917690" h="7122159">
                  <a:moveTo>
                    <a:pt x="6917576" y="267703"/>
                  </a:moveTo>
                  <a:lnTo>
                    <a:pt x="6805384" y="215912"/>
                  </a:lnTo>
                  <a:lnTo>
                    <a:pt x="6687604" y="489851"/>
                  </a:lnTo>
                  <a:lnTo>
                    <a:pt x="6639471" y="473811"/>
                  </a:lnTo>
                  <a:lnTo>
                    <a:pt x="6667551" y="406628"/>
                  </a:lnTo>
                  <a:lnTo>
                    <a:pt x="6162154" y="235165"/>
                  </a:lnTo>
                  <a:lnTo>
                    <a:pt x="6130087" y="309372"/>
                  </a:lnTo>
                  <a:lnTo>
                    <a:pt x="6083960" y="291312"/>
                  </a:lnTo>
                  <a:lnTo>
                    <a:pt x="6172505" y="25692"/>
                  </a:lnTo>
                  <a:lnTo>
                    <a:pt x="6045809" y="0"/>
                  </a:lnTo>
                  <a:lnTo>
                    <a:pt x="5951601" y="251218"/>
                  </a:lnTo>
                  <a:lnTo>
                    <a:pt x="5925528" y="237172"/>
                  </a:lnTo>
                  <a:lnTo>
                    <a:pt x="5951601" y="160959"/>
                  </a:lnTo>
                  <a:lnTo>
                    <a:pt x="5807189" y="112839"/>
                  </a:lnTo>
                  <a:lnTo>
                    <a:pt x="5789155" y="181025"/>
                  </a:lnTo>
                  <a:lnTo>
                    <a:pt x="5747042" y="176999"/>
                  </a:lnTo>
                  <a:lnTo>
                    <a:pt x="5747042" y="102819"/>
                  </a:lnTo>
                  <a:lnTo>
                    <a:pt x="5432171" y="102819"/>
                  </a:lnTo>
                  <a:lnTo>
                    <a:pt x="5432171" y="156959"/>
                  </a:lnTo>
                  <a:lnTo>
                    <a:pt x="5382463" y="156959"/>
                  </a:lnTo>
                  <a:lnTo>
                    <a:pt x="5366804" y="694423"/>
                  </a:lnTo>
                  <a:lnTo>
                    <a:pt x="5446217" y="694423"/>
                  </a:lnTo>
                  <a:lnTo>
                    <a:pt x="5446217" y="728522"/>
                  </a:lnTo>
                  <a:lnTo>
                    <a:pt x="5400091" y="728103"/>
                  </a:lnTo>
                  <a:lnTo>
                    <a:pt x="5366766" y="727684"/>
                  </a:lnTo>
                  <a:lnTo>
                    <a:pt x="5366766" y="872896"/>
                  </a:lnTo>
                  <a:lnTo>
                    <a:pt x="6581305" y="872896"/>
                  </a:lnTo>
                  <a:lnTo>
                    <a:pt x="6581305" y="1422412"/>
                  </a:lnTo>
                  <a:lnTo>
                    <a:pt x="6693624" y="1422412"/>
                  </a:lnTo>
                  <a:lnTo>
                    <a:pt x="6689611" y="1350200"/>
                  </a:lnTo>
                  <a:lnTo>
                    <a:pt x="6763804" y="1392326"/>
                  </a:lnTo>
                  <a:lnTo>
                    <a:pt x="6763804" y="999261"/>
                  </a:lnTo>
                  <a:lnTo>
                    <a:pt x="6711670" y="969175"/>
                  </a:lnTo>
                  <a:lnTo>
                    <a:pt x="6713677" y="820762"/>
                  </a:lnTo>
                  <a:lnTo>
                    <a:pt x="6767817" y="820762"/>
                  </a:lnTo>
                  <a:lnTo>
                    <a:pt x="6854063" y="556056"/>
                  </a:lnTo>
                  <a:lnTo>
                    <a:pt x="6815950" y="535978"/>
                  </a:lnTo>
                  <a:lnTo>
                    <a:pt x="6836003" y="475818"/>
                  </a:lnTo>
                  <a:lnTo>
                    <a:pt x="6917576" y="2677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800060" y="1677935"/>
              <a:ext cx="9184005" cy="6602730"/>
            </a:xfrm>
            <a:custGeom>
              <a:avLst/>
              <a:gdLst/>
              <a:ahLst/>
              <a:cxnLst/>
              <a:rect l="l" t="t" r="r" b="b"/>
              <a:pathLst>
                <a:path w="9184005" h="6602730">
                  <a:moveTo>
                    <a:pt x="9183541" y="910699"/>
                  </a:moveTo>
                  <a:lnTo>
                    <a:pt x="9147423" y="890096"/>
                  </a:lnTo>
                  <a:lnTo>
                    <a:pt x="9108839" y="865231"/>
                  </a:lnTo>
                  <a:lnTo>
                    <a:pt x="9069119" y="835169"/>
                  </a:lnTo>
                  <a:lnTo>
                    <a:pt x="9029592" y="798975"/>
                  </a:lnTo>
                  <a:lnTo>
                    <a:pt x="8991590" y="755714"/>
                  </a:lnTo>
                  <a:lnTo>
                    <a:pt x="8956440" y="704451"/>
                  </a:lnTo>
                  <a:lnTo>
                    <a:pt x="8932169" y="662810"/>
                  </a:lnTo>
                  <a:lnTo>
                    <a:pt x="8904289" y="613805"/>
                  </a:lnTo>
                  <a:lnTo>
                    <a:pt x="8874780" y="562041"/>
                  </a:lnTo>
                  <a:lnTo>
                    <a:pt x="8845624" y="512124"/>
                  </a:lnTo>
                  <a:lnTo>
                    <a:pt x="8818801" y="468659"/>
                  </a:lnTo>
                  <a:lnTo>
                    <a:pt x="8796293" y="436252"/>
                  </a:lnTo>
                  <a:lnTo>
                    <a:pt x="8755058" y="400980"/>
                  </a:lnTo>
                  <a:lnTo>
                    <a:pt x="8673086" y="381374"/>
                  </a:lnTo>
                  <a:lnTo>
                    <a:pt x="8600160" y="372200"/>
                  </a:lnTo>
                  <a:lnTo>
                    <a:pt x="8499011" y="363202"/>
                  </a:lnTo>
                  <a:lnTo>
                    <a:pt x="8420588" y="359505"/>
                  </a:lnTo>
                  <a:lnTo>
                    <a:pt x="8347258" y="360116"/>
                  </a:lnTo>
                  <a:lnTo>
                    <a:pt x="8280020" y="364030"/>
                  </a:lnTo>
                  <a:lnTo>
                    <a:pt x="8219873" y="370242"/>
                  </a:lnTo>
                  <a:lnTo>
                    <a:pt x="8167816" y="377750"/>
                  </a:lnTo>
                  <a:lnTo>
                    <a:pt x="8124848" y="385547"/>
                  </a:lnTo>
                  <a:lnTo>
                    <a:pt x="8070175" y="397997"/>
                  </a:lnTo>
                  <a:lnTo>
                    <a:pt x="8060467" y="400641"/>
                  </a:lnTo>
                  <a:lnTo>
                    <a:pt x="8023070" y="410739"/>
                  </a:lnTo>
                  <a:lnTo>
                    <a:pt x="7985006" y="419984"/>
                  </a:lnTo>
                  <a:lnTo>
                    <a:pt x="7946275" y="428396"/>
                  </a:lnTo>
                  <a:lnTo>
                    <a:pt x="7906877" y="435997"/>
                  </a:lnTo>
                  <a:lnTo>
                    <a:pt x="7866812" y="442806"/>
                  </a:lnTo>
                  <a:lnTo>
                    <a:pt x="7826080" y="448843"/>
                  </a:lnTo>
                  <a:lnTo>
                    <a:pt x="7784681" y="454128"/>
                  </a:lnTo>
                  <a:lnTo>
                    <a:pt x="7742616" y="458683"/>
                  </a:lnTo>
                  <a:lnTo>
                    <a:pt x="7699885" y="462526"/>
                  </a:lnTo>
                  <a:lnTo>
                    <a:pt x="7656487" y="465678"/>
                  </a:lnTo>
                  <a:lnTo>
                    <a:pt x="7612422" y="468159"/>
                  </a:lnTo>
                  <a:lnTo>
                    <a:pt x="7567692" y="469989"/>
                  </a:lnTo>
                  <a:lnTo>
                    <a:pt x="7522295" y="471189"/>
                  </a:lnTo>
                  <a:lnTo>
                    <a:pt x="7476233" y="471779"/>
                  </a:lnTo>
                  <a:lnTo>
                    <a:pt x="7429504" y="471778"/>
                  </a:lnTo>
                  <a:lnTo>
                    <a:pt x="7382110" y="471207"/>
                  </a:lnTo>
                  <a:lnTo>
                    <a:pt x="7334049" y="470087"/>
                  </a:lnTo>
                  <a:lnTo>
                    <a:pt x="7285323" y="468437"/>
                  </a:lnTo>
                  <a:lnTo>
                    <a:pt x="7235932" y="466277"/>
                  </a:lnTo>
                  <a:lnTo>
                    <a:pt x="7185875" y="463629"/>
                  </a:lnTo>
                  <a:lnTo>
                    <a:pt x="7135152" y="460511"/>
                  </a:lnTo>
                  <a:lnTo>
                    <a:pt x="7083765" y="456944"/>
                  </a:lnTo>
                  <a:lnTo>
                    <a:pt x="7031712" y="452948"/>
                  </a:lnTo>
                  <a:lnTo>
                    <a:pt x="6978993" y="448544"/>
                  </a:lnTo>
                  <a:lnTo>
                    <a:pt x="6925610" y="443751"/>
                  </a:lnTo>
                  <a:lnTo>
                    <a:pt x="6871562" y="438590"/>
                  </a:lnTo>
                  <a:lnTo>
                    <a:pt x="6816849" y="433081"/>
                  </a:lnTo>
                  <a:lnTo>
                    <a:pt x="6761471" y="427244"/>
                  </a:lnTo>
                  <a:lnTo>
                    <a:pt x="6705428" y="421099"/>
                  </a:lnTo>
                  <a:lnTo>
                    <a:pt x="6648721" y="414667"/>
                  </a:lnTo>
                  <a:lnTo>
                    <a:pt x="6591350" y="407967"/>
                  </a:lnTo>
                  <a:lnTo>
                    <a:pt x="6533314" y="401020"/>
                  </a:lnTo>
                  <a:lnTo>
                    <a:pt x="6474613" y="393845"/>
                  </a:lnTo>
                  <a:lnTo>
                    <a:pt x="6415248" y="386464"/>
                  </a:lnTo>
                  <a:lnTo>
                    <a:pt x="6355220" y="378897"/>
                  </a:lnTo>
                  <a:lnTo>
                    <a:pt x="6294527" y="371162"/>
                  </a:lnTo>
                  <a:lnTo>
                    <a:pt x="6233170" y="363282"/>
                  </a:lnTo>
                  <a:lnTo>
                    <a:pt x="6171149" y="355275"/>
                  </a:lnTo>
                  <a:lnTo>
                    <a:pt x="6108465" y="347162"/>
                  </a:lnTo>
                  <a:lnTo>
                    <a:pt x="6059785" y="340708"/>
                  </a:lnTo>
                  <a:lnTo>
                    <a:pt x="6017690" y="334823"/>
                  </a:lnTo>
                  <a:lnTo>
                    <a:pt x="5949445" y="324355"/>
                  </a:lnTo>
                  <a:lnTo>
                    <a:pt x="5896107" y="314953"/>
                  </a:lnTo>
                  <a:lnTo>
                    <a:pt x="5850057" y="305811"/>
                  </a:lnTo>
                  <a:lnTo>
                    <a:pt x="5803673" y="296122"/>
                  </a:lnTo>
                  <a:lnTo>
                    <a:pt x="5777975" y="290822"/>
                  </a:lnTo>
                  <a:lnTo>
                    <a:pt x="5716802" y="278804"/>
                  </a:lnTo>
                  <a:lnTo>
                    <a:pt x="5636245" y="264225"/>
                  </a:lnTo>
                  <a:lnTo>
                    <a:pt x="5586316" y="255723"/>
                  </a:lnTo>
                  <a:lnTo>
                    <a:pt x="5528683" y="246280"/>
                  </a:lnTo>
                  <a:lnTo>
                    <a:pt x="5462394" y="235793"/>
                  </a:lnTo>
                  <a:lnTo>
                    <a:pt x="5386495" y="224162"/>
                  </a:lnTo>
                  <a:lnTo>
                    <a:pt x="5334171" y="216267"/>
                  </a:lnTo>
                  <a:lnTo>
                    <a:pt x="5282306" y="208465"/>
                  </a:lnTo>
                  <a:lnTo>
                    <a:pt x="5230872" y="200768"/>
                  </a:lnTo>
                  <a:lnTo>
                    <a:pt x="5179841" y="193184"/>
                  </a:lnTo>
                  <a:lnTo>
                    <a:pt x="5129189" y="185723"/>
                  </a:lnTo>
                  <a:lnTo>
                    <a:pt x="5078887" y="178395"/>
                  </a:lnTo>
                  <a:lnTo>
                    <a:pt x="5028908" y="171210"/>
                  </a:lnTo>
                  <a:lnTo>
                    <a:pt x="4979227" y="164176"/>
                  </a:lnTo>
                  <a:lnTo>
                    <a:pt x="4929815" y="157305"/>
                  </a:lnTo>
                  <a:lnTo>
                    <a:pt x="4880647" y="150605"/>
                  </a:lnTo>
                  <a:lnTo>
                    <a:pt x="4831695" y="144087"/>
                  </a:lnTo>
                  <a:lnTo>
                    <a:pt x="4782932" y="137759"/>
                  </a:lnTo>
                  <a:lnTo>
                    <a:pt x="4734332" y="131632"/>
                  </a:lnTo>
                  <a:lnTo>
                    <a:pt x="4685868" y="125716"/>
                  </a:lnTo>
                  <a:lnTo>
                    <a:pt x="4637513" y="120019"/>
                  </a:lnTo>
                  <a:lnTo>
                    <a:pt x="4589240" y="114552"/>
                  </a:lnTo>
                  <a:lnTo>
                    <a:pt x="4541022" y="109324"/>
                  </a:lnTo>
                  <a:lnTo>
                    <a:pt x="4492832" y="104345"/>
                  </a:lnTo>
                  <a:lnTo>
                    <a:pt x="4444644" y="99624"/>
                  </a:lnTo>
                  <a:lnTo>
                    <a:pt x="4396431" y="95172"/>
                  </a:lnTo>
                  <a:lnTo>
                    <a:pt x="4348166" y="90998"/>
                  </a:lnTo>
                  <a:lnTo>
                    <a:pt x="4299821" y="87111"/>
                  </a:lnTo>
                  <a:lnTo>
                    <a:pt x="4251371" y="83522"/>
                  </a:lnTo>
                  <a:lnTo>
                    <a:pt x="4202788" y="80239"/>
                  </a:lnTo>
                  <a:lnTo>
                    <a:pt x="4154046" y="77274"/>
                  </a:lnTo>
                  <a:lnTo>
                    <a:pt x="4105117" y="74634"/>
                  </a:lnTo>
                  <a:lnTo>
                    <a:pt x="4055975" y="72331"/>
                  </a:lnTo>
                  <a:lnTo>
                    <a:pt x="4006592" y="70373"/>
                  </a:lnTo>
                  <a:lnTo>
                    <a:pt x="3956943" y="68771"/>
                  </a:lnTo>
                  <a:lnTo>
                    <a:pt x="3907000" y="67533"/>
                  </a:lnTo>
                  <a:lnTo>
                    <a:pt x="3856737" y="66670"/>
                  </a:lnTo>
                  <a:lnTo>
                    <a:pt x="3806126" y="66192"/>
                  </a:lnTo>
                  <a:lnTo>
                    <a:pt x="3755141" y="66107"/>
                  </a:lnTo>
                  <a:lnTo>
                    <a:pt x="3703754" y="66427"/>
                  </a:lnTo>
                  <a:lnTo>
                    <a:pt x="3651940" y="67159"/>
                  </a:lnTo>
                  <a:lnTo>
                    <a:pt x="3599670" y="68315"/>
                  </a:lnTo>
                  <a:lnTo>
                    <a:pt x="3546919" y="69903"/>
                  </a:lnTo>
                  <a:lnTo>
                    <a:pt x="3493659" y="71934"/>
                  </a:lnTo>
                  <a:lnTo>
                    <a:pt x="3439864" y="74417"/>
                  </a:lnTo>
                  <a:lnTo>
                    <a:pt x="3369558" y="78348"/>
                  </a:lnTo>
                  <a:lnTo>
                    <a:pt x="3310951" y="82402"/>
                  </a:lnTo>
                  <a:lnTo>
                    <a:pt x="3261816" y="86522"/>
                  </a:lnTo>
                  <a:lnTo>
                    <a:pt x="3219925" y="90651"/>
                  </a:lnTo>
                  <a:lnTo>
                    <a:pt x="3148968" y="98708"/>
                  </a:lnTo>
                  <a:lnTo>
                    <a:pt x="3115447" y="102524"/>
                  </a:lnTo>
                  <a:lnTo>
                    <a:pt x="3041182" y="109442"/>
                  </a:lnTo>
                  <a:lnTo>
                    <a:pt x="2995985" y="112432"/>
                  </a:lnTo>
                  <a:lnTo>
                    <a:pt x="2942440" y="115034"/>
                  </a:lnTo>
                  <a:lnTo>
                    <a:pt x="2878321" y="117190"/>
                  </a:lnTo>
                  <a:lnTo>
                    <a:pt x="2820506" y="118475"/>
                  </a:lnTo>
                  <a:lnTo>
                    <a:pt x="2764714" y="119132"/>
                  </a:lnTo>
                  <a:lnTo>
                    <a:pt x="2710770" y="119195"/>
                  </a:lnTo>
                  <a:lnTo>
                    <a:pt x="2658496" y="118695"/>
                  </a:lnTo>
                  <a:lnTo>
                    <a:pt x="2607716" y="117667"/>
                  </a:lnTo>
                  <a:lnTo>
                    <a:pt x="2558254" y="116142"/>
                  </a:lnTo>
                  <a:lnTo>
                    <a:pt x="2509931" y="114153"/>
                  </a:lnTo>
                  <a:lnTo>
                    <a:pt x="2462573" y="111732"/>
                  </a:lnTo>
                  <a:lnTo>
                    <a:pt x="2416001" y="108913"/>
                  </a:lnTo>
                  <a:lnTo>
                    <a:pt x="2370039" y="105728"/>
                  </a:lnTo>
                  <a:lnTo>
                    <a:pt x="2324511" y="102210"/>
                  </a:lnTo>
                  <a:lnTo>
                    <a:pt x="2279239" y="98390"/>
                  </a:lnTo>
                  <a:lnTo>
                    <a:pt x="2234047" y="94303"/>
                  </a:lnTo>
                  <a:lnTo>
                    <a:pt x="2188758" y="89980"/>
                  </a:lnTo>
                  <a:lnTo>
                    <a:pt x="2143196" y="85455"/>
                  </a:lnTo>
                  <a:lnTo>
                    <a:pt x="2097184" y="80759"/>
                  </a:lnTo>
                  <a:lnTo>
                    <a:pt x="2050544" y="75926"/>
                  </a:lnTo>
                  <a:lnTo>
                    <a:pt x="2003101" y="70989"/>
                  </a:lnTo>
                  <a:lnTo>
                    <a:pt x="1954677" y="65979"/>
                  </a:lnTo>
                  <a:lnTo>
                    <a:pt x="1905096" y="60929"/>
                  </a:lnTo>
                  <a:lnTo>
                    <a:pt x="1854180" y="55873"/>
                  </a:lnTo>
                  <a:lnTo>
                    <a:pt x="1801755" y="50842"/>
                  </a:lnTo>
                  <a:lnTo>
                    <a:pt x="1747641" y="45870"/>
                  </a:lnTo>
                  <a:lnTo>
                    <a:pt x="1691664" y="40989"/>
                  </a:lnTo>
                  <a:lnTo>
                    <a:pt x="1633645" y="36231"/>
                  </a:lnTo>
                  <a:lnTo>
                    <a:pt x="1573409" y="31630"/>
                  </a:lnTo>
                  <a:lnTo>
                    <a:pt x="1368868" y="10860"/>
                  </a:lnTo>
                  <a:lnTo>
                    <a:pt x="1201529" y="1152"/>
                  </a:lnTo>
                  <a:lnTo>
                    <a:pt x="982147" y="0"/>
                  </a:lnTo>
                  <a:lnTo>
                    <a:pt x="621480" y="4897"/>
                  </a:lnTo>
                  <a:lnTo>
                    <a:pt x="579188" y="7413"/>
                  </a:lnTo>
                  <a:lnTo>
                    <a:pt x="487640" y="26268"/>
                  </a:lnTo>
                  <a:lnTo>
                    <a:pt x="424496" y="50563"/>
                  </a:lnTo>
                  <a:lnTo>
                    <a:pt x="368063" y="80736"/>
                  </a:lnTo>
                  <a:lnTo>
                    <a:pt x="318541" y="114412"/>
                  </a:lnTo>
                  <a:lnTo>
                    <a:pt x="276129" y="149213"/>
                  </a:lnTo>
                  <a:lnTo>
                    <a:pt x="241028" y="182761"/>
                  </a:lnTo>
                  <a:lnTo>
                    <a:pt x="213438" y="212679"/>
                  </a:lnTo>
                  <a:lnTo>
                    <a:pt x="181590" y="252115"/>
                  </a:lnTo>
                  <a:lnTo>
                    <a:pt x="147369" y="302267"/>
                  </a:lnTo>
                  <a:lnTo>
                    <a:pt x="119716" y="351956"/>
                  </a:lnTo>
                  <a:lnTo>
                    <a:pt x="97905" y="400257"/>
                  </a:lnTo>
                  <a:lnTo>
                    <a:pt x="81213" y="446245"/>
                  </a:lnTo>
                  <a:lnTo>
                    <a:pt x="68915" y="488993"/>
                  </a:lnTo>
                  <a:lnTo>
                    <a:pt x="60286" y="527576"/>
                  </a:lnTo>
                  <a:lnTo>
                    <a:pt x="6457" y="6160384"/>
                  </a:lnTo>
                  <a:lnTo>
                    <a:pt x="0" y="6342445"/>
                  </a:lnTo>
                  <a:lnTo>
                    <a:pt x="8181" y="6449161"/>
                  </a:lnTo>
                  <a:lnTo>
                    <a:pt x="40305" y="6521956"/>
                  </a:lnTo>
                  <a:lnTo>
                    <a:pt x="105670" y="6602255"/>
                  </a:lnTo>
                </a:path>
              </a:pathLst>
            </a:custGeom>
            <a:ln w="1447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188125" y="1576199"/>
              <a:ext cx="6555105" cy="7088505"/>
            </a:xfrm>
            <a:custGeom>
              <a:avLst/>
              <a:gdLst/>
              <a:ahLst/>
              <a:cxnLst/>
              <a:rect l="l" t="t" r="r" b="b"/>
              <a:pathLst>
                <a:path w="6555105" h="7088505">
                  <a:moveTo>
                    <a:pt x="6554825" y="0"/>
                  </a:moveTo>
                  <a:lnTo>
                    <a:pt x="6530610" y="50206"/>
                  </a:lnTo>
                  <a:lnTo>
                    <a:pt x="6507061" y="101433"/>
                  </a:lnTo>
                  <a:lnTo>
                    <a:pt x="6484205" y="153461"/>
                  </a:lnTo>
                  <a:lnTo>
                    <a:pt x="6462069" y="206067"/>
                  </a:lnTo>
                  <a:lnTo>
                    <a:pt x="6440677" y="259030"/>
                  </a:lnTo>
                  <a:lnTo>
                    <a:pt x="6420056" y="312129"/>
                  </a:lnTo>
                  <a:lnTo>
                    <a:pt x="6400232" y="365143"/>
                  </a:lnTo>
                  <a:lnTo>
                    <a:pt x="6381230" y="417851"/>
                  </a:lnTo>
                  <a:lnTo>
                    <a:pt x="6363077" y="470032"/>
                  </a:lnTo>
                  <a:lnTo>
                    <a:pt x="6345799" y="521464"/>
                  </a:lnTo>
                  <a:lnTo>
                    <a:pt x="6329421" y="571925"/>
                  </a:lnTo>
                  <a:lnTo>
                    <a:pt x="6313970" y="621196"/>
                  </a:lnTo>
                  <a:lnTo>
                    <a:pt x="6299471" y="669055"/>
                  </a:lnTo>
                  <a:lnTo>
                    <a:pt x="6285951" y="715280"/>
                  </a:lnTo>
                  <a:lnTo>
                    <a:pt x="6273435" y="759650"/>
                  </a:lnTo>
                  <a:lnTo>
                    <a:pt x="6261949" y="801944"/>
                  </a:lnTo>
                  <a:lnTo>
                    <a:pt x="6251520" y="841941"/>
                  </a:lnTo>
                  <a:lnTo>
                    <a:pt x="6242173" y="879419"/>
                  </a:lnTo>
                  <a:lnTo>
                    <a:pt x="6227904" y="940475"/>
                  </a:lnTo>
                  <a:lnTo>
                    <a:pt x="6214602" y="1000419"/>
                  </a:lnTo>
                  <a:lnTo>
                    <a:pt x="6200265" y="1069693"/>
                  </a:lnTo>
                  <a:lnTo>
                    <a:pt x="6192942" y="1107673"/>
                  </a:lnTo>
                  <a:lnTo>
                    <a:pt x="6185641" y="1147799"/>
                  </a:lnTo>
                  <a:lnTo>
                    <a:pt x="6178455" y="1190006"/>
                  </a:lnTo>
                  <a:lnTo>
                    <a:pt x="6171477" y="1234234"/>
                  </a:lnTo>
                  <a:lnTo>
                    <a:pt x="6164802" y="1280420"/>
                  </a:lnTo>
                  <a:lnTo>
                    <a:pt x="6158522" y="1328500"/>
                  </a:lnTo>
                  <a:lnTo>
                    <a:pt x="6152731" y="1378413"/>
                  </a:lnTo>
                  <a:lnTo>
                    <a:pt x="6147522" y="1430096"/>
                  </a:lnTo>
                  <a:lnTo>
                    <a:pt x="6142988" y="1483486"/>
                  </a:lnTo>
                  <a:lnTo>
                    <a:pt x="6139224" y="1538521"/>
                  </a:lnTo>
                  <a:lnTo>
                    <a:pt x="6136323" y="1595138"/>
                  </a:lnTo>
                  <a:lnTo>
                    <a:pt x="6134377" y="1653275"/>
                  </a:lnTo>
                  <a:lnTo>
                    <a:pt x="6133481" y="1712869"/>
                  </a:lnTo>
                  <a:lnTo>
                    <a:pt x="6133728" y="1773858"/>
                  </a:lnTo>
                  <a:lnTo>
                    <a:pt x="6135211" y="1836179"/>
                  </a:lnTo>
                  <a:lnTo>
                    <a:pt x="6138023" y="1899770"/>
                  </a:lnTo>
                  <a:lnTo>
                    <a:pt x="6142259" y="1964568"/>
                  </a:lnTo>
                  <a:lnTo>
                    <a:pt x="6148012" y="2030510"/>
                  </a:lnTo>
                  <a:lnTo>
                    <a:pt x="6155374" y="2097534"/>
                  </a:lnTo>
                  <a:lnTo>
                    <a:pt x="6164440" y="2165578"/>
                  </a:lnTo>
                  <a:lnTo>
                    <a:pt x="6174444" y="2229071"/>
                  </a:lnTo>
                  <a:lnTo>
                    <a:pt x="6184092" y="2281242"/>
                  </a:lnTo>
                  <a:lnTo>
                    <a:pt x="6193420" y="2325489"/>
                  </a:lnTo>
                  <a:lnTo>
                    <a:pt x="6202462" y="2365209"/>
                  </a:lnTo>
                  <a:lnTo>
                    <a:pt x="6211256" y="2403798"/>
                  </a:lnTo>
                  <a:lnTo>
                    <a:pt x="6219834" y="2444655"/>
                  </a:lnTo>
                  <a:lnTo>
                    <a:pt x="6228235" y="2491177"/>
                  </a:lnTo>
                  <a:lnTo>
                    <a:pt x="6236491" y="2546760"/>
                  </a:lnTo>
                  <a:lnTo>
                    <a:pt x="6244640" y="2614803"/>
                  </a:lnTo>
                  <a:lnTo>
                    <a:pt x="6250816" y="2677900"/>
                  </a:lnTo>
                  <a:lnTo>
                    <a:pt x="6255834" y="2740717"/>
                  </a:lnTo>
                  <a:lnTo>
                    <a:pt x="6259787" y="2802991"/>
                  </a:lnTo>
                  <a:lnTo>
                    <a:pt x="6262763" y="2864459"/>
                  </a:lnTo>
                  <a:lnTo>
                    <a:pt x="6264855" y="2924860"/>
                  </a:lnTo>
                  <a:lnTo>
                    <a:pt x="6266152" y="2983930"/>
                  </a:lnTo>
                  <a:lnTo>
                    <a:pt x="6266745" y="3041407"/>
                  </a:lnTo>
                  <a:lnTo>
                    <a:pt x="6266724" y="3097029"/>
                  </a:lnTo>
                  <a:lnTo>
                    <a:pt x="6266181" y="3150534"/>
                  </a:lnTo>
                  <a:lnTo>
                    <a:pt x="6265205" y="3201660"/>
                  </a:lnTo>
                  <a:lnTo>
                    <a:pt x="6263888" y="3250143"/>
                  </a:lnTo>
                  <a:lnTo>
                    <a:pt x="6262319" y="3295722"/>
                  </a:lnTo>
                  <a:lnTo>
                    <a:pt x="6260590" y="3338133"/>
                  </a:lnTo>
                  <a:lnTo>
                    <a:pt x="6258792" y="3377116"/>
                  </a:lnTo>
                  <a:lnTo>
                    <a:pt x="6255346" y="3443744"/>
                  </a:lnTo>
                  <a:lnTo>
                    <a:pt x="6251583" y="3507829"/>
                  </a:lnTo>
                  <a:lnTo>
                    <a:pt x="6247985" y="3562689"/>
                  </a:lnTo>
                  <a:lnTo>
                    <a:pt x="6244816" y="3610657"/>
                  </a:lnTo>
                  <a:lnTo>
                    <a:pt x="6242340" y="3654067"/>
                  </a:lnTo>
                  <a:lnTo>
                    <a:pt x="6240820" y="3695253"/>
                  </a:lnTo>
                  <a:lnTo>
                    <a:pt x="6240521" y="3736547"/>
                  </a:lnTo>
                  <a:lnTo>
                    <a:pt x="6241707" y="3780283"/>
                  </a:lnTo>
                  <a:lnTo>
                    <a:pt x="6244640" y="3828796"/>
                  </a:lnTo>
                  <a:lnTo>
                    <a:pt x="6251272" y="3898714"/>
                  </a:lnTo>
                  <a:lnTo>
                    <a:pt x="6259897" y="3963815"/>
                  </a:lnTo>
                  <a:lnTo>
                    <a:pt x="6269970" y="4023828"/>
                  </a:lnTo>
                  <a:lnTo>
                    <a:pt x="6280944" y="4078485"/>
                  </a:lnTo>
                  <a:lnTo>
                    <a:pt x="6292273" y="4127516"/>
                  </a:lnTo>
                  <a:lnTo>
                    <a:pt x="6303410" y="4170651"/>
                  </a:lnTo>
                  <a:lnTo>
                    <a:pt x="6313810" y="4207622"/>
                  </a:lnTo>
                  <a:lnTo>
                    <a:pt x="6330213" y="4261993"/>
                  </a:lnTo>
                  <a:lnTo>
                    <a:pt x="6336089" y="4281409"/>
                  </a:lnTo>
                  <a:lnTo>
                    <a:pt x="6350516" y="4330382"/>
                  </a:lnTo>
                  <a:lnTo>
                    <a:pt x="6367528" y="4391870"/>
                  </a:lnTo>
                  <a:lnTo>
                    <a:pt x="6385953" y="4464673"/>
                  </a:lnTo>
                  <a:lnTo>
                    <a:pt x="6395329" y="4504942"/>
                  </a:lnTo>
                  <a:lnTo>
                    <a:pt x="6404618" y="4547588"/>
                  </a:lnTo>
                  <a:lnTo>
                    <a:pt x="6413673" y="4592463"/>
                  </a:lnTo>
                  <a:lnTo>
                    <a:pt x="6422348" y="4639414"/>
                  </a:lnTo>
                  <a:lnTo>
                    <a:pt x="6430497" y="4688293"/>
                  </a:lnTo>
                  <a:lnTo>
                    <a:pt x="6437971" y="4738948"/>
                  </a:lnTo>
                  <a:lnTo>
                    <a:pt x="6444625" y="4791231"/>
                  </a:lnTo>
                  <a:lnTo>
                    <a:pt x="6450313" y="4844990"/>
                  </a:lnTo>
                  <a:lnTo>
                    <a:pt x="6454886" y="4900074"/>
                  </a:lnTo>
                  <a:lnTo>
                    <a:pt x="6458199" y="4956335"/>
                  </a:lnTo>
                  <a:lnTo>
                    <a:pt x="6460105" y="5013622"/>
                  </a:lnTo>
                  <a:lnTo>
                    <a:pt x="6460458" y="5071784"/>
                  </a:lnTo>
                  <a:lnTo>
                    <a:pt x="6459110" y="5130672"/>
                  </a:lnTo>
                  <a:lnTo>
                    <a:pt x="6455914" y="5190134"/>
                  </a:lnTo>
                  <a:lnTo>
                    <a:pt x="6450725" y="5250021"/>
                  </a:lnTo>
                  <a:lnTo>
                    <a:pt x="6443396" y="5310183"/>
                  </a:lnTo>
                  <a:lnTo>
                    <a:pt x="6433779" y="5370469"/>
                  </a:lnTo>
                  <a:lnTo>
                    <a:pt x="6421728" y="5430729"/>
                  </a:lnTo>
                  <a:lnTo>
                    <a:pt x="6407097" y="5490813"/>
                  </a:lnTo>
                  <a:lnTo>
                    <a:pt x="6389739" y="5550570"/>
                  </a:lnTo>
                  <a:lnTo>
                    <a:pt x="6369506" y="5609851"/>
                  </a:lnTo>
                  <a:lnTo>
                    <a:pt x="6346253" y="5668505"/>
                  </a:lnTo>
                  <a:lnTo>
                    <a:pt x="6325562" y="5715332"/>
                  </a:lnTo>
                  <a:lnTo>
                    <a:pt x="6293977" y="5779403"/>
                  </a:lnTo>
                  <a:lnTo>
                    <a:pt x="6273750" y="5816474"/>
                  </a:lnTo>
                  <a:lnTo>
                    <a:pt x="6250381" y="5856138"/>
                  </a:lnTo>
                  <a:lnTo>
                    <a:pt x="6223731" y="5897824"/>
                  </a:lnTo>
                  <a:lnTo>
                    <a:pt x="6193659" y="5940958"/>
                  </a:lnTo>
                  <a:lnTo>
                    <a:pt x="6160026" y="5984968"/>
                  </a:lnTo>
                  <a:lnTo>
                    <a:pt x="6122693" y="6029281"/>
                  </a:lnTo>
                  <a:lnTo>
                    <a:pt x="6081521" y="6073325"/>
                  </a:lnTo>
                  <a:lnTo>
                    <a:pt x="6036369" y="6116527"/>
                  </a:lnTo>
                  <a:lnTo>
                    <a:pt x="5987098" y="6158314"/>
                  </a:lnTo>
                  <a:lnTo>
                    <a:pt x="5933569" y="6198115"/>
                  </a:lnTo>
                  <a:lnTo>
                    <a:pt x="5875642" y="6235357"/>
                  </a:lnTo>
                  <a:lnTo>
                    <a:pt x="5810140" y="6270048"/>
                  </a:lnTo>
                  <a:lnTo>
                    <a:pt x="5774878" y="6285700"/>
                  </a:lnTo>
                  <a:lnTo>
                    <a:pt x="5737359" y="6300569"/>
                  </a:lnTo>
                  <a:lnTo>
                    <a:pt x="5697145" y="6314915"/>
                  </a:lnTo>
                  <a:lnTo>
                    <a:pt x="5653798" y="6328998"/>
                  </a:lnTo>
                  <a:lnTo>
                    <a:pt x="5606880" y="6343080"/>
                  </a:lnTo>
                  <a:lnTo>
                    <a:pt x="5555954" y="6357419"/>
                  </a:lnTo>
                  <a:lnTo>
                    <a:pt x="5500581" y="6372275"/>
                  </a:lnTo>
                  <a:lnTo>
                    <a:pt x="5440323" y="6387910"/>
                  </a:lnTo>
                  <a:lnTo>
                    <a:pt x="5374744" y="6404583"/>
                  </a:lnTo>
                  <a:lnTo>
                    <a:pt x="5303405" y="6422555"/>
                  </a:lnTo>
                  <a:lnTo>
                    <a:pt x="5228391" y="6440916"/>
                  </a:lnTo>
                  <a:lnTo>
                    <a:pt x="5156976" y="6457469"/>
                  </a:lnTo>
                  <a:lnTo>
                    <a:pt x="5089591" y="6472273"/>
                  </a:lnTo>
                  <a:lnTo>
                    <a:pt x="5026666" y="6485387"/>
                  </a:lnTo>
                  <a:lnTo>
                    <a:pt x="4968632" y="6496871"/>
                  </a:lnTo>
                  <a:lnTo>
                    <a:pt x="4915919" y="6506784"/>
                  </a:lnTo>
                  <a:lnTo>
                    <a:pt x="4868957" y="6515185"/>
                  </a:lnTo>
                  <a:lnTo>
                    <a:pt x="4828176" y="6522134"/>
                  </a:lnTo>
                  <a:lnTo>
                    <a:pt x="4766878" y="6531912"/>
                  </a:lnTo>
                  <a:lnTo>
                    <a:pt x="4671766" y="6545453"/>
                  </a:lnTo>
                  <a:lnTo>
                    <a:pt x="4604219" y="6553842"/>
                  </a:lnTo>
                  <a:lnTo>
                    <a:pt x="4543793" y="6560275"/>
                  </a:lnTo>
                  <a:lnTo>
                    <a:pt x="4489700" y="6564999"/>
                  </a:lnTo>
                  <a:lnTo>
                    <a:pt x="4441152" y="6568261"/>
                  </a:lnTo>
                  <a:lnTo>
                    <a:pt x="4397359" y="6570310"/>
                  </a:lnTo>
                  <a:lnTo>
                    <a:pt x="4357535" y="6571391"/>
                  </a:lnTo>
                  <a:lnTo>
                    <a:pt x="4320890" y="6571754"/>
                  </a:lnTo>
                  <a:lnTo>
                    <a:pt x="4286638" y="6571645"/>
                  </a:lnTo>
                  <a:lnTo>
                    <a:pt x="4253988" y="6571311"/>
                  </a:lnTo>
                  <a:lnTo>
                    <a:pt x="4222154" y="6571001"/>
                  </a:lnTo>
                  <a:lnTo>
                    <a:pt x="4157778" y="6571438"/>
                  </a:lnTo>
                  <a:lnTo>
                    <a:pt x="4087204" y="6574937"/>
                  </a:lnTo>
                  <a:lnTo>
                    <a:pt x="4047622" y="6578452"/>
                  </a:lnTo>
                  <a:lnTo>
                    <a:pt x="4004127" y="6583476"/>
                  </a:lnTo>
                  <a:lnTo>
                    <a:pt x="3955928" y="6590254"/>
                  </a:lnTo>
                  <a:lnTo>
                    <a:pt x="3902240" y="6599034"/>
                  </a:lnTo>
                  <a:lnTo>
                    <a:pt x="3832825" y="6612263"/>
                  </a:lnTo>
                  <a:lnTo>
                    <a:pt x="3760987" y="6628213"/>
                  </a:lnTo>
                  <a:lnTo>
                    <a:pt x="3723730" y="6637283"/>
                  </a:lnTo>
                  <a:lnTo>
                    <a:pt x="3685352" y="6647123"/>
                  </a:lnTo>
                  <a:lnTo>
                    <a:pt x="3645681" y="6657763"/>
                  </a:lnTo>
                  <a:lnTo>
                    <a:pt x="3604547" y="6669232"/>
                  </a:lnTo>
                  <a:lnTo>
                    <a:pt x="3561776" y="6681562"/>
                  </a:lnTo>
                  <a:lnTo>
                    <a:pt x="3517198" y="6694781"/>
                  </a:lnTo>
                  <a:lnTo>
                    <a:pt x="3470641" y="6708919"/>
                  </a:lnTo>
                  <a:lnTo>
                    <a:pt x="3421933" y="6724007"/>
                  </a:lnTo>
                  <a:lnTo>
                    <a:pt x="3370902" y="6740074"/>
                  </a:lnTo>
                  <a:lnTo>
                    <a:pt x="3317378" y="6757150"/>
                  </a:lnTo>
                  <a:lnTo>
                    <a:pt x="3261188" y="6775265"/>
                  </a:lnTo>
                  <a:lnTo>
                    <a:pt x="3202161" y="6794449"/>
                  </a:lnTo>
                  <a:lnTo>
                    <a:pt x="3140124" y="6814732"/>
                  </a:lnTo>
                  <a:lnTo>
                    <a:pt x="3074908" y="6836143"/>
                  </a:lnTo>
                  <a:lnTo>
                    <a:pt x="3006339" y="6858714"/>
                  </a:lnTo>
                  <a:lnTo>
                    <a:pt x="2934246" y="6882472"/>
                  </a:lnTo>
                  <a:lnTo>
                    <a:pt x="2850575" y="6910337"/>
                  </a:lnTo>
                  <a:lnTo>
                    <a:pt x="2794900" y="6929335"/>
                  </a:lnTo>
                  <a:lnTo>
                    <a:pt x="2758490" y="6942035"/>
                  </a:lnTo>
                  <a:lnTo>
                    <a:pt x="2732618" y="6951006"/>
                  </a:lnTo>
                  <a:lnTo>
                    <a:pt x="2677566" y="6968032"/>
                  </a:lnTo>
                  <a:lnTo>
                    <a:pt x="2616102" y="6985037"/>
                  </a:lnTo>
                  <a:lnTo>
                    <a:pt x="2555837" y="7000309"/>
                  </a:lnTo>
                  <a:lnTo>
                    <a:pt x="2496791" y="7013942"/>
                  </a:lnTo>
                  <a:lnTo>
                    <a:pt x="2438988" y="7026029"/>
                  </a:lnTo>
                  <a:lnTo>
                    <a:pt x="2382450" y="7036664"/>
                  </a:lnTo>
                  <a:lnTo>
                    <a:pt x="2327200" y="7045941"/>
                  </a:lnTo>
                  <a:lnTo>
                    <a:pt x="2273259" y="7053955"/>
                  </a:lnTo>
                  <a:lnTo>
                    <a:pt x="2220651" y="7060798"/>
                  </a:lnTo>
                  <a:lnTo>
                    <a:pt x="2169398" y="7066566"/>
                  </a:lnTo>
                  <a:lnTo>
                    <a:pt x="2119522" y="7071351"/>
                  </a:lnTo>
                  <a:lnTo>
                    <a:pt x="2071046" y="7075247"/>
                  </a:lnTo>
                  <a:lnTo>
                    <a:pt x="2023992" y="7078349"/>
                  </a:lnTo>
                  <a:lnTo>
                    <a:pt x="1978382" y="7080750"/>
                  </a:lnTo>
                  <a:lnTo>
                    <a:pt x="1934240" y="7082544"/>
                  </a:lnTo>
                  <a:lnTo>
                    <a:pt x="1891587" y="7083826"/>
                  </a:lnTo>
                  <a:lnTo>
                    <a:pt x="1850446" y="7084688"/>
                  </a:lnTo>
                  <a:lnTo>
                    <a:pt x="1810839" y="7085225"/>
                  </a:lnTo>
                  <a:lnTo>
                    <a:pt x="1736318" y="7085698"/>
                  </a:lnTo>
                  <a:lnTo>
                    <a:pt x="1693913" y="7085853"/>
                  </a:lnTo>
                  <a:lnTo>
                    <a:pt x="1650943" y="7086015"/>
                  </a:lnTo>
                  <a:lnTo>
                    <a:pt x="1607412" y="7086180"/>
                  </a:lnTo>
                  <a:lnTo>
                    <a:pt x="1563324" y="7086348"/>
                  </a:lnTo>
                  <a:lnTo>
                    <a:pt x="1518683" y="7086517"/>
                  </a:lnTo>
                  <a:lnTo>
                    <a:pt x="1473492" y="7086686"/>
                  </a:lnTo>
                  <a:lnTo>
                    <a:pt x="1427755" y="7086853"/>
                  </a:lnTo>
                  <a:lnTo>
                    <a:pt x="1381475" y="7087018"/>
                  </a:lnTo>
                  <a:lnTo>
                    <a:pt x="1334657" y="7087177"/>
                  </a:lnTo>
                  <a:lnTo>
                    <a:pt x="1287304" y="7087331"/>
                  </a:lnTo>
                  <a:lnTo>
                    <a:pt x="1239420" y="7087477"/>
                  </a:lnTo>
                  <a:lnTo>
                    <a:pt x="1191009" y="7087615"/>
                  </a:lnTo>
                  <a:lnTo>
                    <a:pt x="1142073" y="7087742"/>
                  </a:lnTo>
                  <a:lnTo>
                    <a:pt x="1092618" y="7087857"/>
                  </a:lnTo>
                  <a:lnTo>
                    <a:pt x="1042646" y="7087960"/>
                  </a:lnTo>
                  <a:lnTo>
                    <a:pt x="992161" y="7088047"/>
                  </a:lnTo>
                  <a:lnTo>
                    <a:pt x="941168" y="7088119"/>
                  </a:lnTo>
                  <a:lnTo>
                    <a:pt x="889669" y="7088173"/>
                  </a:lnTo>
                  <a:lnTo>
                    <a:pt x="837669" y="7088208"/>
                  </a:lnTo>
                  <a:lnTo>
                    <a:pt x="785171" y="7088223"/>
                  </a:lnTo>
                  <a:lnTo>
                    <a:pt x="732178" y="7088215"/>
                  </a:lnTo>
                  <a:lnTo>
                    <a:pt x="678696" y="7088185"/>
                  </a:lnTo>
                  <a:lnTo>
                    <a:pt x="624726" y="7088130"/>
                  </a:lnTo>
                  <a:lnTo>
                    <a:pt x="570274" y="7088049"/>
                  </a:lnTo>
                  <a:lnTo>
                    <a:pt x="515342" y="7087940"/>
                  </a:lnTo>
                  <a:lnTo>
                    <a:pt x="459935" y="7087802"/>
                  </a:lnTo>
                  <a:lnTo>
                    <a:pt x="404056" y="7087634"/>
                  </a:lnTo>
                  <a:lnTo>
                    <a:pt x="347708" y="7087434"/>
                  </a:lnTo>
                  <a:lnTo>
                    <a:pt x="290896" y="7087200"/>
                  </a:lnTo>
                  <a:lnTo>
                    <a:pt x="233624" y="7086932"/>
                  </a:lnTo>
                  <a:lnTo>
                    <a:pt x="175894" y="7086627"/>
                  </a:lnTo>
                  <a:lnTo>
                    <a:pt x="117711" y="7086285"/>
                  </a:lnTo>
                  <a:lnTo>
                    <a:pt x="59078" y="7085904"/>
                  </a:lnTo>
                  <a:lnTo>
                    <a:pt x="0" y="7085482"/>
                  </a:lnTo>
                  <a:lnTo>
                    <a:pt x="32092" y="263499"/>
                  </a:lnTo>
                </a:path>
              </a:pathLst>
            </a:custGeom>
            <a:ln w="1447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584539" y="1495195"/>
              <a:ext cx="377825" cy="249554"/>
            </a:xfrm>
            <a:custGeom>
              <a:avLst/>
              <a:gdLst/>
              <a:ahLst/>
              <a:cxnLst/>
              <a:rect l="l" t="t" r="r" b="b"/>
              <a:pathLst>
                <a:path w="377825" h="249555">
                  <a:moveTo>
                    <a:pt x="144767" y="0"/>
                  </a:moveTo>
                  <a:lnTo>
                    <a:pt x="0" y="0"/>
                  </a:lnTo>
                  <a:lnTo>
                    <a:pt x="0" y="249428"/>
                  </a:lnTo>
                  <a:lnTo>
                    <a:pt x="144767" y="249428"/>
                  </a:lnTo>
                  <a:lnTo>
                    <a:pt x="144767" y="0"/>
                  </a:lnTo>
                  <a:close/>
                </a:path>
                <a:path w="377825" h="249555">
                  <a:moveTo>
                    <a:pt x="377520" y="0"/>
                  </a:moveTo>
                  <a:lnTo>
                    <a:pt x="232752" y="0"/>
                  </a:lnTo>
                  <a:lnTo>
                    <a:pt x="232752" y="249428"/>
                  </a:lnTo>
                  <a:lnTo>
                    <a:pt x="377520" y="249428"/>
                  </a:lnTo>
                  <a:lnTo>
                    <a:pt x="377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94408" y="1328508"/>
              <a:ext cx="19685" cy="362585"/>
            </a:xfrm>
            <a:custGeom>
              <a:avLst/>
              <a:gdLst/>
              <a:ahLst/>
              <a:cxnLst/>
              <a:rect l="l" t="t" r="r" b="b"/>
              <a:pathLst>
                <a:path w="19685" h="362585">
                  <a:moveTo>
                    <a:pt x="19659" y="0"/>
                  </a:moveTo>
                  <a:lnTo>
                    <a:pt x="0" y="362572"/>
                  </a:lnTo>
                </a:path>
              </a:pathLst>
            </a:custGeom>
            <a:ln w="1447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97409" y="1306554"/>
              <a:ext cx="11144885" cy="642620"/>
            </a:xfrm>
            <a:custGeom>
              <a:avLst/>
              <a:gdLst/>
              <a:ahLst/>
              <a:cxnLst/>
              <a:rect l="l" t="t" r="r" b="b"/>
              <a:pathLst>
                <a:path w="11144885" h="642619">
                  <a:moveTo>
                    <a:pt x="11144851" y="642574"/>
                  </a:moveTo>
                  <a:lnTo>
                    <a:pt x="11064863" y="607385"/>
                  </a:lnTo>
                  <a:lnTo>
                    <a:pt x="11007637" y="584075"/>
                  </a:lnTo>
                  <a:lnTo>
                    <a:pt x="10944051" y="559704"/>
                  </a:lnTo>
                  <a:lnTo>
                    <a:pt x="10874030" y="534548"/>
                  </a:lnTo>
                  <a:lnTo>
                    <a:pt x="10797501" y="508885"/>
                  </a:lnTo>
                  <a:lnTo>
                    <a:pt x="10738986" y="490469"/>
                  </a:lnTo>
                  <a:lnTo>
                    <a:pt x="10682052" y="473535"/>
                  </a:lnTo>
                  <a:lnTo>
                    <a:pt x="10626657" y="457991"/>
                  </a:lnTo>
                  <a:lnTo>
                    <a:pt x="10572758" y="443745"/>
                  </a:lnTo>
                  <a:lnTo>
                    <a:pt x="10520314" y="430705"/>
                  </a:lnTo>
                  <a:lnTo>
                    <a:pt x="10469282" y="418777"/>
                  </a:lnTo>
                  <a:lnTo>
                    <a:pt x="10419621" y="407871"/>
                  </a:lnTo>
                  <a:lnTo>
                    <a:pt x="10371288" y="397893"/>
                  </a:lnTo>
                  <a:lnTo>
                    <a:pt x="10324241" y="388752"/>
                  </a:lnTo>
                  <a:lnTo>
                    <a:pt x="10278439" y="380355"/>
                  </a:lnTo>
                  <a:lnTo>
                    <a:pt x="10233839" y="372610"/>
                  </a:lnTo>
                  <a:lnTo>
                    <a:pt x="10190399" y="365424"/>
                  </a:lnTo>
                  <a:lnTo>
                    <a:pt x="10148077" y="358706"/>
                  </a:lnTo>
                  <a:lnTo>
                    <a:pt x="10106831" y="352363"/>
                  </a:lnTo>
                  <a:lnTo>
                    <a:pt x="10066619" y="346302"/>
                  </a:lnTo>
                  <a:lnTo>
                    <a:pt x="10027399" y="340432"/>
                  </a:lnTo>
                  <a:lnTo>
                    <a:pt x="9941219" y="327401"/>
                  </a:lnTo>
                  <a:lnTo>
                    <a:pt x="9862283" y="315238"/>
                  </a:lnTo>
                  <a:lnTo>
                    <a:pt x="9790120" y="303893"/>
                  </a:lnTo>
                  <a:lnTo>
                    <a:pt x="9724256" y="293318"/>
                  </a:lnTo>
                  <a:lnTo>
                    <a:pt x="9664219" y="283463"/>
                  </a:lnTo>
                  <a:lnTo>
                    <a:pt x="9609536" y="274280"/>
                  </a:lnTo>
                  <a:lnTo>
                    <a:pt x="9559735" y="265719"/>
                  </a:lnTo>
                  <a:lnTo>
                    <a:pt x="9514342" y="257731"/>
                  </a:lnTo>
                  <a:lnTo>
                    <a:pt x="9472885" y="250267"/>
                  </a:lnTo>
                  <a:lnTo>
                    <a:pt x="9434892" y="243277"/>
                  </a:lnTo>
                  <a:lnTo>
                    <a:pt x="9367405" y="230527"/>
                  </a:lnTo>
                  <a:lnTo>
                    <a:pt x="9308100" y="219085"/>
                  </a:lnTo>
                  <a:lnTo>
                    <a:pt x="9280335" y="213733"/>
                  </a:lnTo>
                  <a:lnTo>
                    <a:pt x="9226213" y="203519"/>
                  </a:lnTo>
                  <a:lnTo>
                    <a:pt x="9170819" y="193632"/>
                  </a:lnTo>
                  <a:lnTo>
                    <a:pt x="9110373" y="183679"/>
                  </a:lnTo>
                  <a:lnTo>
                    <a:pt x="9041094" y="173266"/>
                  </a:lnTo>
                  <a:lnTo>
                    <a:pt x="9001959" y="167765"/>
                  </a:lnTo>
                  <a:lnTo>
                    <a:pt x="8959199" y="162001"/>
                  </a:lnTo>
                  <a:lnTo>
                    <a:pt x="8912339" y="155927"/>
                  </a:lnTo>
                  <a:lnTo>
                    <a:pt x="8855256" y="148809"/>
                  </a:lnTo>
                  <a:lnTo>
                    <a:pt x="8798596" y="142041"/>
                  </a:lnTo>
                  <a:lnTo>
                    <a:pt x="8742349" y="135615"/>
                  </a:lnTo>
                  <a:lnTo>
                    <a:pt x="8686505" y="129526"/>
                  </a:lnTo>
                  <a:lnTo>
                    <a:pt x="8631053" y="123764"/>
                  </a:lnTo>
                  <a:lnTo>
                    <a:pt x="8575983" y="118324"/>
                  </a:lnTo>
                  <a:lnTo>
                    <a:pt x="8521286" y="113197"/>
                  </a:lnTo>
                  <a:lnTo>
                    <a:pt x="8466950" y="108377"/>
                  </a:lnTo>
                  <a:lnTo>
                    <a:pt x="8412967" y="103855"/>
                  </a:lnTo>
                  <a:lnTo>
                    <a:pt x="8359325" y="99627"/>
                  </a:lnTo>
                  <a:lnTo>
                    <a:pt x="8306014" y="95682"/>
                  </a:lnTo>
                  <a:lnTo>
                    <a:pt x="8253025" y="92016"/>
                  </a:lnTo>
                  <a:lnTo>
                    <a:pt x="8200347" y="88619"/>
                  </a:lnTo>
                  <a:lnTo>
                    <a:pt x="8147970" y="85486"/>
                  </a:lnTo>
                  <a:lnTo>
                    <a:pt x="8095884" y="82608"/>
                  </a:lnTo>
                  <a:lnTo>
                    <a:pt x="8044078" y="79979"/>
                  </a:lnTo>
                  <a:lnTo>
                    <a:pt x="7992543" y="77591"/>
                  </a:lnTo>
                  <a:lnTo>
                    <a:pt x="7941269" y="75438"/>
                  </a:lnTo>
                  <a:lnTo>
                    <a:pt x="7890244" y="73511"/>
                  </a:lnTo>
                  <a:lnTo>
                    <a:pt x="7839460" y="71803"/>
                  </a:lnTo>
                  <a:lnTo>
                    <a:pt x="7788905" y="70308"/>
                  </a:lnTo>
                  <a:lnTo>
                    <a:pt x="7738571" y="69019"/>
                  </a:lnTo>
                  <a:lnTo>
                    <a:pt x="7688445" y="67926"/>
                  </a:lnTo>
                  <a:lnTo>
                    <a:pt x="7638519" y="67025"/>
                  </a:lnTo>
                  <a:lnTo>
                    <a:pt x="7588783" y="66307"/>
                  </a:lnTo>
                  <a:lnTo>
                    <a:pt x="7539225" y="65765"/>
                  </a:lnTo>
                  <a:lnTo>
                    <a:pt x="7489836" y="65391"/>
                  </a:lnTo>
                  <a:lnTo>
                    <a:pt x="7440606" y="65180"/>
                  </a:lnTo>
                  <a:lnTo>
                    <a:pt x="7391524" y="65123"/>
                  </a:lnTo>
                  <a:lnTo>
                    <a:pt x="7342581" y="65212"/>
                  </a:lnTo>
                  <a:lnTo>
                    <a:pt x="7293766" y="65442"/>
                  </a:lnTo>
                  <a:lnTo>
                    <a:pt x="7245070" y="65805"/>
                  </a:lnTo>
                  <a:lnTo>
                    <a:pt x="7196481" y="66292"/>
                  </a:lnTo>
                  <a:lnTo>
                    <a:pt x="7147990" y="66898"/>
                  </a:lnTo>
                  <a:lnTo>
                    <a:pt x="7099586" y="67615"/>
                  </a:lnTo>
                  <a:lnTo>
                    <a:pt x="7051260" y="68435"/>
                  </a:lnTo>
                  <a:lnTo>
                    <a:pt x="7003001" y="69352"/>
                  </a:lnTo>
                  <a:lnTo>
                    <a:pt x="6954799" y="70358"/>
                  </a:lnTo>
                  <a:lnTo>
                    <a:pt x="6906644" y="71446"/>
                  </a:lnTo>
                  <a:lnTo>
                    <a:pt x="6858526" y="72608"/>
                  </a:lnTo>
                  <a:lnTo>
                    <a:pt x="6810434" y="73838"/>
                  </a:lnTo>
                  <a:lnTo>
                    <a:pt x="6762359" y="75128"/>
                  </a:lnTo>
                  <a:lnTo>
                    <a:pt x="6714290" y="76471"/>
                  </a:lnTo>
                  <a:lnTo>
                    <a:pt x="6666218" y="77860"/>
                  </a:lnTo>
                  <a:lnTo>
                    <a:pt x="6618131" y="79287"/>
                  </a:lnTo>
                  <a:lnTo>
                    <a:pt x="6570020" y="80746"/>
                  </a:lnTo>
                  <a:lnTo>
                    <a:pt x="6521875" y="82228"/>
                  </a:lnTo>
                  <a:lnTo>
                    <a:pt x="6473685" y="83727"/>
                  </a:lnTo>
                  <a:lnTo>
                    <a:pt x="6404301" y="86000"/>
                  </a:lnTo>
                  <a:lnTo>
                    <a:pt x="6340543" y="88298"/>
                  </a:lnTo>
                  <a:lnTo>
                    <a:pt x="6281949" y="90617"/>
                  </a:lnTo>
                  <a:lnTo>
                    <a:pt x="6228056" y="92954"/>
                  </a:lnTo>
                  <a:lnTo>
                    <a:pt x="6178401" y="95304"/>
                  </a:lnTo>
                  <a:lnTo>
                    <a:pt x="6132520" y="97661"/>
                  </a:lnTo>
                  <a:lnTo>
                    <a:pt x="6089951" y="100023"/>
                  </a:lnTo>
                  <a:lnTo>
                    <a:pt x="6050230" y="102385"/>
                  </a:lnTo>
                  <a:lnTo>
                    <a:pt x="5977481" y="107089"/>
                  </a:lnTo>
                  <a:lnTo>
                    <a:pt x="5910570" y="111741"/>
                  </a:lnTo>
                  <a:lnTo>
                    <a:pt x="5878145" y="114036"/>
                  </a:lnTo>
                  <a:lnTo>
                    <a:pt x="5845791" y="116304"/>
                  </a:lnTo>
                  <a:lnTo>
                    <a:pt x="5779441" y="120744"/>
                  </a:lnTo>
                  <a:lnTo>
                    <a:pt x="5707815" y="125027"/>
                  </a:lnTo>
                  <a:lnTo>
                    <a:pt x="5668866" y="127098"/>
                  </a:lnTo>
                  <a:lnTo>
                    <a:pt x="5627209" y="129117"/>
                  </a:lnTo>
                  <a:lnTo>
                    <a:pt x="5582380" y="131080"/>
                  </a:lnTo>
                  <a:lnTo>
                    <a:pt x="5533918" y="132981"/>
                  </a:lnTo>
                  <a:lnTo>
                    <a:pt x="5481358" y="134816"/>
                  </a:lnTo>
                  <a:lnTo>
                    <a:pt x="5424238" y="136582"/>
                  </a:lnTo>
                  <a:lnTo>
                    <a:pt x="5362094" y="138273"/>
                  </a:lnTo>
                  <a:lnTo>
                    <a:pt x="5294464" y="139886"/>
                  </a:lnTo>
                  <a:lnTo>
                    <a:pt x="5243509" y="140947"/>
                  </a:lnTo>
                  <a:lnTo>
                    <a:pt x="5198508" y="141750"/>
                  </a:lnTo>
                  <a:lnTo>
                    <a:pt x="5144750" y="142550"/>
                  </a:lnTo>
                  <a:lnTo>
                    <a:pt x="5082294" y="143282"/>
                  </a:lnTo>
                  <a:lnTo>
                    <a:pt x="5011199" y="143876"/>
                  </a:lnTo>
                  <a:lnTo>
                    <a:pt x="4972431" y="144101"/>
                  </a:lnTo>
                  <a:lnTo>
                    <a:pt x="4931524" y="144266"/>
                  </a:lnTo>
                  <a:lnTo>
                    <a:pt x="4888487" y="144364"/>
                  </a:lnTo>
                  <a:lnTo>
                    <a:pt x="4843327" y="144385"/>
                  </a:lnTo>
                  <a:lnTo>
                    <a:pt x="4796051" y="144322"/>
                  </a:lnTo>
                  <a:lnTo>
                    <a:pt x="4746667" y="144165"/>
                  </a:lnTo>
                  <a:lnTo>
                    <a:pt x="4695182" y="143906"/>
                  </a:lnTo>
                  <a:lnTo>
                    <a:pt x="4641603" y="143538"/>
                  </a:lnTo>
                  <a:lnTo>
                    <a:pt x="4585937" y="143051"/>
                  </a:lnTo>
                  <a:lnTo>
                    <a:pt x="4528193" y="142438"/>
                  </a:lnTo>
                  <a:lnTo>
                    <a:pt x="4468376" y="141689"/>
                  </a:lnTo>
                  <a:lnTo>
                    <a:pt x="4406496" y="140796"/>
                  </a:lnTo>
                  <a:lnTo>
                    <a:pt x="4342558" y="139751"/>
                  </a:lnTo>
                  <a:lnTo>
                    <a:pt x="4276571" y="138546"/>
                  </a:lnTo>
                  <a:lnTo>
                    <a:pt x="4208541" y="137171"/>
                  </a:lnTo>
                  <a:lnTo>
                    <a:pt x="4138477" y="135620"/>
                  </a:lnTo>
                  <a:lnTo>
                    <a:pt x="4066385" y="133882"/>
                  </a:lnTo>
                  <a:lnTo>
                    <a:pt x="3992272" y="131950"/>
                  </a:lnTo>
                  <a:lnTo>
                    <a:pt x="3916146" y="129815"/>
                  </a:lnTo>
                  <a:lnTo>
                    <a:pt x="3838015" y="127470"/>
                  </a:lnTo>
                  <a:lnTo>
                    <a:pt x="3757886" y="124904"/>
                  </a:lnTo>
                  <a:lnTo>
                    <a:pt x="3675765" y="122111"/>
                  </a:lnTo>
                  <a:lnTo>
                    <a:pt x="3591661" y="119082"/>
                  </a:lnTo>
                  <a:lnTo>
                    <a:pt x="3505580" y="115807"/>
                  </a:lnTo>
                  <a:lnTo>
                    <a:pt x="3432281" y="112882"/>
                  </a:lnTo>
                  <a:lnTo>
                    <a:pt x="3363113" y="109994"/>
                  </a:lnTo>
                  <a:lnTo>
                    <a:pt x="3297799" y="107140"/>
                  </a:lnTo>
                  <a:lnTo>
                    <a:pt x="3236063" y="104317"/>
                  </a:lnTo>
                  <a:lnTo>
                    <a:pt x="3177628" y="101522"/>
                  </a:lnTo>
                  <a:lnTo>
                    <a:pt x="3122218" y="98753"/>
                  </a:lnTo>
                  <a:lnTo>
                    <a:pt x="3069554" y="96006"/>
                  </a:lnTo>
                  <a:lnTo>
                    <a:pt x="3019360" y="93280"/>
                  </a:lnTo>
                  <a:lnTo>
                    <a:pt x="2971360" y="90570"/>
                  </a:lnTo>
                  <a:lnTo>
                    <a:pt x="2925277" y="87874"/>
                  </a:lnTo>
                  <a:lnTo>
                    <a:pt x="2880833" y="85190"/>
                  </a:lnTo>
                  <a:lnTo>
                    <a:pt x="2837752" y="82514"/>
                  </a:lnTo>
                  <a:lnTo>
                    <a:pt x="2795757" y="79844"/>
                  </a:lnTo>
                  <a:lnTo>
                    <a:pt x="2754571" y="77177"/>
                  </a:lnTo>
                  <a:lnTo>
                    <a:pt x="2713918" y="74510"/>
                  </a:lnTo>
                  <a:lnTo>
                    <a:pt x="2673519" y="71840"/>
                  </a:lnTo>
                  <a:lnTo>
                    <a:pt x="2633099" y="69164"/>
                  </a:lnTo>
                  <a:lnTo>
                    <a:pt x="2592381" y="66481"/>
                  </a:lnTo>
                  <a:lnTo>
                    <a:pt x="2551087" y="63785"/>
                  </a:lnTo>
                  <a:lnTo>
                    <a:pt x="2508942" y="61076"/>
                  </a:lnTo>
                  <a:lnTo>
                    <a:pt x="2465667" y="58350"/>
                  </a:lnTo>
                  <a:lnTo>
                    <a:pt x="2420986" y="55604"/>
                  </a:lnTo>
                  <a:lnTo>
                    <a:pt x="2374623" y="52836"/>
                  </a:lnTo>
                  <a:lnTo>
                    <a:pt x="2326300" y="50042"/>
                  </a:lnTo>
                  <a:lnTo>
                    <a:pt x="2275741" y="47220"/>
                  </a:lnTo>
                  <a:lnTo>
                    <a:pt x="2222668" y="44367"/>
                  </a:lnTo>
                  <a:lnTo>
                    <a:pt x="2166805" y="41480"/>
                  </a:lnTo>
                  <a:lnTo>
                    <a:pt x="2107875" y="38557"/>
                  </a:lnTo>
                  <a:lnTo>
                    <a:pt x="2045601" y="35594"/>
                  </a:lnTo>
                  <a:lnTo>
                    <a:pt x="1972186" y="32257"/>
                  </a:lnTo>
                  <a:lnTo>
                    <a:pt x="1895478" y="28948"/>
                  </a:lnTo>
                  <a:lnTo>
                    <a:pt x="1855902" y="27313"/>
                  </a:lnTo>
                  <a:lnTo>
                    <a:pt x="1815518" y="25695"/>
                  </a:lnTo>
                  <a:lnTo>
                    <a:pt x="1774333" y="24096"/>
                  </a:lnTo>
                  <a:lnTo>
                    <a:pt x="1732350" y="22521"/>
                  </a:lnTo>
                  <a:lnTo>
                    <a:pt x="1689576" y="20972"/>
                  </a:lnTo>
                  <a:lnTo>
                    <a:pt x="1646016" y="19453"/>
                  </a:lnTo>
                  <a:lnTo>
                    <a:pt x="1601675" y="17967"/>
                  </a:lnTo>
                  <a:lnTo>
                    <a:pt x="1556558" y="16517"/>
                  </a:lnTo>
                  <a:lnTo>
                    <a:pt x="1510671" y="15106"/>
                  </a:lnTo>
                  <a:lnTo>
                    <a:pt x="1464019" y="13737"/>
                  </a:lnTo>
                  <a:lnTo>
                    <a:pt x="1416608" y="12414"/>
                  </a:lnTo>
                  <a:lnTo>
                    <a:pt x="1368442" y="11140"/>
                  </a:lnTo>
                  <a:lnTo>
                    <a:pt x="1319527" y="9918"/>
                  </a:lnTo>
                  <a:lnTo>
                    <a:pt x="1269869" y="8751"/>
                  </a:lnTo>
                  <a:lnTo>
                    <a:pt x="1219472" y="7642"/>
                  </a:lnTo>
                  <a:lnTo>
                    <a:pt x="1168342" y="6595"/>
                  </a:lnTo>
                  <a:lnTo>
                    <a:pt x="1116485" y="5613"/>
                  </a:lnTo>
                  <a:lnTo>
                    <a:pt x="1063905" y="4699"/>
                  </a:lnTo>
                  <a:lnTo>
                    <a:pt x="1010608" y="3856"/>
                  </a:lnTo>
                  <a:lnTo>
                    <a:pt x="956599" y="3087"/>
                  </a:lnTo>
                  <a:lnTo>
                    <a:pt x="901884" y="2396"/>
                  </a:lnTo>
                  <a:lnTo>
                    <a:pt x="846468" y="1786"/>
                  </a:lnTo>
                  <a:lnTo>
                    <a:pt x="790356" y="1259"/>
                  </a:lnTo>
                  <a:lnTo>
                    <a:pt x="733553" y="820"/>
                  </a:lnTo>
                  <a:lnTo>
                    <a:pt x="676065" y="472"/>
                  </a:lnTo>
                  <a:lnTo>
                    <a:pt x="617898" y="216"/>
                  </a:lnTo>
                  <a:lnTo>
                    <a:pt x="559056" y="58"/>
                  </a:lnTo>
                  <a:lnTo>
                    <a:pt x="499544" y="0"/>
                  </a:lnTo>
                  <a:lnTo>
                    <a:pt x="439369" y="44"/>
                  </a:lnTo>
                  <a:lnTo>
                    <a:pt x="378535" y="195"/>
                  </a:lnTo>
                  <a:lnTo>
                    <a:pt x="317048" y="456"/>
                  </a:lnTo>
                  <a:lnTo>
                    <a:pt x="254913" y="829"/>
                  </a:lnTo>
                  <a:lnTo>
                    <a:pt x="192135" y="1318"/>
                  </a:lnTo>
                  <a:lnTo>
                    <a:pt x="128720" y="1927"/>
                  </a:lnTo>
                  <a:lnTo>
                    <a:pt x="64673" y="2658"/>
                  </a:lnTo>
                  <a:lnTo>
                    <a:pt x="0" y="3514"/>
                  </a:lnTo>
                </a:path>
              </a:pathLst>
            </a:custGeom>
            <a:ln w="2774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045176" y="2327922"/>
              <a:ext cx="10107930" cy="2393315"/>
            </a:xfrm>
            <a:custGeom>
              <a:avLst/>
              <a:gdLst/>
              <a:ahLst/>
              <a:cxnLst/>
              <a:rect l="l" t="t" r="r" b="b"/>
              <a:pathLst>
                <a:path w="10107930" h="2393315">
                  <a:moveTo>
                    <a:pt x="830275" y="340944"/>
                  </a:moveTo>
                  <a:lnTo>
                    <a:pt x="756056" y="340944"/>
                  </a:lnTo>
                  <a:lnTo>
                    <a:pt x="756056" y="60172"/>
                  </a:lnTo>
                  <a:lnTo>
                    <a:pt x="705942" y="60172"/>
                  </a:lnTo>
                  <a:lnTo>
                    <a:pt x="659815" y="0"/>
                  </a:lnTo>
                  <a:lnTo>
                    <a:pt x="116319" y="0"/>
                  </a:lnTo>
                  <a:lnTo>
                    <a:pt x="68199" y="54165"/>
                  </a:lnTo>
                  <a:lnTo>
                    <a:pt x="0" y="54165"/>
                  </a:lnTo>
                  <a:lnTo>
                    <a:pt x="0" y="364998"/>
                  </a:lnTo>
                  <a:lnTo>
                    <a:pt x="48133" y="399097"/>
                  </a:lnTo>
                  <a:lnTo>
                    <a:pt x="48133" y="443217"/>
                  </a:lnTo>
                  <a:lnTo>
                    <a:pt x="96266" y="443217"/>
                  </a:lnTo>
                  <a:lnTo>
                    <a:pt x="96266" y="475310"/>
                  </a:lnTo>
                  <a:lnTo>
                    <a:pt x="144399" y="513410"/>
                  </a:lnTo>
                  <a:lnTo>
                    <a:pt x="475310" y="513410"/>
                  </a:lnTo>
                  <a:lnTo>
                    <a:pt x="515416" y="469290"/>
                  </a:lnTo>
                  <a:lnTo>
                    <a:pt x="778129" y="469290"/>
                  </a:lnTo>
                  <a:lnTo>
                    <a:pt x="778129" y="513410"/>
                  </a:lnTo>
                  <a:lnTo>
                    <a:pt x="830275" y="513410"/>
                  </a:lnTo>
                  <a:lnTo>
                    <a:pt x="830275" y="340944"/>
                  </a:lnTo>
                  <a:close/>
                </a:path>
                <a:path w="10107930" h="2393315">
                  <a:moveTo>
                    <a:pt x="1123238" y="1841182"/>
                  </a:moveTo>
                  <a:lnTo>
                    <a:pt x="477494" y="1841182"/>
                  </a:lnTo>
                  <a:lnTo>
                    <a:pt x="477494" y="2226246"/>
                  </a:lnTo>
                  <a:lnTo>
                    <a:pt x="545668" y="2226246"/>
                  </a:lnTo>
                  <a:lnTo>
                    <a:pt x="543661" y="2392692"/>
                  </a:lnTo>
                  <a:lnTo>
                    <a:pt x="1123238" y="2392692"/>
                  </a:lnTo>
                  <a:lnTo>
                    <a:pt x="1123238" y="1841182"/>
                  </a:lnTo>
                  <a:close/>
                </a:path>
                <a:path w="10107930" h="2393315">
                  <a:moveTo>
                    <a:pt x="10107828" y="381050"/>
                  </a:moveTo>
                  <a:lnTo>
                    <a:pt x="9096845" y="381050"/>
                  </a:lnTo>
                  <a:lnTo>
                    <a:pt x="9096845" y="736028"/>
                  </a:lnTo>
                  <a:lnTo>
                    <a:pt x="9008605" y="736028"/>
                  </a:lnTo>
                  <a:lnTo>
                    <a:pt x="9008605" y="873175"/>
                  </a:lnTo>
                  <a:lnTo>
                    <a:pt x="10105593" y="878408"/>
                  </a:lnTo>
                  <a:lnTo>
                    <a:pt x="10107828" y="381050"/>
                  </a:lnTo>
                  <a:close/>
                </a:path>
              </a:pathLst>
            </a:custGeom>
            <a:solidFill>
              <a:srgbClr val="1B3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266157" y="4101872"/>
              <a:ext cx="1778000" cy="527685"/>
            </a:xfrm>
            <a:custGeom>
              <a:avLst/>
              <a:gdLst/>
              <a:ahLst/>
              <a:cxnLst/>
              <a:rect l="l" t="t" r="r" b="b"/>
              <a:pathLst>
                <a:path w="1778000" h="527685">
                  <a:moveTo>
                    <a:pt x="7150" y="0"/>
                  </a:moveTo>
                  <a:lnTo>
                    <a:pt x="1537893" y="0"/>
                  </a:lnTo>
                  <a:lnTo>
                    <a:pt x="1673657" y="4056"/>
                  </a:lnTo>
                  <a:lnTo>
                    <a:pt x="1743897" y="30025"/>
                  </a:lnTo>
                  <a:lnTo>
                    <a:pt x="1771097" y="100062"/>
                  </a:lnTo>
                  <a:lnTo>
                    <a:pt x="1777745" y="236321"/>
                  </a:lnTo>
                  <a:lnTo>
                    <a:pt x="1777745" y="291299"/>
                  </a:lnTo>
                  <a:lnTo>
                    <a:pt x="1738093" y="427655"/>
                  </a:lnTo>
                  <a:lnTo>
                    <a:pt x="1655886" y="497843"/>
                  </a:lnTo>
                  <a:lnTo>
                    <a:pt x="1574645" y="523839"/>
                  </a:lnTo>
                  <a:lnTo>
                    <a:pt x="1537893" y="527621"/>
                  </a:lnTo>
                  <a:lnTo>
                    <a:pt x="0" y="527621"/>
                  </a:lnTo>
                </a:path>
              </a:pathLst>
            </a:custGeom>
            <a:ln w="1568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911793" y="5547719"/>
              <a:ext cx="671195" cy="1389380"/>
            </a:xfrm>
            <a:custGeom>
              <a:avLst/>
              <a:gdLst/>
              <a:ahLst/>
              <a:cxnLst/>
              <a:rect l="l" t="t" r="r" b="b"/>
              <a:pathLst>
                <a:path w="671195" h="1389379">
                  <a:moveTo>
                    <a:pt x="670852" y="0"/>
                  </a:moveTo>
                  <a:lnTo>
                    <a:pt x="0" y="0"/>
                  </a:lnTo>
                  <a:lnTo>
                    <a:pt x="0" y="516051"/>
                  </a:lnTo>
                  <a:lnTo>
                    <a:pt x="82308" y="516051"/>
                  </a:lnTo>
                  <a:lnTo>
                    <a:pt x="86131" y="632815"/>
                  </a:lnTo>
                  <a:lnTo>
                    <a:pt x="175133" y="632815"/>
                  </a:lnTo>
                  <a:lnTo>
                    <a:pt x="175133" y="699795"/>
                  </a:lnTo>
                  <a:lnTo>
                    <a:pt x="69850" y="699795"/>
                  </a:lnTo>
                  <a:lnTo>
                    <a:pt x="69850" y="1044308"/>
                  </a:lnTo>
                  <a:lnTo>
                    <a:pt x="220103" y="1044308"/>
                  </a:lnTo>
                  <a:lnTo>
                    <a:pt x="220103" y="1108430"/>
                  </a:lnTo>
                  <a:lnTo>
                    <a:pt x="175133" y="1108430"/>
                  </a:lnTo>
                  <a:lnTo>
                    <a:pt x="175133" y="1388821"/>
                  </a:lnTo>
                  <a:lnTo>
                    <a:pt x="621093" y="1388821"/>
                  </a:lnTo>
                  <a:lnTo>
                    <a:pt x="621093" y="1101737"/>
                  </a:lnTo>
                  <a:lnTo>
                    <a:pt x="594296" y="1101737"/>
                  </a:lnTo>
                  <a:lnTo>
                    <a:pt x="594296" y="1049108"/>
                  </a:lnTo>
                  <a:lnTo>
                    <a:pt x="652653" y="1049108"/>
                  </a:lnTo>
                  <a:lnTo>
                    <a:pt x="652653" y="712241"/>
                  </a:lnTo>
                  <a:lnTo>
                    <a:pt x="608647" y="712241"/>
                  </a:lnTo>
                  <a:lnTo>
                    <a:pt x="608647" y="528497"/>
                  </a:lnTo>
                  <a:lnTo>
                    <a:pt x="670852" y="528497"/>
                  </a:lnTo>
                  <a:lnTo>
                    <a:pt x="670852" y="0"/>
                  </a:lnTo>
                  <a:close/>
                </a:path>
              </a:pathLst>
            </a:custGeom>
            <a:solidFill>
              <a:srgbClr val="F38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18775" y="6106346"/>
              <a:ext cx="3713479" cy="75565"/>
            </a:xfrm>
            <a:custGeom>
              <a:avLst/>
              <a:gdLst/>
              <a:ahLst/>
              <a:cxnLst/>
              <a:rect l="l" t="t" r="r" b="b"/>
              <a:pathLst>
                <a:path w="3713480" h="75564">
                  <a:moveTo>
                    <a:pt x="0" y="27990"/>
                  </a:moveTo>
                  <a:lnTo>
                    <a:pt x="2404846" y="62471"/>
                  </a:lnTo>
                  <a:lnTo>
                    <a:pt x="2850079" y="75196"/>
                  </a:lnTo>
                  <a:lnTo>
                    <a:pt x="3134783" y="72931"/>
                  </a:lnTo>
                  <a:lnTo>
                    <a:pt x="3381624" y="49817"/>
                  </a:lnTo>
                  <a:lnTo>
                    <a:pt x="3713264" y="0"/>
                  </a:lnTo>
                </a:path>
              </a:pathLst>
            </a:custGeom>
            <a:ln w="361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210019" y="6652865"/>
              <a:ext cx="408940" cy="0"/>
            </a:xfrm>
            <a:custGeom>
              <a:avLst/>
              <a:gdLst/>
              <a:ahLst/>
              <a:cxnLst/>
              <a:rect l="l" t="t" r="r" b="b"/>
              <a:pathLst>
                <a:path w="408940">
                  <a:moveTo>
                    <a:pt x="0" y="0"/>
                  </a:moveTo>
                  <a:lnTo>
                    <a:pt x="408419" y="0"/>
                  </a:lnTo>
                </a:path>
              </a:pathLst>
            </a:custGeom>
            <a:ln w="361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647323" y="5605122"/>
              <a:ext cx="885825" cy="0"/>
            </a:xfrm>
            <a:custGeom>
              <a:avLst/>
              <a:gdLst/>
              <a:ahLst/>
              <a:cxnLst/>
              <a:rect l="l" t="t" r="r" b="b"/>
              <a:pathLst>
                <a:path w="885825">
                  <a:moveTo>
                    <a:pt x="885761" y="0"/>
                  </a:moveTo>
                  <a:lnTo>
                    <a:pt x="0" y="0"/>
                  </a:lnTo>
                </a:path>
              </a:pathLst>
            </a:custGeom>
            <a:ln w="361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769659" y="3266027"/>
              <a:ext cx="296545" cy="0"/>
            </a:xfrm>
            <a:custGeom>
              <a:avLst/>
              <a:gdLst/>
              <a:ahLst/>
              <a:cxnLst/>
              <a:rect l="l" t="t" r="r" b="b"/>
              <a:pathLst>
                <a:path w="296545">
                  <a:moveTo>
                    <a:pt x="0" y="0"/>
                  </a:moveTo>
                  <a:lnTo>
                    <a:pt x="296151" y="0"/>
                  </a:lnTo>
                </a:path>
              </a:pathLst>
            </a:custGeom>
            <a:ln w="361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006584" y="2528239"/>
              <a:ext cx="0" cy="748665"/>
            </a:xfrm>
            <a:custGeom>
              <a:avLst/>
              <a:gdLst/>
              <a:ahLst/>
              <a:cxnLst/>
              <a:rect l="l" t="t" r="r" b="b"/>
              <a:pathLst>
                <a:path h="748664">
                  <a:moveTo>
                    <a:pt x="0" y="0"/>
                  </a:moveTo>
                  <a:lnTo>
                    <a:pt x="0" y="748550"/>
                  </a:lnTo>
                </a:path>
              </a:pathLst>
            </a:custGeom>
            <a:ln w="361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780428" y="3634866"/>
              <a:ext cx="1247140" cy="0"/>
            </a:xfrm>
            <a:custGeom>
              <a:avLst/>
              <a:gdLst/>
              <a:ahLst/>
              <a:cxnLst/>
              <a:rect l="l" t="t" r="r" b="b"/>
              <a:pathLst>
                <a:path w="1247140">
                  <a:moveTo>
                    <a:pt x="0" y="0"/>
                  </a:moveTo>
                  <a:lnTo>
                    <a:pt x="1247025" y="0"/>
                  </a:lnTo>
                </a:path>
              </a:pathLst>
            </a:custGeom>
            <a:ln w="361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647330" y="4243405"/>
              <a:ext cx="695960" cy="0"/>
            </a:xfrm>
            <a:custGeom>
              <a:avLst/>
              <a:gdLst/>
              <a:ahLst/>
              <a:cxnLst/>
              <a:rect l="l" t="t" r="r" b="b"/>
              <a:pathLst>
                <a:path w="695959">
                  <a:moveTo>
                    <a:pt x="0" y="0"/>
                  </a:moveTo>
                  <a:lnTo>
                    <a:pt x="695655" y="0"/>
                  </a:lnTo>
                </a:path>
              </a:pathLst>
            </a:custGeom>
            <a:ln w="361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330114" y="3292279"/>
              <a:ext cx="0" cy="3361054"/>
            </a:xfrm>
            <a:custGeom>
              <a:avLst/>
              <a:gdLst/>
              <a:ahLst/>
              <a:cxnLst/>
              <a:rect l="l" t="t" r="r" b="b"/>
              <a:pathLst>
                <a:path h="3361054">
                  <a:moveTo>
                    <a:pt x="0" y="0"/>
                  </a:moveTo>
                  <a:lnTo>
                    <a:pt x="0" y="3360585"/>
                  </a:lnTo>
                </a:path>
              </a:pathLst>
            </a:custGeom>
            <a:ln w="361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654064" y="4243405"/>
              <a:ext cx="214629" cy="3244215"/>
            </a:xfrm>
            <a:custGeom>
              <a:avLst/>
              <a:gdLst/>
              <a:ahLst/>
              <a:cxnLst/>
              <a:rect l="l" t="t" r="r" b="b"/>
              <a:pathLst>
                <a:path w="214629" h="3244215">
                  <a:moveTo>
                    <a:pt x="12115" y="0"/>
                  </a:moveTo>
                  <a:lnTo>
                    <a:pt x="12115" y="2312555"/>
                  </a:lnTo>
                  <a:lnTo>
                    <a:pt x="504" y="2370350"/>
                  </a:lnTo>
                  <a:lnTo>
                    <a:pt x="0" y="2421585"/>
                  </a:lnTo>
                  <a:lnTo>
                    <a:pt x="13630" y="2495032"/>
                  </a:lnTo>
                  <a:lnTo>
                    <a:pt x="44424" y="2619463"/>
                  </a:lnTo>
                  <a:lnTo>
                    <a:pt x="70505" y="2765555"/>
                  </a:lnTo>
                  <a:lnTo>
                    <a:pt x="75380" y="2879601"/>
                  </a:lnTo>
                  <a:lnTo>
                    <a:pt x="70159" y="2953769"/>
                  </a:lnTo>
                  <a:lnTo>
                    <a:pt x="65951" y="2980232"/>
                  </a:lnTo>
                  <a:lnTo>
                    <a:pt x="58806" y="3017367"/>
                  </a:lnTo>
                  <a:lnTo>
                    <a:pt x="59229" y="3041848"/>
                  </a:lnTo>
                  <a:lnTo>
                    <a:pt x="92875" y="3096425"/>
                  </a:lnTo>
                  <a:lnTo>
                    <a:pt x="128841" y="3142028"/>
                  </a:lnTo>
                  <a:lnTo>
                    <a:pt x="168592" y="3190274"/>
                  </a:lnTo>
                  <a:lnTo>
                    <a:pt x="200770" y="3228505"/>
                  </a:lnTo>
                  <a:lnTo>
                    <a:pt x="214020" y="3244062"/>
                  </a:lnTo>
                </a:path>
              </a:pathLst>
            </a:custGeom>
            <a:ln w="361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863651" y="7340300"/>
              <a:ext cx="1278255" cy="492125"/>
            </a:xfrm>
            <a:custGeom>
              <a:avLst/>
              <a:gdLst/>
              <a:ahLst/>
              <a:cxnLst/>
              <a:rect l="l" t="t" r="r" b="b"/>
              <a:pathLst>
                <a:path w="1278254" h="492125">
                  <a:moveTo>
                    <a:pt x="28674" y="435235"/>
                  </a:moveTo>
                  <a:lnTo>
                    <a:pt x="23759" y="379837"/>
                  </a:lnTo>
                  <a:lnTo>
                    <a:pt x="19598" y="345387"/>
                  </a:lnTo>
                  <a:lnTo>
                    <a:pt x="13920" y="317497"/>
                  </a:lnTo>
                  <a:lnTo>
                    <a:pt x="4455" y="281780"/>
                  </a:lnTo>
                  <a:lnTo>
                    <a:pt x="0" y="244915"/>
                  </a:lnTo>
                  <a:lnTo>
                    <a:pt x="2950" y="197727"/>
                  </a:lnTo>
                  <a:lnTo>
                    <a:pt x="13529" y="146499"/>
                  </a:lnTo>
                  <a:lnTo>
                    <a:pt x="31961" y="97513"/>
                  </a:lnTo>
                  <a:lnTo>
                    <a:pt x="58470" y="57053"/>
                  </a:lnTo>
                  <a:lnTo>
                    <a:pt x="93279" y="31400"/>
                  </a:lnTo>
                  <a:lnTo>
                    <a:pt x="142610" y="14087"/>
                  </a:lnTo>
                  <a:lnTo>
                    <a:pt x="195168" y="2715"/>
                  </a:lnTo>
                  <a:lnTo>
                    <a:pt x="248370" y="0"/>
                  </a:lnTo>
                  <a:lnTo>
                    <a:pt x="299630" y="8656"/>
                  </a:lnTo>
                  <a:lnTo>
                    <a:pt x="346364" y="31400"/>
                  </a:lnTo>
                  <a:lnTo>
                    <a:pt x="386676" y="61987"/>
                  </a:lnTo>
                  <a:lnTo>
                    <a:pt x="419993" y="94513"/>
                  </a:lnTo>
                  <a:lnTo>
                    <a:pt x="445688" y="132206"/>
                  </a:lnTo>
                  <a:lnTo>
                    <a:pt x="463137" y="178296"/>
                  </a:lnTo>
                  <a:lnTo>
                    <a:pt x="471713" y="236010"/>
                  </a:lnTo>
                  <a:lnTo>
                    <a:pt x="474483" y="318462"/>
                  </a:lnTo>
                  <a:lnTo>
                    <a:pt x="474175" y="394855"/>
                  </a:lnTo>
                  <a:lnTo>
                    <a:pt x="472637" y="451054"/>
                  </a:lnTo>
                  <a:lnTo>
                    <a:pt x="471713" y="472928"/>
                  </a:lnTo>
                  <a:lnTo>
                    <a:pt x="1277884" y="491788"/>
                  </a:lnTo>
                  <a:lnTo>
                    <a:pt x="999906" y="195636"/>
                  </a:lnTo>
                </a:path>
              </a:pathLst>
            </a:custGeom>
            <a:ln w="361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928737" y="7436318"/>
              <a:ext cx="151130" cy="13970"/>
            </a:xfrm>
            <a:custGeom>
              <a:avLst/>
              <a:gdLst/>
              <a:ahLst/>
              <a:cxnLst/>
              <a:rect l="l" t="t" r="r" b="b"/>
              <a:pathLst>
                <a:path w="151129" h="13970">
                  <a:moveTo>
                    <a:pt x="0" y="0"/>
                  </a:moveTo>
                  <a:lnTo>
                    <a:pt x="150774" y="13461"/>
                  </a:lnTo>
                </a:path>
              </a:pathLst>
            </a:custGeom>
            <a:ln w="361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165664" y="7083631"/>
              <a:ext cx="107950" cy="0"/>
            </a:xfrm>
            <a:custGeom>
              <a:avLst/>
              <a:gdLst/>
              <a:ahLst/>
              <a:cxnLst/>
              <a:rect l="l" t="t" r="r" b="b"/>
              <a:pathLst>
                <a:path w="107950">
                  <a:moveTo>
                    <a:pt x="0" y="0"/>
                  </a:moveTo>
                  <a:lnTo>
                    <a:pt x="107683" y="0"/>
                  </a:lnTo>
                </a:path>
              </a:pathLst>
            </a:custGeom>
            <a:ln w="361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291359" y="4418172"/>
              <a:ext cx="2385695" cy="328930"/>
            </a:xfrm>
            <a:custGeom>
              <a:avLst/>
              <a:gdLst/>
              <a:ahLst/>
              <a:cxnLst/>
              <a:rect l="l" t="t" r="r" b="b"/>
              <a:pathLst>
                <a:path w="2385695" h="328929">
                  <a:moveTo>
                    <a:pt x="0" y="328599"/>
                  </a:moveTo>
                  <a:lnTo>
                    <a:pt x="1499577" y="328599"/>
                  </a:lnTo>
                  <a:lnTo>
                    <a:pt x="1697244" y="327851"/>
                  </a:lnTo>
                  <a:lnTo>
                    <a:pt x="1798748" y="293373"/>
                  </a:lnTo>
                  <a:lnTo>
                    <a:pt x="1836144" y="194358"/>
                  </a:lnTo>
                  <a:lnTo>
                    <a:pt x="1841487" y="0"/>
                  </a:lnTo>
                  <a:lnTo>
                    <a:pt x="2385326" y="0"/>
                  </a:lnTo>
                </a:path>
              </a:pathLst>
            </a:custGeom>
            <a:ln w="361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122342" y="4316143"/>
              <a:ext cx="544195" cy="0"/>
            </a:xfrm>
            <a:custGeom>
              <a:avLst/>
              <a:gdLst/>
              <a:ahLst/>
              <a:cxnLst/>
              <a:rect l="l" t="t" r="r" b="b"/>
              <a:pathLst>
                <a:path w="544195">
                  <a:moveTo>
                    <a:pt x="0" y="0"/>
                  </a:moveTo>
                  <a:lnTo>
                    <a:pt x="543826" y="0"/>
                  </a:lnTo>
                </a:path>
              </a:pathLst>
            </a:custGeom>
            <a:ln w="361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40297" y="2586684"/>
              <a:ext cx="349885" cy="1065530"/>
            </a:xfrm>
            <a:custGeom>
              <a:avLst/>
              <a:gdLst/>
              <a:ahLst/>
              <a:cxnLst/>
              <a:rect l="l" t="t" r="r" b="b"/>
              <a:pathLst>
                <a:path w="349885" h="1065529">
                  <a:moveTo>
                    <a:pt x="268147" y="134061"/>
                  </a:moveTo>
                  <a:lnTo>
                    <a:pt x="261315" y="91681"/>
                  </a:lnTo>
                  <a:lnTo>
                    <a:pt x="242290" y="54889"/>
                  </a:lnTo>
                  <a:lnTo>
                    <a:pt x="213271" y="25857"/>
                  </a:lnTo>
                  <a:lnTo>
                    <a:pt x="176466" y="6832"/>
                  </a:lnTo>
                  <a:lnTo>
                    <a:pt x="134086" y="0"/>
                  </a:lnTo>
                  <a:lnTo>
                    <a:pt x="91706" y="6832"/>
                  </a:lnTo>
                  <a:lnTo>
                    <a:pt x="54902" y="25857"/>
                  </a:lnTo>
                  <a:lnTo>
                    <a:pt x="25869" y="54889"/>
                  </a:lnTo>
                  <a:lnTo>
                    <a:pt x="6845" y="91681"/>
                  </a:lnTo>
                  <a:lnTo>
                    <a:pt x="0" y="134061"/>
                  </a:lnTo>
                  <a:lnTo>
                    <a:pt x="6845" y="176428"/>
                  </a:lnTo>
                  <a:lnTo>
                    <a:pt x="25869" y="213233"/>
                  </a:lnTo>
                  <a:lnTo>
                    <a:pt x="54902" y="242252"/>
                  </a:lnTo>
                  <a:lnTo>
                    <a:pt x="91706" y="261289"/>
                  </a:lnTo>
                  <a:lnTo>
                    <a:pt x="134086" y="268122"/>
                  </a:lnTo>
                  <a:lnTo>
                    <a:pt x="176466" y="261289"/>
                  </a:lnTo>
                  <a:lnTo>
                    <a:pt x="213271" y="242252"/>
                  </a:lnTo>
                  <a:lnTo>
                    <a:pt x="242290" y="213233"/>
                  </a:lnTo>
                  <a:lnTo>
                    <a:pt x="261315" y="176428"/>
                  </a:lnTo>
                  <a:lnTo>
                    <a:pt x="268147" y="134061"/>
                  </a:lnTo>
                  <a:close/>
                </a:path>
                <a:path w="349885" h="1065529">
                  <a:moveTo>
                    <a:pt x="349770" y="930897"/>
                  </a:moveTo>
                  <a:lnTo>
                    <a:pt x="342938" y="888530"/>
                  </a:lnTo>
                  <a:lnTo>
                    <a:pt x="323900" y="851725"/>
                  </a:lnTo>
                  <a:lnTo>
                    <a:pt x="294881" y="822706"/>
                  </a:lnTo>
                  <a:lnTo>
                    <a:pt x="258076" y="803681"/>
                  </a:lnTo>
                  <a:lnTo>
                    <a:pt x="215709" y="796836"/>
                  </a:lnTo>
                  <a:lnTo>
                    <a:pt x="173329" y="803681"/>
                  </a:lnTo>
                  <a:lnTo>
                    <a:pt x="136512" y="822706"/>
                  </a:lnTo>
                  <a:lnTo>
                    <a:pt x="107492" y="851725"/>
                  </a:lnTo>
                  <a:lnTo>
                    <a:pt x="88455" y="888530"/>
                  </a:lnTo>
                  <a:lnTo>
                    <a:pt x="81622" y="930897"/>
                  </a:lnTo>
                  <a:lnTo>
                    <a:pt x="88455" y="973277"/>
                  </a:lnTo>
                  <a:lnTo>
                    <a:pt x="107492" y="1010081"/>
                  </a:lnTo>
                  <a:lnTo>
                    <a:pt x="136512" y="1039101"/>
                  </a:lnTo>
                  <a:lnTo>
                    <a:pt x="173329" y="1058125"/>
                  </a:lnTo>
                  <a:lnTo>
                    <a:pt x="215709" y="1064958"/>
                  </a:lnTo>
                  <a:lnTo>
                    <a:pt x="258076" y="1058125"/>
                  </a:lnTo>
                  <a:lnTo>
                    <a:pt x="294881" y="1039101"/>
                  </a:lnTo>
                  <a:lnTo>
                    <a:pt x="323900" y="1010081"/>
                  </a:lnTo>
                  <a:lnTo>
                    <a:pt x="342938" y="973277"/>
                  </a:lnTo>
                  <a:lnTo>
                    <a:pt x="349770" y="930897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11672" y="3422479"/>
              <a:ext cx="175767" cy="17578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66148" y="3449274"/>
              <a:ext cx="175767" cy="17578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25706" y="7693017"/>
              <a:ext cx="152514" cy="15250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99185" y="3130071"/>
              <a:ext cx="152514" cy="15250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236497" y="7584093"/>
              <a:ext cx="349885" cy="349885"/>
            </a:xfrm>
            <a:custGeom>
              <a:avLst/>
              <a:gdLst/>
              <a:ahLst/>
              <a:cxnLst/>
              <a:rect l="l" t="t" r="r" b="b"/>
              <a:pathLst>
                <a:path w="349885" h="349884">
                  <a:moveTo>
                    <a:pt x="174879" y="0"/>
                  </a:moveTo>
                  <a:lnTo>
                    <a:pt x="128389" y="6245"/>
                  </a:lnTo>
                  <a:lnTo>
                    <a:pt x="86614" y="23872"/>
                  </a:lnTo>
                  <a:lnTo>
                    <a:pt x="51220" y="51214"/>
                  </a:lnTo>
                  <a:lnTo>
                    <a:pt x="23876" y="86604"/>
                  </a:lnTo>
                  <a:lnTo>
                    <a:pt x="6246" y="128377"/>
                  </a:lnTo>
                  <a:lnTo>
                    <a:pt x="0" y="174866"/>
                  </a:lnTo>
                  <a:lnTo>
                    <a:pt x="6246" y="221355"/>
                  </a:lnTo>
                  <a:lnTo>
                    <a:pt x="23876" y="263128"/>
                  </a:lnTo>
                  <a:lnTo>
                    <a:pt x="51220" y="298518"/>
                  </a:lnTo>
                  <a:lnTo>
                    <a:pt x="86614" y="325859"/>
                  </a:lnTo>
                  <a:lnTo>
                    <a:pt x="128389" y="343486"/>
                  </a:lnTo>
                  <a:lnTo>
                    <a:pt x="174879" y="349732"/>
                  </a:lnTo>
                  <a:lnTo>
                    <a:pt x="221368" y="343486"/>
                  </a:lnTo>
                  <a:lnTo>
                    <a:pt x="263144" y="325859"/>
                  </a:lnTo>
                  <a:lnTo>
                    <a:pt x="298537" y="298518"/>
                  </a:lnTo>
                  <a:lnTo>
                    <a:pt x="325882" y="263128"/>
                  </a:lnTo>
                  <a:lnTo>
                    <a:pt x="343511" y="221355"/>
                  </a:lnTo>
                  <a:lnTo>
                    <a:pt x="349758" y="174866"/>
                  </a:lnTo>
                  <a:lnTo>
                    <a:pt x="343511" y="128377"/>
                  </a:lnTo>
                  <a:lnTo>
                    <a:pt x="325882" y="86604"/>
                  </a:lnTo>
                  <a:lnTo>
                    <a:pt x="298537" y="51214"/>
                  </a:lnTo>
                  <a:lnTo>
                    <a:pt x="263144" y="23872"/>
                  </a:lnTo>
                  <a:lnTo>
                    <a:pt x="221368" y="6245"/>
                  </a:lnTo>
                  <a:lnTo>
                    <a:pt x="174879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19715" y="7395195"/>
              <a:ext cx="173113" cy="17313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97480" y="8797773"/>
              <a:ext cx="173113" cy="173139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6255121" y="4665145"/>
              <a:ext cx="347980" cy="347980"/>
            </a:xfrm>
            <a:custGeom>
              <a:avLst/>
              <a:gdLst/>
              <a:ahLst/>
              <a:cxnLst/>
              <a:rect l="l" t="t" r="r" b="b"/>
              <a:pathLst>
                <a:path w="347979" h="347979">
                  <a:moveTo>
                    <a:pt x="194294" y="0"/>
                  </a:moveTo>
                  <a:lnTo>
                    <a:pt x="147400" y="812"/>
                  </a:lnTo>
                  <a:lnTo>
                    <a:pt x="102381" y="13981"/>
                  </a:lnTo>
                  <a:lnTo>
                    <a:pt x="63733" y="37693"/>
                  </a:lnTo>
                  <a:lnTo>
                    <a:pt x="32856" y="70049"/>
                  </a:lnTo>
                  <a:lnTo>
                    <a:pt x="11145" y="109152"/>
                  </a:lnTo>
                  <a:lnTo>
                    <a:pt x="0" y="153101"/>
                  </a:lnTo>
                  <a:lnTo>
                    <a:pt x="817" y="199999"/>
                  </a:lnTo>
                  <a:lnTo>
                    <a:pt x="13981" y="245023"/>
                  </a:lnTo>
                  <a:lnTo>
                    <a:pt x="37692" y="283671"/>
                  </a:lnTo>
                  <a:lnTo>
                    <a:pt x="70049" y="314548"/>
                  </a:lnTo>
                  <a:lnTo>
                    <a:pt x="109153" y="336257"/>
                  </a:lnTo>
                  <a:lnTo>
                    <a:pt x="153105" y="347400"/>
                  </a:lnTo>
                  <a:lnTo>
                    <a:pt x="200003" y="346582"/>
                  </a:lnTo>
                  <a:lnTo>
                    <a:pt x="245023" y="333418"/>
                  </a:lnTo>
                  <a:lnTo>
                    <a:pt x="283670" y="309707"/>
                  </a:lnTo>
                  <a:lnTo>
                    <a:pt x="314548" y="277350"/>
                  </a:lnTo>
                  <a:lnTo>
                    <a:pt x="336258" y="238246"/>
                  </a:lnTo>
                  <a:lnTo>
                    <a:pt x="347404" y="194294"/>
                  </a:lnTo>
                  <a:lnTo>
                    <a:pt x="346587" y="147396"/>
                  </a:lnTo>
                  <a:lnTo>
                    <a:pt x="333417" y="102377"/>
                  </a:lnTo>
                  <a:lnTo>
                    <a:pt x="309703" y="63732"/>
                  </a:lnTo>
                  <a:lnTo>
                    <a:pt x="277345" y="32856"/>
                  </a:lnTo>
                  <a:lnTo>
                    <a:pt x="238242" y="11146"/>
                  </a:lnTo>
                  <a:lnTo>
                    <a:pt x="194294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601461" y="4607662"/>
              <a:ext cx="171170" cy="17114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229666" y="1844010"/>
              <a:ext cx="163220" cy="16322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584514" y="5063520"/>
              <a:ext cx="163220" cy="16322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620349" y="9897965"/>
              <a:ext cx="163220" cy="16043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366546" y="1587226"/>
              <a:ext cx="5850228" cy="6168718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0255399" y="10009259"/>
              <a:ext cx="149860" cy="49530"/>
            </a:xfrm>
            <a:custGeom>
              <a:avLst/>
              <a:gdLst/>
              <a:ahLst/>
              <a:cxnLst/>
              <a:rect l="l" t="t" r="r" b="b"/>
              <a:pathLst>
                <a:path w="149859" h="49529">
                  <a:moveTo>
                    <a:pt x="74706" y="0"/>
                  </a:moveTo>
                  <a:lnTo>
                    <a:pt x="42947" y="6415"/>
                  </a:lnTo>
                  <a:lnTo>
                    <a:pt x="17010" y="23907"/>
                  </a:lnTo>
                  <a:lnTo>
                    <a:pt x="0" y="49140"/>
                  </a:lnTo>
                  <a:lnTo>
                    <a:pt x="149437" y="49140"/>
                  </a:lnTo>
                  <a:lnTo>
                    <a:pt x="132424" y="23907"/>
                  </a:lnTo>
                  <a:lnTo>
                    <a:pt x="106480" y="6415"/>
                  </a:lnTo>
                  <a:lnTo>
                    <a:pt x="74706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88640" y="3254651"/>
              <a:ext cx="163220" cy="16322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008688" y="4611623"/>
              <a:ext cx="163220" cy="16322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112187" y="4495599"/>
              <a:ext cx="163220" cy="16322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217931" y="8139370"/>
              <a:ext cx="163220" cy="163233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67909" y="9040465"/>
              <a:ext cx="163220" cy="163233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601065" y="9413288"/>
              <a:ext cx="163207" cy="16323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274384" y="2820906"/>
              <a:ext cx="163220" cy="163220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3693076" y="4381927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107835" y="0"/>
                  </a:moveTo>
                  <a:lnTo>
                    <a:pt x="65863" y="8473"/>
                  </a:lnTo>
                  <a:lnTo>
                    <a:pt x="31586" y="31581"/>
                  </a:lnTo>
                  <a:lnTo>
                    <a:pt x="8475" y="65858"/>
                  </a:lnTo>
                  <a:lnTo>
                    <a:pt x="0" y="107835"/>
                  </a:lnTo>
                  <a:lnTo>
                    <a:pt x="8475" y="149813"/>
                  </a:lnTo>
                  <a:lnTo>
                    <a:pt x="31586" y="184089"/>
                  </a:lnTo>
                  <a:lnTo>
                    <a:pt x="65863" y="207198"/>
                  </a:lnTo>
                  <a:lnTo>
                    <a:pt x="107835" y="215671"/>
                  </a:lnTo>
                  <a:lnTo>
                    <a:pt x="149813" y="207198"/>
                  </a:lnTo>
                  <a:lnTo>
                    <a:pt x="184089" y="184089"/>
                  </a:lnTo>
                  <a:lnTo>
                    <a:pt x="207198" y="149813"/>
                  </a:lnTo>
                  <a:lnTo>
                    <a:pt x="215671" y="107835"/>
                  </a:lnTo>
                  <a:lnTo>
                    <a:pt x="207198" y="65858"/>
                  </a:lnTo>
                  <a:lnTo>
                    <a:pt x="184089" y="31581"/>
                  </a:lnTo>
                  <a:lnTo>
                    <a:pt x="149813" y="8473"/>
                  </a:lnTo>
                  <a:lnTo>
                    <a:pt x="107835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131095" y="4702371"/>
              <a:ext cx="215684" cy="215671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889638" y="9506967"/>
              <a:ext cx="215671" cy="215671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03530" y="3351736"/>
              <a:ext cx="215684" cy="215671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721984" y="3580839"/>
              <a:ext cx="215671" cy="215671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316333" y="7777827"/>
              <a:ext cx="215684" cy="215671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2445873" y="4200880"/>
              <a:ext cx="1386840" cy="1242695"/>
            </a:xfrm>
            <a:custGeom>
              <a:avLst/>
              <a:gdLst/>
              <a:ahLst/>
              <a:cxnLst/>
              <a:rect l="l" t="t" r="r" b="b"/>
              <a:pathLst>
                <a:path w="1386840" h="1242695">
                  <a:moveTo>
                    <a:pt x="279781" y="1102550"/>
                  </a:moveTo>
                  <a:lnTo>
                    <a:pt x="272656" y="1058329"/>
                  </a:lnTo>
                  <a:lnTo>
                    <a:pt x="252793" y="1019924"/>
                  </a:lnTo>
                  <a:lnTo>
                    <a:pt x="222516" y="989647"/>
                  </a:lnTo>
                  <a:lnTo>
                    <a:pt x="184111" y="969784"/>
                  </a:lnTo>
                  <a:lnTo>
                    <a:pt x="139877" y="962660"/>
                  </a:lnTo>
                  <a:lnTo>
                    <a:pt x="95669" y="969784"/>
                  </a:lnTo>
                  <a:lnTo>
                    <a:pt x="57264" y="989647"/>
                  </a:lnTo>
                  <a:lnTo>
                    <a:pt x="26987" y="1019924"/>
                  </a:lnTo>
                  <a:lnTo>
                    <a:pt x="7137" y="1058329"/>
                  </a:lnTo>
                  <a:lnTo>
                    <a:pt x="0" y="1102550"/>
                  </a:lnTo>
                  <a:lnTo>
                    <a:pt x="7137" y="1146771"/>
                  </a:lnTo>
                  <a:lnTo>
                    <a:pt x="26987" y="1185176"/>
                  </a:lnTo>
                  <a:lnTo>
                    <a:pt x="57264" y="1215453"/>
                  </a:lnTo>
                  <a:lnTo>
                    <a:pt x="95669" y="1235316"/>
                  </a:lnTo>
                  <a:lnTo>
                    <a:pt x="139877" y="1242453"/>
                  </a:lnTo>
                  <a:lnTo>
                    <a:pt x="184111" y="1235316"/>
                  </a:lnTo>
                  <a:lnTo>
                    <a:pt x="222516" y="1215453"/>
                  </a:lnTo>
                  <a:lnTo>
                    <a:pt x="252793" y="1185176"/>
                  </a:lnTo>
                  <a:lnTo>
                    <a:pt x="272656" y="1146771"/>
                  </a:lnTo>
                  <a:lnTo>
                    <a:pt x="279781" y="1102550"/>
                  </a:lnTo>
                  <a:close/>
                </a:path>
                <a:path w="1386840" h="1242695">
                  <a:moveTo>
                    <a:pt x="1386332" y="107835"/>
                  </a:moveTo>
                  <a:lnTo>
                    <a:pt x="1377861" y="65862"/>
                  </a:lnTo>
                  <a:lnTo>
                    <a:pt x="1354747" y="31584"/>
                  </a:lnTo>
                  <a:lnTo>
                    <a:pt x="1320469" y="8470"/>
                  </a:lnTo>
                  <a:lnTo>
                    <a:pt x="1278496" y="0"/>
                  </a:lnTo>
                  <a:lnTo>
                    <a:pt x="1236522" y="8470"/>
                  </a:lnTo>
                  <a:lnTo>
                    <a:pt x="1202232" y="31584"/>
                  </a:lnTo>
                  <a:lnTo>
                    <a:pt x="1179118" y="65862"/>
                  </a:lnTo>
                  <a:lnTo>
                    <a:pt x="1170647" y="107835"/>
                  </a:lnTo>
                  <a:lnTo>
                    <a:pt x="1179118" y="149809"/>
                  </a:lnTo>
                  <a:lnTo>
                    <a:pt x="1202232" y="184086"/>
                  </a:lnTo>
                  <a:lnTo>
                    <a:pt x="1236522" y="207200"/>
                  </a:lnTo>
                  <a:lnTo>
                    <a:pt x="1278496" y="215671"/>
                  </a:lnTo>
                  <a:lnTo>
                    <a:pt x="1320469" y="207200"/>
                  </a:lnTo>
                  <a:lnTo>
                    <a:pt x="1354747" y="184086"/>
                  </a:lnTo>
                  <a:lnTo>
                    <a:pt x="1377861" y="149809"/>
                  </a:lnTo>
                  <a:lnTo>
                    <a:pt x="1386332" y="107835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482553" y="2720741"/>
              <a:ext cx="192354" cy="192354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5834011" y="3630218"/>
              <a:ext cx="8032115" cy="6419215"/>
            </a:xfrm>
            <a:custGeom>
              <a:avLst/>
              <a:gdLst/>
              <a:ahLst/>
              <a:cxnLst/>
              <a:rect l="l" t="t" r="r" b="b"/>
              <a:pathLst>
                <a:path w="8032115" h="6419215">
                  <a:moveTo>
                    <a:pt x="314769" y="6261265"/>
                  </a:moveTo>
                  <a:lnTo>
                    <a:pt x="306743" y="6211519"/>
                  </a:lnTo>
                  <a:lnTo>
                    <a:pt x="284403" y="6168314"/>
                  </a:lnTo>
                  <a:lnTo>
                    <a:pt x="250329" y="6134252"/>
                  </a:lnTo>
                  <a:lnTo>
                    <a:pt x="207124" y="6111900"/>
                  </a:lnTo>
                  <a:lnTo>
                    <a:pt x="157378" y="6103874"/>
                  </a:lnTo>
                  <a:lnTo>
                    <a:pt x="107632" y="6111900"/>
                  </a:lnTo>
                  <a:lnTo>
                    <a:pt x="64439" y="6134252"/>
                  </a:lnTo>
                  <a:lnTo>
                    <a:pt x="30365" y="6168314"/>
                  </a:lnTo>
                  <a:lnTo>
                    <a:pt x="8026" y="6211519"/>
                  </a:lnTo>
                  <a:lnTo>
                    <a:pt x="0" y="6261265"/>
                  </a:lnTo>
                  <a:lnTo>
                    <a:pt x="8026" y="6311011"/>
                  </a:lnTo>
                  <a:lnTo>
                    <a:pt x="30365" y="6354216"/>
                  </a:lnTo>
                  <a:lnTo>
                    <a:pt x="64439" y="6388290"/>
                  </a:lnTo>
                  <a:lnTo>
                    <a:pt x="107632" y="6410630"/>
                  </a:lnTo>
                  <a:lnTo>
                    <a:pt x="157378" y="6418656"/>
                  </a:lnTo>
                  <a:lnTo>
                    <a:pt x="207124" y="6410630"/>
                  </a:lnTo>
                  <a:lnTo>
                    <a:pt x="250329" y="6388290"/>
                  </a:lnTo>
                  <a:lnTo>
                    <a:pt x="284403" y="6354216"/>
                  </a:lnTo>
                  <a:lnTo>
                    <a:pt x="306743" y="6311011"/>
                  </a:lnTo>
                  <a:lnTo>
                    <a:pt x="314769" y="6261265"/>
                  </a:lnTo>
                  <a:close/>
                </a:path>
                <a:path w="8032115" h="6419215">
                  <a:moveTo>
                    <a:pt x="7456945" y="157391"/>
                  </a:moveTo>
                  <a:lnTo>
                    <a:pt x="7448918" y="107645"/>
                  </a:lnTo>
                  <a:lnTo>
                    <a:pt x="7426579" y="64439"/>
                  </a:lnTo>
                  <a:lnTo>
                    <a:pt x="7392505" y="30365"/>
                  </a:lnTo>
                  <a:lnTo>
                    <a:pt x="7349299" y="8026"/>
                  </a:lnTo>
                  <a:lnTo>
                    <a:pt x="7299553" y="0"/>
                  </a:lnTo>
                  <a:lnTo>
                    <a:pt x="7249808" y="8026"/>
                  </a:lnTo>
                  <a:lnTo>
                    <a:pt x="7206602" y="30365"/>
                  </a:lnTo>
                  <a:lnTo>
                    <a:pt x="7172541" y="64439"/>
                  </a:lnTo>
                  <a:lnTo>
                    <a:pt x="7150189" y="107645"/>
                  </a:lnTo>
                  <a:lnTo>
                    <a:pt x="7142162" y="157391"/>
                  </a:lnTo>
                  <a:lnTo>
                    <a:pt x="7150189" y="207137"/>
                  </a:lnTo>
                  <a:lnTo>
                    <a:pt x="7172541" y="250342"/>
                  </a:lnTo>
                  <a:lnTo>
                    <a:pt x="7206602" y="284416"/>
                  </a:lnTo>
                  <a:lnTo>
                    <a:pt x="7249808" y="306755"/>
                  </a:lnTo>
                  <a:lnTo>
                    <a:pt x="7299553" y="314782"/>
                  </a:lnTo>
                  <a:lnTo>
                    <a:pt x="7349299" y="306755"/>
                  </a:lnTo>
                  <a:lnTo>
                    <a:pt x="7392505" y="284416"/>
                  </a:lnTo>
                  <a:lnTo>
                    <a:pt x="7426579" y="250342"/>
                  </a:lnTo>
                  <a:lnTo>
                    <a:pt x="7448918" y="207137"/>
                  </a:lnTo>
                  <a:lnTo>
                    <a:pt x="7456945" y="157391"/>
                  </a:lnTo>
                  <a:close/>
                </a:path>
                <a:path w="8032115" h="6419215">
                  <a:moveTo>
                    <a:pt x="8031937" y="328739"/>
                  </a:moveTo>
                  <a:lnTo>
                    <a:pt x="8023911" y="278993"/>
                  </a:lnTo>
                  <a:lnTo>
                    <a:pt x="8001571" y="235788"/>
                  </a:lnTo>
                  <a:lnTo>
                    <a:pt x="7967497" y="201726"/>
                  </a:lnTo>
                  <a:lnTo>
                    <a:pt x="7924292" y="179374"/>
                  </a:lnTo>
                  <a:lnTo>
                    <a:pt x="7874546" y="171348"/>
                  </a:lnTo>
                  <a:lnTo>
                    <a:pt x="7824800" y="179374"/>
                  </a:lnTo>
                  <a:lnTo>
                    <a:pt x="7781607" y="201726"/>
                  </a:lnTo>
                  <a:lnTo>
                    <a:pt x="7747533" y="235788"/>
                  </a:lnTo>
                  <a:lnTo>
                    <a:pt x="7725194" y="278993"/>
                  </a:lnTo>
                  <a:lnTo>
                    <a:pt x="7717168" y="328739"/>
                  </a:lnTo>
                  <a:lnTo>
                    <a:pt x="7725194" y="378485"/>
                  </a:lnTo>
                  <a:lnTo>
                    <a:pt x="7747533" y="421690"/>
                  </a:lnTo>
                  <a:lnTo>
                    <a:pt x="7781607" y="455764"/>
                  </a:lnTo>
                  <a:lnTo>
                    <a:pt x="7824800" y="478104"/>
                  </a:lnTo>
                  <a:lnTo>
                    <a:pt x="7874546" y="486130"/>
                  </a:lnTo>
                  <a:lnTo>
                    <a:pt x="7924292" y="478104"/>
                  </a:lnTo>
                  <a:lnTo>
                    <a:pt x="7967497" y="455764"/>
                  </a:lnTo>
                  <a:lnTo>
                    <a:pt x="8001571" y="421690"/>
                  </a:lnTo>
                  <a:lnTo>
                    <a:pt x="8023911" y="378485"/>
                  </a:lnTo>
                  <a:lnTo>
                    <a:pt x="8031937" y="328739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532017" y="2900036"/>
              <a:ext cx="192354" cy="192354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349684" y="8184009"/>
              <a:ext cx="192366" cy="19235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651557" y="5259034"/>
              <a:ext cx="192354" cy="192354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469907" y="8758232"/>
              <a:ext cx="192354" cy="192366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855522" y="9463073"/>
              <a:ext cx="192366" cy="192354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123318" y="8977639"/>
              <a:ext cx="192366" cy="192354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057843" y="2755551"/>
              <a:ext cx="192366" cy="192354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5991393" y="2743758"/>
              <a:ext cx="268605" cy="268605"/>
            </a:xfrm>
            <a:custGeom>
              <a:avLst/>
              <a:gdLst/>
              <a:ahLst/>
              <a:cxnLst/>
              <a:rect l="l" t="t" r="r" b="b"/>
              <a:pathLst>
                <a:path w="268604" h="268605">
                  <a:moveTo>
                    <a:pt x="134086" y="0"/>
                  </a:moveTo>
                  <a:lnTo>
                    <a:pt x="91704" y="6835"/>
                  </a:lnTo>
                  <a:lnTo>
                    <a:pt x="54896" y="25870"/>
                  </a:lnTo>
                  <a:lnTo>
                    <a:pt x="25871" y="54894"/>
                  </a:lnTo>
                  <a:lnTo>
                    <a:pt x="6835" y="91698"/>
                  </a:lnTo>
                  <a:lnTo>
                    <a:pt x="0" y="134073"/>
                  </a:lnTo>
                  <a:lnTo>
                    <a:pt x="6835" y="176448"/>
                  </a:lnTo>
                  <a:lnTo>
                    <a:pt x="25871" y="213249"/>
                  </a:lnTo>
                  <a:lnTo>
                    <a:pt x="54896" y="242269"/>
                  </a:lnTo>
                  <a:lnTo>
                    <a:pt x="91704" y="261300"/>
                  </a:lnTo>
                  <a:lnTo>
                    <a:pt x="134086" y="268135"/>
                  </a:lnTo>
                  <a:lnTo>
                    <a:pt x="176460" y="261300"/>
                  </a:lnTo>
                  <a:lnTo>
                    <a:pt x="213261" y="242269"/>
                  </a:lnTo>
                  <a:lnTo>
                    <a:pt x="242282" y="213249"/>
                  </a:lnTo>
                  <a:lnTo>
                    <a:pt x="261313" y="176448"/>
                  </a:lnTo>
                  <a:lnTo>
                    <a:pt x="268147" y="134073"/>
                  </a:lnTo>
                  <a:lnTo>
                    <a:pt x="261313" y="91698"/>
                  </a:lnTo>
                  <a:lnTo>
                    <a:pt x="242282" y="54894"/>
                  </a:lnTo>
                  <a:lnTo>
                    <a:pt x="213261" y="25870"/>
                  </a:lnTo>
                  <a:lnTo>
                    <a:pt x="176460" y="6835"/>
                  </a:lnTo>
                  <a:lnTo>
                    <a:pt x="134086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803620" y="2956307"/>
              <a:ext cx="192366" cy="192354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4748695" y="2954565"/>
              <a:ext cx="9232265" cy="7104380"/>
            </a:xfrm>
            <a:custGeom>
              <a:avLst/>
              <a:gdLst/>
              <a:ahLst/>
              <a:cxnLst/>
              <a:rect l="l" t="t" r="r" b="b"/>
              <a:pathLst>
                <a:path w="9232265" h="7104380">
                  <a:moveTo>
                    <a:pt x="262305" y="5799036"/>
                  </a:moveTo>
                  <a:lnTo>
                    <a:pt x="252006" y="5747982"/>
                  </a:lnTo>
                  <a:lnTo>
                    <a:pt x="223901" y="5706300"/>
                  </a:lnTo>
                  <a:lnTo>
                    <a:pt x="182219" y="5678195"/>
                  </a:lnTo>
                  <a:lnTo>
                    <a:pt x="131165" y="5667895"/>
                  </a:lnTo>
                  <a:lnTo>
                    <a:pt x="80111" y="5678195"/>
                  </a:lnTo>
                  <a:lnTo>
                    <a:pt x="38417" y="5706300"/>
                  </a:lnTo>
                  <a:lnTo>
                    <a:pt x="10312" y="5747982"/>
                  </a:lnTo>
                  <a:lnTo>
                    <a:pt x="0" y="5799036"/>
                  </a:lnTo>
                  <a:lnTo>
                    <a:pt x="10312" y="5850090"/>
                  </a:lnTo>
                  <a:lnTo>
                    <a:pt x="38417" y="5891771"/>
                  </a:lnTo>
                  <a:lnTo>
                    <a:pt x="80111" y="5919876"/>
                  </a:lnTo>
                  <a:lnTo>
                    <a:pt x="131165" y="5930189"/>
                  </a:lnTo>
                  <a:lnTo>
                    <a:pt x="182219" y="5919876"/>
                  </a:lnTo>
                  <a:lnTo>
                    <a:pt x="223901" y="5891771"/>
                  </a:lnTo>
                  <a:lnTo>
                    <a:pt x="252006" y="5850090"/>
                  </a:lnTo>
                  <a:lnTo>
                    <a:pt x="262305" y="5799036"/>
                  </a:lnTo>
                  <a:close/>
                </a:path>
                <a:path w="9232265" h="7104380">
                  <a:moveTo>
                    <a:pt x="421894" y="6356540"/>
                  </a:moveTo>
                  <a:lnTo>
                    <a:pt x="414756" y="6312319"/>
                  </a:lnTo>
                  <a:lnTo>
                    <a:pt x="394906" y="6273914"/>
                  </a:lnTo>
                  <a:lnTo>
                    <a:pt x="364617" y="6243625"/>
                  </a:lnTo>
                  <a:lnTo>
                    <a:pt x="326212" y="6223762"/>
                  </a:lnTo>
                  <a:lnTo>
                    <a:pt x="281990" y="6216637"/>
                  </a:lnTo>
                  <a:lnTo>
                    <a:pt x="237769" y="6223762"/>
                  </a:lnTo>
                  <a:lnTo>
                    <a:pt x="199364" y="6243625"/>
                  </a:lnTo>
                  <a:lnTo>
                    <a:pt x="169087" y="6273914"/>
                  </a:lnTo>
                  <a:lnTo>
                    <a:pt x="149225" y="6312319"/>
                  </a:lnTo>
                  <a:lnTo>
                    <a:pt x="142100" y="6356540"/>
                  </a:lnTo>
                  <a:lnTo>
                    <a:pt x="149225" y="6400762"/>
                  </a:lnTo>
                  <a:lnTo>
                    <a:pt x="169087" y="6439167"/>
                  </a:lnTo>
                  <a:lnTo>
                    <a:pt x="199364" y="6469443"/>
                  </a:lnTo>
                  <a:lnTo>
                    <a:pt x="237769" y="6489306"/>
                  </a:lnTo>
                  <a:lnTo>
                    <a:pt x="281990" y="6496444"/>
                  </a:lnTo>
                  <a:lnTo>
                    <a:pt x="326212" y="6489306"/>
                  </a:lnTo>
                  <a:lnTo>
                    <a:pt x="364617" y="6469443"/>
                  </a:lnTo>
                  <a:lnTo>
                    <a:pt x="394906" y="6439167"/>
                  </a:lnTo>
                  <a:lnTo>
                    <a:pt x="414756" y="6400762"/>
                  </a:lnTo>
                  <a:lnTo>
                    <a:pt x="421894" y="6356540"/>
                  </a:lnTo>
                  <a:close/>
                </a:path>
                <a:path w="9232265" h="7104380">
                  <a:moveTo>
                    <a:pt x="994600" y="259778"/>
                  </a:moveTo>
                  <a:lnTo>
                    <a:pt x="988656" y="215620"/>
                  </a:lnTo>
                  <a:lnTo>
                    <a:pt x="971918" y="175933"/>
                  </a:lnTo>
                  <a:lnTo>
                    <a:pt x="945934" y="142303"/>
                  </a:lnTo>
                  <a:lnTo>
                    <a:pt x="912304" y="116332"/>
                  </a:lnTo>
                  <a:lnTo>
                    <a:pt x="872617" y="99580"/>
                  </a:lnTo>
                  <a:lnTo>
                    <a:pt x="828459" y="93637"/>
                  </a:lnTo>
                  <a:lnTo>
                    <a:pt x="784301" y="99580"/>
                  </a:lnTo>
                  <a:lnTo>
                    <a:pt x="744626" y="116332"/>
                  </a:lnTo>
                  <a:lnTo>
                    <a:pt x="711009" y="142303"/>
                  </a:lnTo>
                  <a:lnTo>
                    <a:pt x="685876" y="174828"/>
                  </a:lnTo>
                  <a:lnTo>
                    <a:pt x="683602" y="154978"/>
                  </a:lnTo>
                  <a:lnTo>
                    <a:pt x="668464" y="112649"/>
                  </a:lnTo>
                  <a:lnTo>
                    <a:pt x="644728" y="75311"/>
                  </a:lnTo>
                  <a:lnTo>
                    <a:pt x="613587" y="44170"/>
                  </a:lnTo>
                  <a:lnTo>
                    <a:pt x="576249" y="20434"/>
                  </a:lnTo>
                  <a:lnTo>
                    <a:pt x="533920" y="5308"/>
                  </a:lnTo>
                  <a:lnTo>
                    <a:pt x="487807" y="0"/>
                  </a:lnTo>
                  <a:lnTo>
                    <a:pt x="441693" y="5308"/>
                  </a:lnTo>
                  <a:lnTo>
                    <a:pt x="399364" y="20434"/>
                  </a:lnTo>
                  <a:lnTo>
                    <a:pt x="362013" y="44170"/>
                  </a:lnTo>
                  <a:lnTo>
                    <a:pt x="330873" y="75311"/>
                  </a:lnTo>
                  <a:lnTo>
                    <a:pt x="307136" y="112649"/>
                  </a:lnTo>
                  <a:lnTo>
                    <a:pt x="291998" y="154978"/>
                  </a:lnTo>
                  <a:lnTo>
                    <a:pt x="286689" y="201091"/>
                  </a:lnTo>
                  <a:lnTo>
                    <a:pt x="291998" y="247192"/>
                  </a:lnTo>
                  <a:lnTo>
                    <a:pt x="307136" y="289521"/>
                  </a:lnTo>
                  <a:lnTo>
                    <a:pt x="330873" y="326859"/>
                  </a:lnTo>
                  <a:lnTo>
                    <a:pt x="362013" y="358000"/>
                  </a:lnTo>
                  <a:lnTo>
                    <a:pt x="399364" y="381736"/>
                  </a:lnTo>
                  <a:lnTo>
                    <a:pt x="441693" y="396875"/>
                  </a:lnTo>
                  <a:lnTo>
                    <a:pt x="487807" y="402183"/>
                  </a:lnTo>
                  <a:lnTo>
                    <a:pt x="533920" y="396875"/>
                  </a:lnTo>
                  <a:lnTo>
                    <a:pt x="576249" y="381736"/>
                  </a:lnTo>
                  <a:lnTo>
                    <a:pt x="613587" y="358000"/>
                  </a:lnTo>
                  <a:lnTo>
                    <a:pt x="644728" y="326859"/>
                  </a:lnTo>
                  <a:lnTo>
                    <a:pt x="666711" y="292277"/>
                  </a:lnTo>
                  <a:lnTo>
                    <a:pt x="668286" y="303949"/>
                  </a:lnTo>
                  <a:lnTo>
                    <a:pt x="685025" y="343636"/>
                  </a:lnTo>
                  <a:lnTo>
                    <a:pt x="711009" y="377253"/>
                  </a:lnTo>
                  <a:lnTo>
                    <a:pt x="744626" y="403237"/>
                  </a:lnTo>
                  <a:lnTo>
                    <a:pt x="784301" y="419989"/>
                  </a:lnTo>
                  <a:lnTo>
                    <a:pt x="828459" y="425919"/>
                  </a:lnTo>
                  <a:lnTo>
                    <a:pt x="872617" y="419989"/>
                  </a:lnTo>
                  <a:lnTo>
                    <a:pt x="912304" y="403237"/>
                  </a:lnTo>
                  <a:lnTo>
                    <a:pt x="945934" y="377253"/>
                  </a:lnTo>
                  <a:lnTo>
                    <a:pt x="971918" y="343636"/>
                  </a:lnTo>
                  <a:lnTo>
                    <a:pt x="988656" y="303949"/>
                  </a:lnTo>
                  <a:lnTo>
                    <a:pt x="994600" y="259778"/>
                  </a:lnTo>
                  <a:close/>
                </a:path>
                <a:path w="9232265" h="7104380">
                  <a:moveTo>
                    <a:pt x="1069848" y="6770814"/>
                  </a:moveTo>
                  <a:lnTo>
                    <a:pt x="1063917" y="6726656"/>
                  </a:lnTo>
                  <a:lnTo>
                    <a:pt x="1047165" y="6686969"/>
                  </a:lnTo>
                  <a:lnTo>
                    <a:pt x="1021194" y="6653339"/>
                  </a:lnTo>
                  <a:lnTo>
                    <a:pt x="987564" y="6627368"/>
                  </a:lnTo>
                  <a:lnTo>
                    <a:pt x="947877" y="6610617"/>
                  </a:lnTo>
                  <a:lnTo>
                    <a:pt x="903706" y="6604673"/>
                  </a:lnTo>
                  <a:lnTo>
                    <a:pt x="859548" y="6610617"/>
                  </a:lnTo>
                  <a:lnTo>
                    <a:pt x="819873" y="6627368"/>
                  </a:lnTo>
                  <a:lnTo>
                    <a:pt x="792302" y="6648666"/>
                  </a:lnTo>
                  <a:lnTo>
                    <a:pt x="790384" y="6631965"/>
                  </a:lnTo>
                  <a:lnTo>
                    <a:pt x="775246" y="6589636"/>
                  </a:lnTo>
                  <a:lnTo>
                    <a:pt x="751509" y="6552298"/>
                  </a:lnTo>
                  <a:lnTo>
                    <a:pt x="720369" y="6521158"/>
                  </a:lnTo>
                  <a:lnTo>
                    <a:pt x="683031" y="6497421"/>
                  </a:lnTo>
                  <a:lnTo>
                    <a:pt x="640702" y="6482283"/>
                  </a:lnTo>
                  <a:lnTo>
                    <a:pt x="594601" y="6476974"/>
                  </a:lnTo>
                  <a:lnTo>
                    <a:pt x="548487" y="6482283"/>
                  </a:lnTo>
                  <a:lnTo>
                    <a:pt x="506158" y="6497421"/>
                  </a:lnTo>
                  <a:lnTo>
                    <a:pt x="468807" y="6521158"/>
                  </a:lnTo>
                  <a:lnTo>
                    <a:pt x="437667" y="6552298"/>
                  </a:lnTo>
                  <a:lnTo>
                    <a:pt x="413918" y="6589636"/>
                  </a:lnTo>
                  <a:lnTo>
                    <a:pt x="398792" y="6631965"/>
                  </a:lnTo>
                  <a:lnTo>
                    <a:pt x="393484" y="6678079"/>
                  </a:lnTo>
                  <a:lnTo>
                    <a:pt x="398792" y="6724180"/>
                  </a:lnTo>
                  <a:lnTo>
                    <a:pt x="413918" y="6766509"/>
                  </a:lnTo>
                  <a:lnTo>
                    <a:pt x="437667" y="6803847"/>
                  </a:lnTo>
                  <a:lnTo>
                    <a:pt x="468807" y="6834987"/>
                  </a:lnTo>
                  <a:lnTo>
                    <a:pt x="506158" y="6858736"/>
                  </a:lnTo>
                  <a:lnTo>
                    <a:pt x="548487" y="6873862"/>
                  </a:lnTo>
                  <a:lnTo>
                    <a:pt x="594601" y="6879171"/>
                  </a:lnTo>
                  <a:lnTo>
                    <a:pt x="640702" y="6873862"/>
                  </a:lnTo>
                  <a:lnTo>
                    <a:pt x="683031" y="6858736"/>
                  </a:lnTo>
                  <a:lnTo>
                    <a:pt x="720369" y="6834987"/>
                  </a:lnTo>
                  <a:lnTo>
                    <a:pt x="743153" y="6812204"/>
                  </a:lnTo>
                  <a:lnTo>
                    <a:pt x="743534" y="6814985"/>
                  </a:lnTo>
                  <a:lnTo>
                    <a:pt x="760285" y="6854672"/>
                  </a:lnTo>
                  <a:lnTo>
                    <a:pt x="786257" y="6888289"/>
                  </a:lnTo>
                  <a:lnTo>
                    <a:pt x="819873" y="6914274"/>
                  </a:lnTo>
                  <a:lnTo>
                    <a:pt x="859548" y="6931025"/>
                  </a:lnTo>
                  <a:lnTo>
                    <a:pt x="903706" y="6936956"/>
                  </a:lnTo>
                  <a:lnTo>
                    <a:pt x="947877" y="6931025"/>
                  </a:lnTo>
                  <a:lnTo>
                    <a:pt x="987564" y="6914274"/>
                  </a:lnTo>
                  <a:lnTo>
                    <a:pt x="1021194" y="6888289"/>
                  </a:lnTo>
                  <a:lnTo>
                    <a:pt x="1047165" y="6854672"/>
                  </a:lnTo>
                  <a:lnTo>
                    <a:pt x="1063917" y="6814985"/>
                  </a:lnTo>
                  <a:lnTo>
                    <a:pt x="1069848" y="6770814"/>
                  </a:lnTo>
                  <a:close/>
                </a:path>
                <a:path w="9232265" h="7104380">
                  <a:moveTo>
                    <a:pt x="2423947" y="6082157"/>
                  </a:moveTo>
                  <a:lnTo>
                    <a:pt x="2418003" y="6037999"/>
                  </a:lnTo>
                  <a:lnTo>
                    <a:pt x="2401252" y="5998311"/>
                  </a:lnTo>
                  <a:lnTo>
                    <a:pt x="2375281" y="5964682"/>
                  </a:lnTo>
                  <a:lnTo>
                    <a:pt x="2341651" y="5938698"/>
                  </a:lnTo>
                  <a:lnTo>
                    <a:pt x="2301964" y="5921946"/>
                  </a:lnTo>
                  <a:lnTo>
                    <a:pt x="2257806" y="5916015"/>
                  </a:lnTo>
                  <a:lnTo>
                    <a:pt x="2213648" y="5921946"/>
                  </a:lnTo>
                  <a:lnTo>
                    <a:pt x="2173960" y="5938698"/>
                  </a:lnTo>
                  <a:lnTo>
                    <a:pt x="2140343" y="5964682"/>
                  </a:lnTo>
                  <a:lnTo>
                    <a:pt x="2114372" y="5998311"/>
                  </a:lnTo>
                  <a:lnTo>
                    <a:pt x="2097633" y="6037999"/>
                  </a:lnTo>
                  <a:lnTo>
                    <a:pt x="2091702" y="6082157"/>
                  </a:lnTo>
                  <a:lnTo>
                    <a:pt x="2097633" y="6126327"/>
                  </a:lnTo>
                  <a:lnTo>
                    <a:pt x="2114372" y="6166015"/>
                  </a:lnTo>
                  <a:lnTo>
                    <a:pt x="2140343" y="6199644"/>
                  </a:lnTo>
                  <a:lnTo>
                    <a:pt x="2173960" y="6225629"/>
                  </a:lnTo>
                  <a:lnTo>
                    <a:pt x="2213648" y="6242380"/>
                  </a:lnTo>
                  <a:lnTo>
                    <a:pt x="2257806" y="6248311"/>
                  </a:lnTo>
                  <a:lnTo>
                    <a:pt x="2301964" y="6242380"/>
                  </a:lnTo>
                  <a:lnTo>
                    <a:pt x="2341651" y="6225629"/>
                  </a:lnTo>
                  <a:lnTo>
                    <a:pt x="2375281" y="6199644"/>
                  </a:lnTo>
                  <a:lnTo>
                    <a:pt x="2401252" y="6166015"/>
                  </a:lnTo>
                  <a:lnTo>
                    <a:pt x="2418003" y="6126327"/>
                  </a:lnTo>
                  <a:lnTo>
                    <a:pt x="2423947" y="6082157"/>
                  </a:lnTo>
                  <a:close/>
                </a:path>
                <a:path w="9232265" h="7104380">
                  <a:moveTo>
                    <a:pt x="5605742" y="6953923"/>
                  </a:moveTo>
                  <a:lnTo>
                    <a:pt x="5599227" y="6905434"/>
                  </a:lnTo>
                  <a:lnTo>
                    <a:pt x="5580837" y="6861861"/>
                  </a:lnTo>
                  <a:lnTo>
                    <a:pt x="5552325" y="6824942"/>
                  </a:lnTo>
                  <a:lnTo>
                    <a:pt x="5515407" y="6796430"/>
                  </a:lnTo>
                  <a:lnTo>
                    <a:pt x="5471846" y="6778041"/>
                  </a:lnTo>
                  <a:lnTo>
                    <a:pt x="5423357" y="6771526"/>
                  </a:lnTo>
                  <a:lnTo>
                    <a:pt x="5374868" y="6778041"/>
                  </a:lnTo>
                  <a:lnTo>
                    <a:pt x="5331295" y="6796430"/>
                  </a:lnTo>
                  <a:lnTo>
                    <a:pt x="5294388" y="6824942"/>
                  </a:lnTo>
                  <a:lnTo>
                    <a:pt x="5265877" y="6861861"/>
                  </a:lnTo>
                  <a:lnTo>
                    <a:pt x="5247487" y="6905434"/>
                  </a:lnTo>
                  <a:lnTo>
                    <a:pt x="5240972" y="6953923"/>
                  </a:lnTo>
                  <a:lnTo>
                    <a:pt x="5247487" y="7002412"/>
                  </a:lnTo>
                  <a:lnTo>
                    <a:pt x="5265877" y="7045973"/>
                  </a:lnTo>
                  <a:lnTo>
                    <a:pt x="5294388" y="7082891"/>
                  </a:lnTo>
                  <a:lnTo>
                    <a:pt x="5321503" y="7103834"/>
                  </a:lnTo>
                  <a:lnTo>
                    <a:pt x="5525198" y="7103834"/>
                  </a:lnTo>
                  <a:lnTo>
                    <a:pt x="5552325" y="7082891"/>
                  </a:lnTo>
                  <a:lnTo>
                    <a:pt x="5580837" y="7045973"/>
                  </a:lnTo>
                  <a:lnTo>
                    <a:pt x="5599227" y="7002412"/>
                  </a:lnTo>
                  <a:lnTo>
                    <a:pt x="5605742" y="6953923"/>
                  </a:lnTo>
                  <a:close/>
                </a:path>
                <a:path w="9232265" h="7104380">
                  <a:moveTo>
                    <a:pt x="5846877" y="6453124"/>
                  </a:moveTo>
                  <a:lnTo>
                    <a:pt x="5840361" y="6404635"/>
                  </a:lnTo>
                  <a:lnTo>
                    <a:pt x="5821972" y="6361062"/>
                  </a:lnTo>
                  <a:lnTo>
                    <a:pt x="5793448" y="6324155"/>
                  </a:lnTo>
                  <a:lnTo>
                    <a:pt x="5756541" y="6295631"/>
                  </a:lnTo>
                  <a:lnTo>
                    <a:pt x="5712968" y="6277241"/>
                  </a:lnTo>
                  <a:lnTo>
                    <a:pt x="5664492" y="6270726"/>
                  </a:lnTo>
                  <a:lnTo>
                    <a:pt x="5616003" y="6277241"/>
                  </a:lnTo>
                  <a:lnTo>
                    <a:pt x="5572430" y="6295631"/>
                  </a:lnTo>
                  <a:lnTo>
                    <a:pt x="5535511" y="6324155"/>
                  </a:lnTo>
                  <a:lnTo>
                    <a:pt x="5506986" y="6361062"/>
                  </a:lnTo>
                  <a:lnTo>
                    <a:pt x="5488610" y="6404635"/>
                  </a:lnTo>
                  <a:lnTo>
                    <a:pt x="5482094" y="6453124"/>
                  </a:lnTo>
                  <a:lnTo>
                    <a:pt x="5488610" y="6501612"/>
                  </a:lnTo>
                  <a:lnTo>
                    <a:pt x="5506986" y="6545186"/>
                  </a:lnTo>
                  <a:lnTo>
                    <a:pt x="5535511" y="6582092"/>
                  </a:lnTo>
                  <a:lnTo>
                    <a:pt x="5572430" y="6610617"/>
                  </a:lnTo>
                  <a:lnTo>
                    <a:pt x="5616003" y="6628993"/>
                  </a:lnTo>
                  <a:lnTo>
                    <a:pt x="5664492" y="6635509"/>
                  </a:lnTo>
                  <a:lnTo>
                    <a:pt x="5712968" y="6628993"/>
                  </a:lnTo>
                  <a:lnTo>
                    <a:pt x="5756541" y="6610617"/>
                  </a:lnTo>
                  <a:lnTo>
                    <a:pt x="5793448" y="6582092"/>
                  </a:lnTo>
                  <a:lnTo>
                    <a:pt x="5821972" y="6545186"/>
                  </a:lnTo>
                  <a:lnTo>
                    <a:pt x="5840361" y="6501612"/>
                  </a:lnTo>
                  <a:lnTo>
                    <a:pt x="5846877" y="6453124"/>
                  </a:lnTo>
                  <a:close/>
                </a:path>
                <a:path w="9232265" h="7104380">
                  <a:moveTo>
                    <a:pt x="6057074" y="6842633"/>
                  </a:moveTo>
                  <a:lnTo>
                    <a:pt x="6050559" y="6794144"/>
                  </a:lnTo>
                  <a:lnTo>
                    <a:pt x="6032182" y="6750583"/>
                  </a:lnTo>
                  <a:lnTo>
                    <a:pt x="6003658" y="6713664"/>
                  </a:lnTo>
                  <a:lnTo>
                    <a:pt x="5966752" y="6685153"/>
                  </a:lnTo>
                  <a:lnTo>
                    <a:pt x="5923178" y="6666763"/>
                  </a:lnTo>
                  <a:lnTo>
                    <a:pt x="5874690" y="6660248"/>
                  </a:lnTo>
                  <a:lnTo>
                    <a:pt x="5826201" y="6666763"/>
                  </a:lnTo>
                  <a:lnTo>
                    <a:pt x="5782640" y="6685153"/>
                  </a:lnTo>
                  <a:lnTo>
                    <a:pt x="5745721" y="6713664"/>
                  </a:lnTo>
                  <a:lnTo>
                    <a:pt x="5717210" y="6750583"/>
                  </a:lnTo>
                  <a:lnTo>
                    <a:pt x="5698820" y="6794144"/>
                  </a:lnTo>
                  <a:lnTo>
                    <a:pt x="5692305" y="6842633"/>
                  </a:lnTo>
                  <a:lnTo>
                    <a:pt x="5698820" y="6891121"/>
                  </a:lnTo>
                  <a:lnTo>
                    <a:pt x="5717210" y="6934682"/>
                  </a:lnTo>
                  <a:lnTo>
                    <a:pt x="5745721" y="6971601"/>
                  </a:lnTo>
                  <a:lnTo>
                    <a:pt x="5782640" y="7000113"/>
                  </a:lnTo>
                  <a:lnTo>
                    <a:pt x="5826201" y="7018502"/>
                  </a:lnTo>
                  <a:lnTo>
                    <a:pt x="5874690" y="7025018"/>
                  </a:lnTo>
                  <a:lnTo>
                    <a:pt x="5923178" y="7018502"/>
                  </a:lnTo>
                  <a:lnTo>
                    <a:pt x="5966752" y="7000113"/>
                  </a:lnTo>
                  <a:lnTo>
                    <a:pt x="6003658" y="6971601"/>
                  </a:lnTo>
                  <a:lnTo>
                    <a:pt x="6032182" y="6934682"/>
                  </a:lnTo>
                  <a:lnTo>
                    <a:pt x="6050559" y="6891121"/>
                  </a:lnTo>
                  <a:lnTo>
                    <a:pt x="6057074" y="6842633"/>
                  </a:lnTo>
                  <a:close/>
                </a:path>
                <a:path w="9232265" h="7104380">
                  <a:moveTo>
                    <a:pt x="6395174" y="6307836"/>
                  </a:moveTo>
                  <a:lnTo>
                    <a:pt x="6390386" y="6260249"/>
                  </a:lnTo>
                  <a:lnTo>
                    <a:pt x="6376632" y="6215939"/>
                  </a:lnTo>
                  <a:lnTo>
                    <a:pt x="6354864" y="6175832"/>
                  </a:lnTo>
                  <a:lnTo>
                    <a:pt x="6326035" y="6140894"/>
                  </a:lnTo>
                  <a:lnTo>
                    <a:pt x="6291097" y="6112078"/>
                  </a:lnTo>
                  <a:lnTo>
                    <a:pt x="6250991" y="6090310"/>
                  </a:lnTo>
                  <a:lnTo>
                    <a:pt x="6206680" y="6076556"/>
                  </a:lnTo>
                  <a:lnTo>
                    <a:pt x="6159106" y="6071768"/>
                  </a:lnTo>
                  <a:lnTo>
                    <a:pt x="6111532" y="6076556"/>
                  </a:lnTo>
                  <a:lnTo>
                    <a:pt x="6067209" y="6090310"/>
                  </a:lnTo>
                  <a:lnTo>
                    <a:pt x="6027115" y="6112078"/>
                  </a:lnTo>
                  <a:lnTo>
                    <a:pt x="5992165" y="6140894"/>
                  </a:lnTo>
                  <a:lnTo>
                    <a:pt x="5963336" y="6175832"/>
                  </a:lnTo>
                  <a:lnTo>
                    <a:pt x="5941568" y="6215939"/>
                  </a:lnTo>
                  <a:lnTo>
                    <a:pt x="5927814" y="6260249"/>
                  </a:lnTo>
                  <a:lnTo>
                    <a:pt x="5923013" y="6307836"/>
                  </a:lnTo>
                  <a:lnTo>
                    <a:pt x="5927814" y="6355410"/>
                  </a:lnTo>
                  <a:lnTo>
                    <a:pt x="5941568" y="6399720"/>
                  </a:lnTo>
                  <a:lnTo>
                    <a:pt x="5963336" y="6439827"/>
                  </a:lnTo>
                  <a:lnTo>
                    <a:pt x="5992165" y="6474765"/>
                  </a:lnTo>
                  <a:lnTo>
                    <a:pt x="6027115" y="6503581"/>
                  </a:lnTo>
                  <a:lnTo>
                    <a:pt x="6067209" y="6525349"/>
                  </a:lnTo>
                  <a:lnTo>
                    <a:pt x="6111532" y="6539103"/>
                  </a:lnTo>
                  <a:lnTo>
                    <a:pt x="6159106" y="6543903"/>
                  </a:lnTo>
                  <a:lnTo>
                    <a:pt x="6206680" y="6539103"/>
                  </a:lnTo>
                  <a:lnTo>
                    <a:pt x="6250991" y="6525349"/>
                  </a:lnTo>
                  <a:lnTo>
                    <a:pt x="6291097" y="6503581"/>
                  </a:lnTo>
                  <a:lnTo>
                    <a:pt x="6326035" y="6474765"/>
                  </a:lnTo>
                  <a:lnTo>
                    <a:pt x="6354864" y="6439827"/>
                  </a:lnTo>
                  <a:lnTo>
                    <a:pt x="6376632" y="6399720"/>
                  </a:lnTo>
                  <a:lnTo>
                    <a:pt x="6390386" y="6355410"/>
                  </a:lnTo>
                  <a:lnTo>
                    <a:pt x="6395174" y="6307836"/>
                  </a:lnTo>
                  <a:close/>
                </a:path>
                <a:path w="9232265" h="7104380">
                  <a:moveTo>
                    <a:pt x="7153707" y="6119253"/>
                  </a:moveTo>
                  <a:lnTo>
                    <a:pt x="7147776" y="6075096"/>
                  </a:lnTo>
                  <a:lnTo>
                    <a:pt x="7131024" y="6035408"/>
                  </a:lnTo>
                  <a:lnTo>
                    <a:pt x="7105053" y="6001778"/>
                  </a:lnTo>
                  <a:lnTo>
                    <a:pt x="7071423" y="5975807"/>
                  </a:lnTo>
                  <a:lnTo>
                    <a:pt x="7031736" y="5959056"/>
                  </a:lnTo>
                  <a:lnTo>
                    <a:pt x="6987565" y="5953112"/>
                  </a:lnTo>
                  <a:lnTo>
                    <a:pt x="6943407" y="5959056"/>
                  </a:lnTo>
                  <a:lnTo>
                    <a:pt x="6903733" y="5975807"/>
                  </a:lnTo>
                  <a:lnTo>
                    <a:pt x="6870116" y="6001778"/>
                  </a:lnTo>
                  <a:lnTo>
                    <a:pt x="6844144" y="6035408"/>
                  </a:lnTo>
                  <a:lnTo>
                    <a:pt x="6827406" y="6075096"/>
                  </a:lnTo>
                  <a:lnTo>
                    <a:pt x="6821462" y="6119253"/>
                  </a:lnTo>
                  <a:lnTo>
                    <a:pt x="6827406" y="6163424"/>
                  </a:lnTo>
                  <a:lnTo>
                    <a:pt x="6844144" y="6203112"/>
                  </a:lnTo>
                  <a:lnTo>
                    <a:pt x="6870116" y="6236728"/>
                  </a:lnTo>
                  <a:lnTo>
                    <a:pt x="6903733" y="6262713"/>
                  </a:lnTo>
                  <a:lnTo>
                    <a:pt x="6943407" y="6279464"/>
                  </a:lnTo>
                  <a:lnTo>
                    <a:pt x="6987565" y="6285395"/>
                  </a:lnTo>
                  <a:lnTo>
                    <a:pt x="7031736" y="6279464"/>
                  </a:lnTo>
                  <a:lnTo>
                    <a:pt x="7071423" y="6262713"/>
                  </a:lnTo>
                  <a:lnTo>
                    <a:pt x="7105053" y="6236728"/>
                  </a:lnTo>
                  <a:lnTo>
                    <a:pt x="7131024" y="6203112"/>
                  </a:lnTo>
                  <a:lnTo>
                    <a:pt x="7147776" y="6163424"/>
                  </a:lnTo>
                  <a:lnTo>
                    <a:pt x="7153707" y="6119253"/>
                  </a:lnTo>
                  <a:close/>
                </a:path>
                <a:path w="9232265" h="7104380">
                  <a:moveTo>
                    <a:pt x="7971764" y="6224359"/>
                  </a:moveTo>
                  <a:lnTo>
                    <a:pt x="7966964" y="6176784"/>
                  </a:lnTo>
                  <a:lnTo>
                    <a:pt x="7953210" y="6132461"/>
                  </a:lnTo>
                  <a:lnTo>
                    <a:pt x="7931442" y="6092368"/>
                  </a:lnTo>
                  <a:lnTo>
                    <a:pt x="7902613" y="6057430"/>
                  </a:lnTo>
                  <a:lnTo>
                    <a:pt x="7867675" y="6028601"/>
                  </a:lnTo>
                  <a:lnTo>
                    <a:pt x="7827581" y="6006846"/>
                  </a:lnTo>
                  <a:lnTo>
                    <a:pt x="7783271" y="5993092"/>
                  </a:lnTo>
                  <a:lnTo>
                    <a:pt x="7735697" y="5988291"/>
                  </a:lnTo>
                  <a:lnTo>
                    <a:pt x="7688110" y="5993092"/>
                  </a:lnTo>
                  <a:lnTo>
                    <a:pt x="7643800" y="6006846"/>
                  </a:lnTo>
                  <a:lnTo>
                    <a:pt x="7603693" y="6028601"/>
                  </a:lnTo>
                  <a:lnTo>
                    <a:pt x="7568755" y="6057430"/>
                  </a:lnTo>
                  <a:lnTo>
                    <a:pt x="7539926" y="6092368"/>
                  </a:lnTo>
                  <a:lnTo>
                    <a:pt x="7518159" y="6132461"/>
                  </a:lnTo>
                  <a:lnTo>
                    <a:pt x="7504404" y="6176784"/>
                  </a:lnTo>
                  <a:lnTo>
                    <a:pt x="7499604" y="6224359"/>
                  </a:lnTo>
                  <a:lnTo>
                    <a:pt x="7504404" y="6271946"/>
                  </a:lnTo>
                  <a:lnTo>
                    <a:pt x="7518159" y="6316256"/>
                  </a:lnTo>
                  <a:lnTo>
                    <a:pt x="7539926" y="6356363"/>
                  </a:lnTo>
                  <a:lnTo>
                    <a:pt x="7568755" y="6391300"/>
                  </a:lnTo>
                  <a:lnTo>
                    <a:pt x="7603693" y="6420117"/>
                  </a:lnTo>
                  <a:lnTo>
                    <a:pt x="7643800" y="6441884"/>
                  </a:lnTo>
                  <a:lnTo>
                    <a:pt x="7688110" y="6455638"/>
                  </a:lnTo>
                  <a:lnTo>
                    <a:pt x="7735697" y="6460426"/>
                  </a:lnTo>
                  <a:lnTo>
                    <a:pt x="7783271" y="6455638"/>
                  </a:lnTo>
                  <a:lnTo>
                    <a:pt x="7827581" y="6441884"/>
                  </a:lnTo>
                  <a:lnTo>
                    <a:pt x="7867675" y="6420117"/>
                  </a:lnTo>
                  <a:lnTo>
                    <a:pt x="7902613" y="6391300"/>
                  </a:lnTo>
                  <a:lnTo>
                    <a:pt x="7931442" y="6356363"/>
                  </a:lnTo>
                  <a:lnTo>
                    <a:pt x="7953210" y="6316256"/>
                  </a:lnTo>
                  <a:lnTo>
                    <a:pt x="7966964" y="6271946"/>
                  </a:lnTo>
                  <a:lnTo>
                    <a:pt x="7971764" y="6224359"/>
                  </a:lnTo>
                  <a:close/>
                </a:path>
                <a:path w="9232265" h="7104380">
                  <a:moveTo>
                    <a:pt x="8145500" y="5402059"/>
                  </a:moveTo>
                  <a:lnTo>
                    <a:pt x="8139252" y="5355564"/>
                  </a:lnTo>
                  <a:lnTo>
                    <a:pt x="8121624" y="5313794"/>
                  </a:lnTo>
                  <a:lnTo>
                    <a:pt x="8094281" y="5278399"/>
                  </a:lnTo>
                  <a:lnTo>
                    <a:pt x="8058899" y="5251069"/>
                  </a:lnTo>
                  <a:lnTo>
                    <a:pt x="8017129" y="5233441"/>
                  </a:lnTo>
                  <a:lnTo>
                    <a:pt x="7970634" y="5227193"/>
                  </a:lnTo>
                  <a:lnTo>
                    <a:pt x="7924139" y="5233441"/>
                  </a:lnTo>
                  <a:lnTo>
                    <a:pt x="7882369" y="5251069"/>
                  </a:lnTo>
                  <a:lnTo>
                    <a:pt x="7846974" y="5278399"/>
                  </a:lnTo>
                  <a:lnTo>
                    <a:pt x="7819631" y="5313794"/>
                  </a:lnTo>
                  <a:lnTo>
                    <a:pt x="7802004" y="5355564"/>
                  </a:lnTo>
                  <a:lnTo>
                    <a:pt x="7795755" y="5402059"/>
                  </a:lnTo>
                  <a:lnTo>
                    <a:pt x="7802004" y="5448554"/>
                  </a:lnTo>
                  <a:lnTo>
                    <a:pt x="7819631" y="5490324"/>
                  </a:lnTo>
                  <a:lnTo>
                    <a:pt x="7846974" y="5525719"/>
                  </a:lnTo>
                  <a:lnTo>
                    <a:pt x="7882369" y="5553062"/>
                  </a:lnTo>
                  <a:lnTo>
                    <a:pt x="7924139" y="5570690"/>
                  </a:lnTo>
                  <a:lnTo>
                    <a:pt x="7970634" y="5576938"/>
                  </a:lnTo>
                  <a:lnTo>
                    <a:pt x="8017129" y="5570690"/>
                  </a:lnTo>
                  <a:lnTo>
                    <a:pt x="8058899" y="5553062"/>
                  </a:lnTo>
                  <a:lnTo>
                    <a:pt x="8094281" y="5525719"/>
                  </a:lnTo>
                  <a:lnTo>
                    <a:pt x="8121624" y="5490324"/>
                  </a:lnTo>
                  <a:lnTo>
                    <a:pt x="8139252" y="5448554"/>
                  </a:lnTo>
                  <a:lnTo>
                    <a:pt x="8145500" y="5402059"/>
                  </a:lnTo>
                  <a:close/>
                </a:path>
                <a:path w="9232265" h="7104380">
                  <a:moveTo>
                    <a:pt x="8380882" y="5797753"/>
                  </a:moveTo>
                  <a:lnTo>
                    <a:pt x="8375116" y="5747639"/>
                  </a:lnTo>
                  <a:lnTo>
                    <a:pt x="8358670" y="5701627"/>
                  </a:lnTo>
                  <a:lnTo>
                    <a:pt x="8332864" y="5661037"/>
                  </a:lnTo>
                  <a:lnTo>
                    <a:pt x="8299018" y="5627192"/>
                  </a:lnTo>
                  <a:lnTo>
                    <a:pt x="8258429" y="5601386"/>
                  </a:lnTo>
                  <a:lnTo>
                    <a:pt x="8212417" y="5584939"/>
                  </a:lnTo>
                  <a:lnTo>
                    <a:pt x="8162290" y="5579161"/>
                  </a:lnTo>
                  <a:lnTo>
                    <a:pt x="8112176" y="5584939"/>
                  </a:lnTo>
                  <a:lnTo>
                    <a:pt x="8066164" y="5601386"/>
                  </a:lnTo>
                  <a:lnTo>
                    <a:pt x="8025574" y="5627192"/>
                  </a:lnTo>
                  <a:lnTo>
                    <a:pt x="7991729" y="5661037"/>
                  </a:lnTo>
                  <a:lnTo>
                    <a:pt x="7965922" y="5701627"/>
                  </a:lnTo>
                  <a:lnTo>
                    <a:pt x="7949476" y="5747639"/>
                  </a:lnTo>
                  <a:lnTo>
                    <a:pt x="7943697" y="5797753"/>
                  </a:lnTo>
                  <a:lnTo>
                    <a:pt x="7949476" y="5847880"/>
                  </a:lnTo>
                  <a:lnTo>
                    <a:pt x="7965922" y="5893879"/>
                  </a:lnTo>
                  <a:lnTo>
                    <a:pt x="7991729" y="5934468"/>
                  </a:lnTo>
                  <a:lnTo>
                    <a:pt x="8025574" y="5968314"/>
                  </a:lnTo>
                  <a:lnTo>
                    <a:pt x="8066164" y="5994120"/>
                  </a:lnTo>
                  <a:lnTo>
                    <a:pt x="8112176" y="6010567"/>
                  </a:lnTo>
                  <a:lnTo>
                    <a:pt x="8162290" y="6016333"/>
                  </a:lnTo>
                  <a:lnTo>
                    <a:pt x="8212417" y="6010567"/>
                  </a:lnTo>
                  <a:lnTo>
                    <a:pt x="8258429" y="5994120"/>
                  </a:lnTo>
                  <a:lnTo>
                    <a:pt x="8299018" y="5968314"/>
                  </a:lnTo>
                  <a:lnTo>
                    <a:pt x="8332864" y="5934468"/>
                  </a:lnTo>
                  <a:lnTo>
                    <a:pt x="8358670" y="5893879"/>
                  </a:lnTo>
                  <a:lnTo>
                    <a:pt x="8375116" y="5847880"/>
                  </a:lnTo>
                  <a:lnTo>
                    <a:pt x="8380882" y="5797753"/>
                  </a:lnTo>
                  <a:close/>
                </a:path>
                <a:path w="9232265" h="7104380">
                  <a:moveTo>
                    <a:pt x="8490229" y="5321693"/>
                  </a:moveTo>
                  <a:lnTo>
                    <a:pt x="8482660" y="5274703"/>
                  </a:lnTo>
                  <a:lnTo>
                    <a:pt x="8461553" y="5233911"/>
                  </a:lnTo>
                  <a:lnTo>
                    <a:pt x="8429384" y="5201729"/>
                  </a:lnTo>
                  <a:lnTo>
                    <a:pt x="8388578" y="5180622"/>
                  </a:lnTo>
                  <a:lnTo>
                    <a:pt x="8341588" y="5173053"/>
                  </a:lnTo>
                  <a:lnTo>
                    <a:pt x="8294611" y="5180622"/>
                  </a:lnTo>
                  <a:lnTo>
                    <a:pt x="8253806" y="5201729"/>
                  </a:lnTo>
                  <a:lnTo>
                    <a:pt x="8221624" y="5233911"/>
                  </a:lnTo>
                  <a:lnTo>
                    <a:pt x="8200517" y="5274703"/>
                  </a:lnTo>
                  <a:lnTo>
                    <a:pt x="8192935" y="5321693"/>
                  </a:lnTo>
                  <a:lnTo>
                    <a:pt x="8200517" y="5368671"/>
                  </a:lnTo>
                  <a:lnTo>
                    <a:pt x="8221624" y="5409463"/>
                  </a:lnTo>
                  <a:lnTo>
                    <a:pt x="8253806" y="5441645"/>
                  </a:lnTo>
                  <a:lnTo>
                    <a:pt x="8294611" y="5462740"/>
                  </a:lnTo>
                  <a:lnTo>
                    <a:pt x="8341588" y="5470322"/>
                  </a:lnTo>
                  <a:lnTo>
                    <a:pt x="8388578" y="5462740"/>
                  </a:lnTo>
                  <a:lnTo>
                    <a:pt x="8429384" y="5441645"/>
                  </a:lnTo>
                  <a:lnTo>
                    <a:pt x="8461553" y="5409463"/>
                  </a:lnTo>
                  <a:lnTo>
                    <a:pt x="8482660" y="5368671"/>
                  </a:lnTo>
                  <a:lnTo>
                    <a:pt x="8490229" y="5321693"/>
                  </a:lnTo>
                  <a:close/>
                </a:path>
                <a:path w="9232265" h="7104380">
                  <a:moveTo>
                    <a:pt x="9160383" y="1878203"/>
                  </a:moveTo>
                  <a:lnTo>
                    <a:pt x="9154439" y="1834045"/>
                  </a:lnTo>
                  <a:lnTo>
                    <a:pt x="9137701" y="1794357"/>
                  </a:lnTo>
                  <a:lnTo>
                    <a:pt x="9111717" y="1760728"/>
                  </a:lnTo>
                  <a:lnTo>
                    <a:pt x="9078087" y="1734743"/>
                  </a:lnTo>
                  <a:lnTo>
                    <a:pt x="9038399" y="1717992"/>
                  </a:lnTo>
                  <a:lnTo>
                    <a:pt x="8994242" y="1712061"/>
                  </a:lnTo>
                  <a:lnTo>
                    <a:pt x="8950071" y="1717992"/>
                  </a:lnTo>
                  <a:lnTo>
                    <a:pt x="8910396" y="1734743"/>
                  </a:lnTo>
                  <a:lnTo>
                    <a:pt x="8876779" y="1760728"/>
                  </a:lnTo>
                  <a:lnTo>
                    <a:pt x="8850795" y="1794357"/>
                  </a:lnTo>
                  <a:lnTo>
                    <a:pt x="8834056" y="1834045"/>
                  </a:lnTo>
                  <a:lnTo>
                    <a:pt x="8828126" y="1878203"/>
                  </a:lnTo>
                  <a:lnTo>
                    <a:pt x="8834056" y="1922373"/>
                  </a:lnTo>
                  <a:lnTo>
                    <a:pt x="8850795" y="1962061"/>
                  </a:lnTo>
                  <a:lnTo>
                    <a:pt x="8876779" y="1995678"/>
                  </a:lnTo>
                  <a:lnTo>
                    <a:pt x="8910396" y="2021662"/>
                  </a:lnTo>
                  <a:lnTo>
                    <a:pt x="8950071" y="2038413"/>
                  </a:lnTo>
                  <a:lnTo>
                    <a:pt x="8994242" y="2044344"/>
                  </a:lnTo>
                  <a:lnTo>
                    <a:pt x="9038399" y="2038413"/>
                  </a:lnTo>
                  <a:lnTo>
                    <a:pt x="9078087" y="2021662"/>
                  </a:lnTo>
                  <a:lnTo>
                    <a:pt x="9111717" y="1995678"/>
                  </a:lnTo>
                  <a:lnTo>
                    <a:pt x="9137701" y="1962061"/>
                  </a:lnTo>
                  <a:lnTo>
                    <a:pt x="9154439" y="1922373"/>
                  </a:lnTo>
                  <a:lnTo>
                    <a:pt x="9160383" y="1878203"/>
                  </a:lnTo>
                  <a:close/>
                </a:path>
                <a:path w="9232265" h="7104380">
                  <a:moveTo>
                    <a:pt x="9195943" y="4734331"/>
                  </a:moveTo>
                  <a:lnTo>
                    <a:pt x="9191155" y="4686744"/>
                  </a:lnTo>
                  <a:lnTo>
                    <a:pt x="9177388" y="4642434"/>
                  </a:lnTo>
                  <a:lnTo>
                    <a:pt x="9155620" y="4602340"/>
                  </a:lnTo>
                  <a:lnTo>
                    <a:pt x="9126804" y="4567402"/>
                  </a:lnTo>
                  <a:lnTo>
                    <a:pt x="9091866" y="4538573"/>
                  </a:lnTo>
                  <a:lnTo>
                    <a:pt x="9051760" y="4516806"/>
                  </a:lnTo>
                  <a:lnTo>
                    <a:pt x="9007450" y="4503051"/>
                  </a:lnTo>
                  <a:lnTo>
                    <a:pt x="8959875" y="4498264"/>
                  </a:lnTo>
                  <a:lnTo>
                    <a:pt x="8912301" y="4503051"/>
                  </a:lnTo>
                  <a:lnTo>
                    <a:pt x="8867978" y="4516806"/>
                  </a:lnTo>
                  <a:lnTo>
                    <a:pt x="8827872" y="4538573"/>
                  </a:lnTo>
                  <a:lnTo>
                    <a:pt x="8792934" y="4567402"/>
                  </a:lnTo>
                  <a:lnTo>
                    <a:pt x="8764105" y="4602340"/>
                  </a:lnTo>
                  <a:lnTo>
                    <a:pt x="8742337" y="4642434"/>
                  </a:lnTo>
                  <a:lnTo>
                    <a:pt x="8728583" y="4686744"/>
                  </a:lnTo>
                  <a:lnTo>
                    <a:pt x="8723782" y="4734331"/>
                  </a:lnTo>
                  <a:lnTo>
                    <a:pt x="8728583" y="4781905"/>
                  </a:lnTo>
                  <a:lnTo>
                    <a:pt x="8742337" y="4826228"/>
                  </a:lnTo>
                  <a:lnTo>
                    <a:pt x="8764105" y="4866322"/>
                  </a:lnTo>
                  <a:lnTo>
                    <a:pt x="8792934" y="4901260"/>
                  </a:lnTo>
                  <a:lnTo>
                    <a:pt x="8827872" y="4930089"/>
                  </a:lnTo>
                  <a:lnTo>
                    <a:pt x="8867978" y="4951844"/>
                  </a:lnTo>
                  <a:lnTo>
                    <a:pt x="8912301" y="4965598"/>
                  </a:lnTo>
                  <a:lnTo>
                    <a:pt x="8959875" y="4970399"/>
                  </a:lnTo>
                  <a:lnTo>
                    <a:pt x="9007450" y="4965598"/>
                  </a:lnTo>
                  <a:lnTo>
                    <a:pt x="9051760" y="4951844"/>
                  </a:lnTo>
                  <a:lnTo>
                    <a:pt x="9091866" y="4930089"/>
                  </a:lnTo>
                  <a:lnTo>
                    <a:pt x="9126804" y="4901260"/>
                  </a:lnTo>
                  <a:lnTo>
                    <a:pt x="9155620" y="4866322"/>
                  </a:lnTo>
                  <a:lnTo>
                    <a:pt x="9177388" y="4826228"/>
                  </a:lnTo>
                  <a:lnTo>
                    <a:pt x="9191155" y="4781905"/>
                  </a:lnTo>
                  <a:lnTo>
                    <a:pt x="9195943" y="4734331"/>
                  </a:lnTo>
                  <a:close/>
                </a:path>
                <a:path w="9232265" h="7104380">
                  <a:moveTo>
                    <a:pt x="9232201" y="271068"/>
                  </a:moveTo>
                  <a:lnTo>
                    <a:pt x="9224175" y="221322"/>
                  </a:lnTo>
                  <a:lnTo>
                    <a:pt x="9201836" y="178117"/>
                  </a:lnTo>
                  <a:lnTo>
                    <a:pt x="9167762" y="144056"/>
                  </a:lnTo>
                  <a:lnTo>
                    <a:pt x="9124556" y="121704"/>
                  </a:lnTo>
                  <a:lnTo>
                    <a:pt x="9074810" y="113677"/>
                  </a:lnTo>
                  <a:lnTo>
                    <a:pt x="9025064" y="121704"/>
                  </a:lnTo>
                  <a:lnTo>
                    <a:pt x="8981859" y="144056"/>
                  </a:lnTo>
                  <a:lnTo>
                    <a:pt x="8947798" y="178117"/>
                  </a:lnTo>
                  <a:lnTo>
                    <a:pt x="8925458" y="221322"/>
                  </a:lnTo>
                  <a:lnTo>
                    <a:pt x="8917432" y="271068"/>
                  </a:lnTo>
                  <a:lnTo>
                    <a:pt x="8925458" y="320827"/>
                  </a:lnTo>
                  <a:lnTo>
                    <a:pt x="8937434" y="344004"/>
                  </a:lnTo>
                  <a:lnTo>
                    <a:pt x="8920251" y="342011"/>
                  </a:lnTo>
                  <a:lnTo>
                    <a:pt x="8874138" y="347332"/>
                  </a:lnTo>
                  <a:lnTo>
                    <a:pt x="8831809" y="362458"/>
                  </a:lnTo>
                  <a:lnTo>
                    <a:pt x="8794458" y="386194"/>
                  </a:lnTo>
                  <a:lnTo>
                    <a:pt x="8763317" y="417334"/>
                  </a:lnTo>
                  <a:lnTo>
                    <a:pt x="8739568" y="454672"/>
                  </a:lnTo>
                  <a:lnTo>
                    <a:pt x="8724443" y="497001"/>
                  </a:lnTo>
                  <a:lnTo>
                    <a:pt x="8719134" y="543115"/>
                  </a:lnTo>
                  <a:lnTo>
                    <a:pt x="8724443" y="589216"/>
                  </a:lnTo>
                  <a:lnTo>
                    <a:pt x="8739568" y="631545"/>
                  </a:lnTo>
                  <a:lnTo>
                    <a:pt x="8763317" y="668883"/>
                  </a:lnTo>
                  <a:lnTo>
                    <a:pt x="8794458" y="700024"/>
                  </a:lnTo>
                  <a:lnTo>
                    <a:pt x="8831809" y="723760"/>
                  </a:lnTo>
                  <a:lnTo>
                    <a:pt x="8874138" y="738886"/>
                  </a:lnTo>
                  <a:lnTo>
                    <a:pt x="8920251" y="744207"/>
                  </a:lnTo>
                  <a:lnTo>
                    <a:pt x="8966365" y="738886"/>
                  </a:lnTo>
                  <a:lnTo>
                    <a:pt x="9008694" y="723760"/>
                  </a:lnTo>
                  <a:lnTo>
                    <a:pt x="9046032" y="700024"/>
                  </a:lnTo>
                  <a:lnTo>
                    <a:pt x="9077173" y="668883"/>
                  </a:lnTo>
                  <a:lnTo>
                    <a:pt x="9100909" y="631545"/>
                  </a:lnTo>
                  <a:lnTo>
                    <a:pt x="9116047" y="589216"/>
                  </a:lnTo>
                  <a:lnTo>
                    <a:pt x="9121356" y="543115"/>
                  </a:lnTo>
                  <a:lnTo>
                    <a:pt x="9116047" y="497001"/>
                  </a:lnTo>
                  <a:lnTo>
                    <a:pt x="9100909" y="454672"/>
                  </a:lnTo>
                  <a:lnTo>
                    <a:pt x="9083357" y="427088"/>
                  </a:lnTo>
                  <a:lnTo>
                    <a:pt x="9124556" y="420446"/>
                  </a:lnTo>
                  <a:lnTo>
                    <a:pt x="9167762" y="398094"/>
                  </a:lnTo>
                  <a:lnTo>
                    <a:pt x="9201836" y="364032"/>
                  </a:lnTo>
                  <a:lnTo>
                    <a:pt x="9224175" y="320827"/>
                  </a:lnTo>
                  <a:lnTo>
                    <a:pt x="9232201" y="271068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865758" y="6985030"/>
              <a:ext cx="126746" cy="126746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015910" y="6987739"/>
              <a:ext cx="126746" cy="126746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173695" y="6987739"/>
              <a:ext cx="126746" cy="126746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321125" y="6987739"/>
              <a:ext cx="126758" cy="126746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473737" y="6987739"/>
              <a:ext cx="126758" cy="126746"/>
            </a:xfrm>
            <a:prstGeom prst="rect">
              <a:avLst/>
            </a:prstGeom>
          </p:spPr>
        </p:pic>
      </p:grpSp>
      <p:sp>
        <p:nvSpPr>
          <p:cNvPr id="112" name="object 112"/>
          <p:cNvSpPr txBox="1"/>
          <p:nvPr/>
        </p:nvSpPr>
        <p:spPr>
          <a:xfrm>
            <a:off x="4924757" y="1231815"/>
            <a:ext cx="92456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30" dirty="0">
                <a:solidFill>
                  <a:srgbClr val="445363"/>
                </a:solidFill>
                <a:latin typeface="Trebuchet MS"/>
                <a:cs typeface="Trebuchet MS"/>
              </a:rPr>
              <a:t>T</a:t>
            </a:r>
            <a:r>
              <a:rPr sz="950" b="1" spc="-15" dirty="0">
                <a:solidFill>
                  <a:srgbClr val="445363"/>
                </a:solidFill>
                <a:latin typeface="Trebuchet MS"/>
                <a:cs typeface="Trebuchet MS"/>
              </a:rPr>
              <a:t>o</a:t>
            </a:r>
            <a:r>
              <a:rPr sz="950" b="1" spc="-9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50" b="1" spc="-30" dirty="0">
                <a:solidFill>
                  <a:srgbClr val="445363"/>
                </a:solidFill>
                <a:latin typeface="Trebuchet MS"/>
                <a:cs typeface="Trebuchet MS"/>
              </a:rPr>
              <a:t>Eli</a:t>
            </a:r>
            <a:r>
              <a:rPr sz="950" b="1" spc="-55" dirty="0">
                <a:solidFill>
                  <a:srgbClr val="445363"/>
                </a:solidFill>
                <a:latin typeface="Trebuchet MS"/>
                <a:cs typeface="Trebuchet MS"/>
              </a:rPr>
              <a:t>z</a:t>
            </a:r>
            <a:r>
              <a:rPr sz="950" b="1" spc="-20" dirty="0">
                <a:solidFill>
                  <a:srgbClr val="445363"/>
                </a:solidFill>
                <a:latin typeface="Trebuchet MS"/>
                <a:cs typeface="Trebuchet MS"/>
              </a:rPr>
              <a:t>ab</a:t>
            </a:r>
            <a:r>
              <a:rPr sz="950" b="1" spc="-45" dirty="0">
                <a:solidFill>
                  <a:srgbClr val="445363"/>
                </a:solidFill>
                <a:latin typeface="Trebuchet MS"/>
                <a:cs typeface="Trebuchet MS"/>
              </a:rPr>
              <a:t>e</a:t>
            </a:r>
            <a:r>
              <a:rPr sz="950" b="1" spc="-20" dirty="0">
                <a:solidFill>
                  <a:srgbClr val="445363"/>
                </a:solidFill>
                <a:latin typeface="Trebuchet MS"/>
                <a:cs typeface="Trebuchet MS"/>
              </a:rPr>
              <a:t>th</a:t>
            </a:r>
            <a:r>
              <a:rPr sz="950" b="1" spc="-9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50" b="1" spc="-80" dirty="0">
                <a:solidFill>
                  <a:srgbClr val="445363"/>
                </a:solidFill>
                <a:latin typeface="Trebuchet MS"/>
                <a:cs typeface="Trebuchet MS"/>
              </a:rPr>
              <a:t>A</a:t>
            </a:r>
            <a:r>
              <a:rPr sz="950" b="1" spc="-15" dirty="0">
                <a:solidFill>
                  <a:srgbClr val="445363"/>
                </a:solidFill>
                <a:latin typeface="Trebuchet MS"/>
                <a:cs typeface="Trebuchet MS"/>
              </a:rPr>
              <a:t>v</a:t>
            </a:r>
            <a:r>
              <a:rPr sz="950" b="1" spc="-60" dirty="0">
                <a:solidFill>
                  <a:srgbClr val="445363"/>
                </a:solidFill>
                <a:latin typeface="Trebuchet MS"/>
                <a:cs typeface="Trebuchet MS"/>
              </a:rPr>
              <a:t>e.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9116335" y="1388659"/>
            <a:ext cx="75882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5" dirty="0">
                <a:solidFill>
                  <a:srgbClr val="445363"/>
                </a:solidFill>
                <a:latin typeface="Trebuchet MS"/>
                <a:cs typeface="Trebuchet MS"/>
              </a:rPr>
              <a:t>P</a:t>
            </a:r>
            <a:r>
              <a:rPr sz="950" b="1" spc="-50" dirty="0">
                <a:solidFill>
                  <a:srgbClr val="445363"/>
                </a:solidFill>
                <a:latin typeface="Trebuchet MS"/>
                <a:cs typeface="Trebuchet MS"/>
              </a:rPr>
              <a:t>e</a:t>
            </a:r>
            <a:r>
              <a:rPr sz="950" b="1" spc="-45" dirty="0">
                <a:solidFill>
                  <a:srgbClr val="445363"/>
                </a:solidFill>
                <a:latin typeface="Trebuchet MS"/>
                <a:cs typeface="Trebuchet MS"/>
              </a:rPr>
              <a:t>r</a:t>
            </a:r>
            <a:r>
              <a:rPr sz="950" b="1" spc="-5" dirty="0">
                <a:solidFill>
                  <a:srgbClr val="445363"/>
                </a:solidFill>
                <a:latin typeface="Trebuchet MS"/>
                <a:cs typeface="Trebuchet MS"/>
              </a:rPr>
              <a:t>shall</a:t>
            </a:r>
            <a:r>
              <a:rPr sz="950" b="1" spc="-9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50" b="1" spc="-10" dirty="0">
                <a:solidFill>
                  <a:srgbClr val="445363"/>
                </a:solidFill>
                <a:latin typeface="Trebuchet MS"/>
                <a:cs typeface="Trebuchet MS"/>
              </a:rPr>
              <a:t>R</a:t>
            </a:r>
            <a:r>
              <a:rPr sz="950" b="1" spc="-30" dirty="0">
                <a:solidFill>
                  <a:srgbClr val="445363"/>
                </a:solidFill>
                <a:latin typeface="Trebuchet MS"/>
                <a:cs typeface="Trebuchet MS"/>
              </a:rPr>
              <a:t>o</a:t>
            </a:r>
            <a:r>
              <a:rPr sz="950" b="1" spc="-5" dirty="0">
                <a:solidFill>
                  <a:srgbClr val="445363"/>
                </a:solidFill>
                <a:latin typeface="Trebuchet MS"/>
                <a:cs typeface="Trebuchet MS"/>
              </a:rPr>
              <a:t>ad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2764150" y="1412789"/>
            <a:ext cx="124587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30" dirty="0">
                <a:solidFill>
                  <a:srgbClr val="445363"/>
                </a:solidFill>
                <a:latin typeface="Trebuchet MS"/>
                <a:cs typeface="Trebuchet MS"/>
              </a:rPr>
              <a:t>T</a:t>
            </a:r>
            <a:r>
              <a:rPr sz="950" b="1" spc="-15" dirty="0">
                <a:solidFill>
                  <a:srgbClr val="445363"/>
                </a:solidFill>
                <a:latin typeface="Trebuchet MS"/>
                <a:cs typeface="Trebuchet MS"/>
              </a:rPr>
              <a:t>o</a:t>
            </a:r>
            <a:r>
              <a:rPr sz="950" b="1" spc="-9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50" b="1" spc="-35" dirty="0">
                <a:solidFill>
                  <a:srgbClr val="445363"/>
                </a:solidFill>
                <a:latin typeface="Trebuchet MS"/>
                <a:cs typeface="Trebuchet MS"/>
              </a:rPr>
              <a:t>West</a:t>
            </a:r>
            <a:r>
              <a:rPr sz="950" b="1" spc="-9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50" b="1" spc="-15" dirty="0">
                <a:solidFill>
                  <a:srgbClr val="445363"/>
                </a:solidFill>
                <a:latin typeface="Trebuchet MS"/>
                <a:cs typeface="Trebuchet MS"/>
              </a:rPr>
              <a:t>Florissant</a:t>
            </a:r>
            <a:r>
              <a:rPr sz="950" b="1" spc="-9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50" b="1" spc="-80" dirty="0">
                <a:solidFill>
                  <a:srgbClr val="445363"/>
                </a:solidFill>
                <a:latin typeface="Trebuchet MS"/>
                <a:cs typeface="Trebuchet MS"/>
              </a:rPr>
              <a:t>A</a:t>
            </a:r>
            <a:r>
              <a:rPr sz="950" b="1" spc="-15" dirty="0">
                <a:solidFill>
                  <a:srgbClr val="445363"/>
                </a:solidFill>
                <a:latin typeface="Trebuchet MS"/>
                <a:cs typeface="Trebuchet MS"/>
              </a:rPr>
              <a:t>v</a:t>
            </a:r>
            <a:r>
              <a:rPr sz="950" b="1" spc="-60" dirty="0">
                <a:solidFill>
                  <a:srgbClr val="445363"/>
                </a:solidFill>
                <a:latin typeface="Trebuchet MS"/>
                <a:cs typeface="Trebuchet MS"/>
              </a:rPr>
              <a:t>e.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338338" y="2369274"/>
            <a:ext cx="18161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b="1" spc="-114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805560" y="4237380"/>
            <a:ext cx="18161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9505438" y="3751712"/>
            <a:ext cx="182880" cy="42037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250" b="1" spc="-114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9218729" y="2911315"/>
            <a:ext cx="182880" cy="42037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250" b="1" spc="-114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9863737" y="2364584"/>
            <a:ext cx="182880" cy="42037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250" b="1" spc="-114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0496971" y="2904788"/>
            <a:ext cx="182880" cy="42037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250" b="1" spc="-114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0553482" y="4222058"/>
            <a:ext cx="182880" cy="42037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250" b="1" spc="-114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9271379" y="4687808"/>
            <a:ext cx="182880" cy="42037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250" b="1" spc="-114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9919951" y="5060218"/>
            <a:ext cx="182880" cy="42037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250" b="1" spc="-114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9088421" y="5666707"/>
            <a:ext cx="335280" cy="4222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250" b="1" spc="-114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9826149" y="6548525"/>
            <a:ext cx="335280" cy="4222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250" b="1" spc="-114" dirty="0">
                <a:solidFill>
                  <a:srgbClr val="FFFFFF"/>
                </a:solidFill>
                <a:latin typeface="Trebuchet MS"/>
                <a:cs typeface="Trebuchet MS"/>
              </a:rPr>
              <a:t>11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0551193" y="6974715"/>
            <a:ext cx="335280" cy="4222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250" b="1" spc="-114" dirty="0">
                <a:solidFill>
                  <a:srgbClr val="FFFFFF"/>
                </a:solidFill>
                <a:latin typeface="Trebuchet MS"/>
                <a:cs typeface="Trebuchet MS"/>
              </a:rPr>
              <a:t>12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0836253" y="5585384"/>
            <a:ext cx="335280" cy="4222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250" b="1" spc="-114" dirty="0">
                <a:solidFill>
                  <a:srgbClr val="FFFFFF"/>
                </a:solidFill>
                <a:latin typeface="Trebuchet MS"/>
                <a:cs typeface="Trebuchet MS"/>
              </a:rPr>
              <a:t>13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4462934" y="2738878"/>
            <a:ext cx="335280" cy="4222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250" b="1" spc="-114" dirty="0">
                <a:solidFill>
                  <a:srgbClr val="FFFFFF"/>
                </a:solidFill>
                <a:latin typeface="Trebuchet MS"/>
                <a:cs typeface="Trebuchet MS"/>
              </a:rPr>
              <a:t>14</a:t>
            </a:r>
            <a:endParaRPr sz="2250">
              <a:latin typeface="Trebuchet MS"/>
              <a:cs typeface="Trebuchet MS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3455975" y="1049019"/>
            <a:ext cx="12086590" cy="513715"/>
            <a:chOff x="3455975" y="1049019"/>
            <a:chExt cx="12086590" cy="513715"/>
          </a:xfrm>
        </p:grpSpPr>
        <p:sp>
          <p:nvSpPr>
            <p:cNvPr id="130" name="object 130"/>
            <p:cNvSpPr/>
            <p:nvPr/>
          </p:nvSpPr>
          <p:spPr>
            <a:xfrm>
              <a:off x="3455975" y="1171317"/>
              <a:ext cx="968375" cy="277495"/>
            </a:xfrm>
            <a:custGeom>
              <a:avLst/>
              <a:gdLst/>
              <a:ahLst/>
              <a:cxnLst/>
              <a:rect l="l" t="t" r="r" b="b"/>
              <a:pathLst>
                <a:path w="968375" h="277494">
                  <a:moveTo>
                    <a:pt x="968118" y="0"/>
                  </a:moveTo>
                  <a:lnTo>
                    <a:pt x="0" y="0"/>
                  </a:lnTo>
                  <a:lnTo>
                    <a:pt x="0" y="277494"/>
                  </a:lnTo>
                  <a:lnTo>
                    <a:pt x="968118" y="277494"/>
                  </a:lnTo>
                  <a:lnTo>
                    <a:pt x="9681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5294762" y="1049019"/>
              <a:ext cx="247650" cy="513715"/>
            </a:xfrm>
            <a:custGeom>
              <a:avLst/>
              <a:gdLst/>
              <a:ahLst/>
              <a:cxnLst/>
              <a:rect l="l" t="t" r="r" b="b"/>
              <a:pathLst>
                <a:path w="247650" h="513715">
                  <a:moveTo>
                    <a:pt x="247510" y="0"/>
                  </a:moveTo>
                  <a:lnTo>
                    <a:pt x="0" y="0"/>
                  </a:lnTo>
                  <a:lnTo>
                    <a:pt x="0" y="513333"/>
                  </a:lnTo>
                  <a:lnTo>
                    <a:pt x="247510" y="513333"/>
                  </a:lnTo>
                  <a:lnTo>
                    <a:pt x="247510" y="0"/>
                  </a:lnTo>
                  <a:close/>
                </a:path>
              </a:pathLst>
            </a:custGeom>
            <a:solidFill>
              <a:srgbClr val="8BD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15323531" y="1231171"/>
            <a:ext cx="205104" cy="21018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150" spc="85" dirty="0">
                <a:solidFill>
                  <a:srgbClr val="FFFFFF"/>
                </a:solidFill>
                <a:latin typeface="Calibri"/>
                <a:cs typeface="Calibri"/>
              </a:rPr>
              <a:t>FV</a:t>
            </a:r>
            <a:endParaRPr sz="1150">
              <a:latin typeface="Calibri"/>
              <a:cs typeface="Calibri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14916480" y="9657463"/>
            <a:ext cx="264795" cy="264795"/>
            <a:chOff x="14916480" y="9657463"/>
            <a:chExt cx="264795" cy="264795"/>
          </a:xfrm>
        </p:grpSpPr>
        <p:sp>
          <p:nvSpPr>
            <p:cNvPr id="134" name="object 134"/>
            <p:cNvSpPr/>
            <p:nvPr/>
          </p:nvSpPr>
          <p:spPr>
            <a:xfrm>
              <a:off x="14928703" y="9669686"/>
              <a:ext cx="240665" cy="240665"/>
            </a:xfrm>
            <a:custGeom>
              <a:avLst/>
              <a:gdLst/>
              <a:ahLst/>
              <a:cxnLst/>
              <a:rect l="l" t="t" r="r" b="b"/>
              <a:pathLst>
                <a:path w="240665" h="240665">
                  <a:moveTo>
                    <a:pt x="120116" y="240233"/>
                  </a:moveTo>
                  <a:lnTo>
                    <a:pt x="166874" y="230794"/>
                  </a:lnTo>
                  <a:lnTo>
                    <a:pt x="205054" y="205054"/>
                  </a:lnTo>
                  <a:lnTo>
                    <a:pt x="230794" y="166874"/>
                  </a:lnTo>
                  <a:lnTo>
                    <a:pt x="240233" y="120116"/>
                  </a:lnTo>
                  <a:lnTo>
                    <a:pt x="230794" y="73359"/>
                  </a:lnTo>
                  <a:lnTo>
                    <a:pt x="205054" y="35179"/>
                  </a:lnTo>
                  <a:lnTo>
                    <a:pt x="166874" y="9438"/>
                  </a:lnTo>
                  <a:lnTo>
                    <a:pt x="120116" y="0"/>
                  </a:lnTo>
                  <a:lnTo>
                    <a:pt x="73359" y="9438"/>
                  </a:lnTo>
                  <a:lnTo>
                    <a:pt x="35179" y="35179"/>
                  </a:lnTo>
                  <a:lnTo>
                    <a:pt x="9438" y="73359"/>
                  </a:lnTo>
                  <a:lnTo>
                    <a:pt x="0" y="120116"/>
                  </a:lnTo>
                  <a:lnTo>
                    <a:pt x="9438" y="166874"/>
                  </a:lnTo>
                  <a:lnTo>
                    <a:pt x="35179" y="205054"/>
                  </a:lnTo>
                  <a:lnTo>
                    <a:pt x="73359" y="230794"/>
                  </a:lnTo>
                  <a:lnTo>
                    <a:pt x="120116" y="240233"/>
                  </a:lnTo>
                  <a:close/>
                </a:path>
              </a:pathLst>
            </a:custGeom>
            <a:ln w="2444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5047776" y="9658182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5">
                  <a:moveTo>
                    <a:pt x="0" y="0"/>
                  </a:moveTo>
                  <a:lnTo>
                    <a:pt x="0" y="139052"/>
                  </a:lnTo>
                </a:path>
              </a:pathLst>
            </a:custGeom>
            <a:ln w="2444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14983176" y="9463323"/>
            <a:ext cx="123189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2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5600" y="507892"/>
            <a:ext cx="4482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C</a:t>
            </a:r>
            <a:r>
              <a:rPr spc="-135" dirty="0"/>
              <a:t>a</a:t>
            </a:r>
            <a:r>
              <a:rPr spc="-400" dirty="0"/>
              <a:t>mp</a:t>
            </a:r>
            <a:r>
              <a:rPr spc="-290" dirty="0"/>
              <a:t>u</a:t>
            </a:r>
            <a:r>
              <a:rPr spc="45" dirty="0"/>
              <a:t>s</a:t>
            </a:r>
            <a:r>
              <a:rPr spc="-15" dirty="0"/>
              <a:t> </a:t>
            </a:r>
            <a:r>
              <a:rPr spc="-635" dirty="0"/>
              <a:t>T</a:t>
            </a:r>
            <a:r>
              <a:rPr spc="-280" dirty="0"/>
              <a:t>r</a:t>
            </a:r>
            <a:r>
              <a:rPr spc="-135" dirty="0"/>
              <a:t>a</a:t>
            </a:r>
            <a:r>
              <a:rPr spc="-290" dirty="0"/>
              <a:t>n</a:t>
            </a:r>
            <a:r>
              <a:rPr spc="145" dirty="0"/>
              <a:t>s</a:t>
            </a:r>
            <a:r>
              <a:rPr spc="-270" dirty="0"/>
              <a:t>f</a:t>
            </a:r>
            <a:r>
              <a:rPr spc="-330" dirty="0"/>
              <a:t>o</a:t>
            </a:r>
            <a:r>
              <a:rPr spc="-204" dirty="0"/>
              <a:t>r</a:t>
            </a:r>
            <a:r>
              <a:rPr spc="-475" dirty="0"/>
              <a:t>m</a:t>
            </a:r>
            <a:r>
              <a:rPr spc="-65" dirty="0"/>
              <a:t>a</a:t>
            </a:r>
            <a:r>
              <a:rPr spc="-409" dirty="0"/>
              <a:t>t</a:t>
            </a:r>
            <a:r>
              <a:rPr spc="-105" dirty="0"/>
              <a:t>i</a:t>
            </a:r>
            <a:r>
              <a:rPr spc="-285" dirty="0"/>
              <a:t>on</a:t>
            </a:r>
          </a:p>
        </p:txBody>
      </p:sp>
      <p:sp>
        <p:nvSpPr>
          <p:cNvPr id="3" name="object 3"/>
          <p:cNvSpPr/>
          <p:nvPr/>
        </p:nvSpPr>
        <p:spPr>
          <a:xfrm>
            <a:off x="209376" y="122019"/>
            <a:ext cx="1346200" cy="1346200"/>
          </a:xfrm>
          <a:custGeom>
            <a:avLst/>
            <a:gdLst/>
            <a:ahLst/>
            <a:cxnLst/>
            <a:rect l="l" t="t" r="r" b="b"/>
            <a:pathLst>
              <a:path w="1346200" h="1346200">
                <a:moveTo>
                  <a:pt x="672998" y="0"/>
                </a:moveTo>
                <a:lnTo>
                  <a:pt x="624935" y="1689"/>
                </a:lnTo>
                <a:lnTo>
                  <a:pt x="577783" y="6683"/>
                </a:lnTo>
                <a:lnTo>
                  <a:pt x="531658" y="14866"/>
                </a:lnTo>
                <a:lnTo>
                  <a:pt x="486673" y="26126"/>
                </a:lnTo>
                <a:lnTo>
                  <a:pt x="442942" y="40347"/>
                </a:lnTo>
                <a:lnTo>
                  <a:pt x="400578" y="57416"/>
                </a:lnTo>
                <a:lnTo>
                  <a:pt x="359696" y="77220"/>
                </a:lnTo>
                <a:lnTo>
                  <a:pt x="320410" y="99644"/>
                </a:lnTo>
                <a:lnTo>
                  <a:pt x="282832" y="124575"/>
                </a:lnTo>
                <a:lnTo>
                  <a:pt x="247078" y="151898"/>
                </a:lnTo>
                <a:lnTo>
                  <a:pt x="213261" y="181500"/>
                </a:lnTo>
                <a:lnTo>
                  <a:pt x="181495" y="213266"/>
                </a:lnTo>
                <a:lnTo>
                  <a:pt x="151894" y="247083"/>
                </a:lnTo>
                <a:lnTo>
                  <a:pt x="124571" y="282838"/>
                </a:lnTo>
                <a:lnTo>
                  <a:pt x="99641" y="320415"/>
                </a:lnTo>
                <a:lnTo>
                  <a:pt x="77218" y="359702"/>
                </a:lnTo>
                <a:lnTo>
                  <a:pt x="57414" y="400584"/>
                </a:lnTo>
                <a:lnTo>
                  <a:pt x="40346" y="442947"/>
                </a:lnTo>
                <a:lnTo>
                  <a:pt x="26125" y="486678"/>
                </a:lnTo>
                <a:lnTo>
                  <a:pt x="14866" y="531662"/>
                </a:lnTo>
                <a:lnTo>
                  <a:pt x="6683" y="577786"/>
                </a:lnTo>
                <a:lnTo>
                  <a:pt x="1689" y="624936"/>
                </a:lnTo>
                <a:lnTo>
                  <a:pt x="0" y="672998"/>
                </a:lnTo>
                <a:lnTo>
                  <a:pt x="1689" y="721061"/>
                </a:lnTo>
                <a:lnTo>
                  <a:pt x="6683" y="768212"/>
                </a:lnTo>
                <a:lnTo>
                  <a:pt x="14866" y="814337"/>
                </a:lnTo>
                <a:lnTo>
                  <a:pt x="26125" y="859323"/>
                </a:lnTo>
                <a:lnTo>
                  <a:pt x="40346" y="903054"/>
                </a:lnTo>
                <a:lnTo>
                  <a:pt x="57414" y="945417"/>
                </a:lnTo>
                <a:lnTo>
                  <a:pt x="77218" y="986300"/>
                </a:lnTo>
                <a:lnTo>
                  <a:pt x="99641" y="1025586"/>
                </a:lnTo>
                <a:lnTo>
                  <a:pt x="124571" y="1063163"/>
                </a:lnTo>
                <a:lnTo>
                  <a:pt x="151894" y="1098918"/>
                </a:lnTo>
                <a:lnTo>
                  <a:pt x="181495" y="1132735"/>
                </a:lnTo>
                <a:lnTo>
                  <a:pt x="213261" y="1164501"/>
                </a:lnTo>
                <a:lnTo>
                  <a:pt x="247078" y="1194102"/>
                </a:lnTo>
                <a:lnTo>
                  <a:pt x="282832" y="1221425"/>
                </a:lnTo>
                <a:lnTo>
                  <a:pt x="320410" y="1246355"/>
                </a:lnTo>
                <a:lnTo>
                  <a:pt x="359696" y="1268778"/>
                </a:lnTo>
                <a:lnTo>
                  <a:pt x="400578" y="1288581"/>
                </a:lnTo>
                <a:lnTo>
                  <a:pt x="442942" y="1305650"/>
                </a:lnTo>
                <a:lnTo>
                  <a:pt x="486673" y="1319871"/>
                </a:lnTo>
                <a:lnTo>
                  <a:pt x="531658" y="1331130"/>
                </a:lnTo>
                <a:lnTo>
                  <a:pt x="577783" y="1339313"/>
                </a:lnTo>
                <a:lnTo>
                  <a:pt x="624935" y="1344307"/>
                </a:lnTo>
                <a:lnTo>
                  <a:pt x="672998" y="1345996"/>
                </a:lnTo>
                <a:lnTo>
                  <a:pt x="721061" y="1344307"/>
                </a:lnTo>
                <a:lnTo>
                  <a:pt x="768212" y="1339313"/>
                </a:lnTo>
                <a:lnTo>
                  <a:pt x="814337" y="1331130"/>
                </a:lnTo>
                <a:lnTo>
                  <a:pt x="859323" y="1319871"/>
                </a:lnTo>
                <a:lnTo>
                  <a:pt x="903054" y="1305650"/>
                </a:lnTo>
                <a:lnTo>
                  <a:pt x="945417" y="1288581"/>
                </a:lnTo>
                <a:lnTo>
                  <a:pt x="986300" y="1268778"/>
                </a:lnTo>
                <a:lnTo>
                  <a:pt x="1025586" y="1246355"/>
                </a:lnTo>
                <a:lnTo>
                  <a:pt x="1063163" y="1221425"/>
                </a:lnTo>
                <a:lnTo>
                  <a:pt x="1098918" y="1194102"/>
                </a:lnTo>
                <a:lnTo>
                  <a:pt x="1132735" y="1164501"/>
                </a:lnTo>
                <a:lnTo>
                  <a:pt x="1164501" y="1132735"/>
                </a:lnTo>
                <a:lnTo>
                  <a:pt x="1194102" y="1098918"/>
                </a:lnTo>
                <a:lnTo>
                  <a:pt x="1221425" y="1063163"/>
                </a:lnTo>
                <a:lnTo>
                  <a:pt x="1246355" y="1025586"/>
                </a:lnTo>
                <a:lnTo>
                  <a:pt x="1268778" y="986300"/>
                </a:lnTo>
                <a:lnTo>
                  <a:pt x="1288581" y="945417"/>
                </a:lnTo>
                <a:lnTo>
                  <a:pt x="1305650" y="903054"/>
                </a:lnTo>
                <a:lnTo>
                  <a:pt x="1319871" y="859323"/>
                </a:lnTo>
                <a:lnTo>
                  <a:pt x="1331130" y="814337"/>
                </a:lnTo>
                <a:lnTo>
                  <a:pt x="1339313" y="768212"/>
                </a:lnTo>
                <a:lnTo>
                  <a:pt x="1344307" y="721061"/>
                </a:lnTo>
                <a:lnTo>
                  <a:pt x="1345996" y="672998"/>
                </a:lnTo>
                <a:lnTo>
                  <a:pt x="1344307" y="624936"/>
                </a:lnTo>
                <a:lnTo>
                  <a:pt x="1339313" y="577786"/>
                </a:lnTo>
                <a:lnTo>
                  <a:pt x="1331130" y="531662"/>
                </a:lnTo>
                <a:lnTo>
                  <a:pt x="1319871" y="486678"/>
                </a:lnTo>
                <a:lnTo>
                  <a:pt x="1305650" y="442947"/>
                </a:lnTo>
                <a:lnTo>
                  <a:pt x="1288581" y="400584"/>
                </a:lnTo>
                <a:lnTo>
                  <a:pt x="1268778" y="359702"/>
                </a:lnTo>
                <a:lnTo>
                  <a:pt x="1246355" y="320415"/>
                </a:lnTo>
                <a:lnTo>
                  <a:pt x="1221425" y="282838"/>
                </a:lnTo>
                <a:lnTo>
                  <a:pt x="1194102" y="247083"/>
                </a:lnTo>
                <a:lnTo>
                  <a:pt x="1164501" y="213266"/>
                </a:lnTo>
                <a:lnTo>
                  <a:pt x="1132735" y="181500"/>
                </a:lnTo>
                <a:lnTo>
                  <a:pt x="1098918" y="151898"/>
                </a:lnTo>
                <a:lnTo>
                  <a:pt x="1063163" y="124575"/>
                </a:lnTo>
                <a:lnTo>
                  <a:pt x="1025586" y="99644"/>
                </a:lnTo>
                <a:lnTo>
                  <a:pt x="986300" y="77220"/>
                </a:lnTo>
                <a:lnTo>
                  <a:pt x="945417" y="57416"/>
                </a:lnTo>
                <a:lnTo>
                  <a:pt x="903054" y="40347"/>
                </a:lnTo>
                <a:lnTo>
                  <a:pt x="859323" y="26126"/>
                </a:lnTo>
                <a:lnTo>
                  <a:pt x="814337" y="14866"/>
                </a:lnTo>
                <a:lnTo>
                  <a:pt x="768212" y="6683"/>
                </a:lnTo>
                <a:lnTo>
                  <a:pt x="721061" y="1689"/>
                </a:lnTo>
                <a:lnTo>
                  <a:pt x="672998" y="0"/>
                </a:lnTo>
                <a:close/>
              </a:path>
            </a:pathLst>
          </a:custGeom>
          <a:solidFill>
            <a:srgbClr val="8BD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0302" y="439419"/>
            <a:ext cx="685165" cy="68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00" spc="385" dirty="0">
                <a:solidFill>
                  <a:srgbClr val="FFFFFF"/>
                </a:solidFill>
                <a:latin typeface="Calibri"/>
                <a:cs typeface="Calibri"/>
              </a:rPr>
              <a:t>FV</a:t>
            </a:r>
            <a:endParaRPr sz="43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7940" y="3239029"/>
            <a:ext cx="87630" cy="8764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7940" y="3963282"/>
            <a:ext cx="87630" cy="8764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940" y="4322216"/>
            <a:ext cx="87630" cy="8764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940" y="3785677"/>
            <a:ext cx="87630" cy="8764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95235" y="6052498"/>
            <a:ext cx="1992630" cy="328358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38455" indent="-32639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Child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 Development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Service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Social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Sciences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trike="sngStrike" spc="90" dirty="0">
                <a:solidFill>
                  <a:srgbClr val="D2232A"/>
                </a:solidFill>
                <a:latin typeface="Calibri"/>
                <a:cs typeface="Calibri"/>
              </a:rPr>
              <a:t>Communications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Theatre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Humanities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trike="sngStrike" spc="90" dirty="0">
                <a:solidFill>
                  <a:srgbClr val="D2232A"/>
                </a:solidFill>
                <a:latin typeface="Calibri"/>
                <a:cs typeface="Calibri"/>
              </a:rPr>
              <a:t>Student</a:t>
            </a:r>
            <a:r>
              <a:rPr sz="1050" strike="sngStrike" spc="-25" dirty="0">
                <a:solidFill>
                  <a:srgbClr val="D2232A"/>
                </a:solidFill>
                <a:latin typeface="Calibri"/>
                <a:cs typeface="Calibri"/>
              </a:rPr>
              <a:t> </a:t>
            </a:r>
            <a:r>
              <a:rPr sz="1050" strike="sngStrike" spc="90" dirty="0">
                <a:solidFill>
                  <a:srgbClr val="D2232A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trike="sngStrike" spc="90" dirty="0">
                <a:solidFill>
                  <a:srgbClr val="D2232A"/>
                </a:solidFill>
                <a:latin typeface="Calibri"/>
                <a:cs typeface="Calibri"/>
              </a:rPr>
              <a:t>Administration</a:t>
            </a:r>
            <a:endParaRPr sz="1050">
              <a:latin typeface="Calibri"/>
              <a:cs typeface="Calibri"/>
            </a:endParaRPr>
          </a:p>
          <a:p>
            <a:pPr marL="338455" marR="73025" indent="-325755">
              <a:lnSpc>
                <a:spcPct val="113100"/>
              </a:lnSpc>
              <a:buAutoNum type="arabicPeriod"/>
              <a:tabLst>
                <a:tab pos="338455" algn="l"/>
                <a:tab pos="339090" algn="l"/>
              </a:tabLst>
            </a:pPr>
            <a:r>
              <a:rPr sz="1050" strike="sngStrike" spc="90" dirty="0">
                <a:solidFill>
                  <a:srgbClr val="D2232A"/>
                </a:solidFill>
                <a:latin typeface="Calibri"/>
                <a:cs typeface="Calibri"/>
              </a:rPr>
              <a:t>Instructional </a:t>
            </a:r>
            <a:r>
              <a:rPr sz="1050" strike="sngStrike" spc="80" dirty="0">
                <a:solidFill>
                  <a:srgbClr val="D2232A"/>
                </a:solidFill>
                <a:latin typeface="Calibri"/>
                <a:cs typeface="Calibri"/>
              </a:rPr>
              <a:t>Resources </a:t>
            </a:r>
            <a:r>
              <a:rPr sz="1050" strike="noStrike" spc="85" dirty="0">
                <a:solidFill>
                  <a:srgbClr val="D2232A"/>
                </a:solidFill>
                <a:latin typeface="Calibri"/>
                <a:cs typeface="Calibri"/>
              </a:rPr>
              <a:t> </a:t>
            </a:r>
            <a:r>
              <a:rPr sz="1050" strike="sngStrike" spc="100" dirty="0">
                <a:solidFill>
                  <a:srgbClr val="D2232A"/>
                </a:solidFill>
                <a:latin typeface="Calibri"/>
                <a:cs typeface="Calibri"/>
              </a:rPr>
              <a:t>Library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trike="sngStrike" spc="100" dirty="0">
                <a:solidFill>
                  <a:srgbClr val="D2232A"/>
                </a:solidFill>
                <a:latin typeface="Calibri"/>
                <a:cs typeface="Calibri"/>
              </a:rPr>
              <a:t>Physical</a:t>
            </a:r>
            <a:r>
              <a:rPr sz="1050" strike="sngStrike" spc="60" dirty="0">
                <a:solidFill>
                  <a:srgbClr val="D2232A"/>
                </a:solidFill>
                <a:latin typeface="Calibri"/>
                <a:cs typeface="Calibri"/>
              </a:rPr>
              <a:t> </a:t>
            </a:r>
            <a:r>
              <a:rPr sz="1050" strike="sngStrike" spc="90" dirty="0">
                <a:solidFill>
                  <a:srgbClr val="D2232A"/>
                </a:solidFill>
                <a:latin typeface="Calibri"/>
                <a:cs typeface="Calibri"/>
              </a:rPr>
              <a:t>Education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Business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Training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38455" marR="100965" indent="-325755">
              <a:lnSpc>
                <a:spcPct val="113100"/>
              </a:lnSpc>
              <a:buAutoNum type="arabicPeriod"/>
              <a:tabLst>
                <a:tab pos="338455" algn="l"/>
                <a:tab pos="339090" algn="l"/>
              </a:tabLst>
            </a:pPr>
            <a:r>
              <a:rPr sz="1050" strike="sngStrike" spc="90" dirty="0">
                <a:solidFill>
                  <a:srgbClr val="D2232A"/>
                </a:solidFill>
                <a:latin typeface="Calibri"/>
                <a:cs typeface="Calibri"/>
              </a:rPr>
              <a:t>Engineering </a:t>
            </a:r>
            <a:r>
              <a:rPr sz="1050" strike="sngStrike" spc="-20" dirty="0">
                <a:solidFill>
                  <a:srgbClr val="D2232A"/>
                </a:solidFill>
                <a:latin typeface="Calibri"/>
                <a:cs typeface="Calibri"/>
              </a:rPr>
              <a:t>&amp;</a:t>
            </a:r>
            <a:r>
              <a:rPr sz="1050" strike="sngStrike" spc="-15" dirty="0">
                <a:solidFill>
                  <a:srgbClr val="D2232A"/>
                </a:solidFill>
                <a:latin typeface="Calibri"/>
                <a:cs typeface="Calibri"/>
              </a:rPr>
              <a:t> </a:t>
            </a:r>
            <a:r>
              <a:rPr sz="1050" strike="sngStrike" spc="85" dirty="0">
                <a:solidFill>
                  <a:srgbClr val="D2232A"/>
                </a:solidFill>
                <a:latin typeface="Calibri"/>
                <a:cs typeface="Calibri"/>
              </a:rPr>
              <a:t>Emerson </a:t>
            </a:r>
            <a:r>
              <a:rPr sz="1050" strike="noStrike" spc="-225" dirty="0">
                <a:solidFill>
                  <a:srgbClr val="D2232A"/>
                </a:solidFill>
                <a:latin typeface="Calibri"/>
                <a:cs typeface="Calibri"/>
              </a:rPr>
              <a:t> </a:t>
            </a:r>
            <a:r>
              <a:rPr sz="1050" strike="sngStrike" spc="80" dirty="0">
                <a:solidFill>
                  <a:srgbClr val="D2232A"/>
                </a:solidFill>
                <a:latin typeface="Calibri"/>
                <a:cs typeface="Calibri"/>
              </a:rPr>
              <a:t>Center </a:t>
            </a:r>
            <a:r>
              <a:rPr sz="1050" strike="sngStrike" spc="70" dirty="0">
                <a:solidFill>
                  <a:srgbClr val="D2232A"/>
                </a:solidFill>
                <a:latin typeface="Calibri"/>
                <a:cs typeface="Calibri"/>
              </a:rPr>
              <a:t>for</a:t>
            </a:r>
            <a:r>
              <a:rPr sz="1050" strike="sngStrike" spc="80" dirty="0">
                <a:solidFill>
                  <a:srgbClr val="D2232A"/>
                </a:solidFill>
                <a:latin typeface="Calibri"/>
                <a:cs typeface="Calibri"/>
              </a:rPr>
              <a:t> </a:t>
            </a:r>
            <a:r>
              <a:rPr sz="1050" strike="sngStrike" spc="90" dirty="0">
                <a:solidFill>
                  <a:srgbClr val="D2232A"/>
                </a:solidFill>
                <a:latin typeface="Calibri"/>
                <a:cs typeface="Calibri"/>
              </a:rPr>
              <a:t>Engineering </a:t>
            </a:r>
            <a:r>
              <a:rPr sz="1050" strike="noStrike" spc="95" dirty="0">
                <a:solidFill>
                  <a:srgbClr val="D2232A"/>
                </a:solidFill>
                <a:latin typeface="Calibri"/>
                <a:cs typeface="Calibri"/>
              </a:rPr>
              <a:t> </a:t>
            </a:r>
            <a:r>
              <a:rPr sz="1050" strike="sngStrike" spc="-20" dirty="0">
                <a:solidFill>
                  <a:srgbClr val="D2232A"/>
                </a:solidFill>
                <a:latin typeface="Calibri"/>
                <a:cs typeface="Calibri"/>
              </a:rPr>
              <a:t>&amp;</a:t>
            </a:r>
            <a:r>
              <a:rPr sz="1050" strike="sngStrike" spc="80" dirty="0">
                <a:solidFill>
                  <a:srgbClr val="D2232A"/>
                </a:solidFill>
                <a:latin typeface="Calibri"/>
                <a:cs typeface="Calibri"/>
              </a:rPr>
              <a:t> </a:t>
            </a:r>
            <a:r>
              <a:rPr sz="1050" strike="sngStrike" spc="75" dirty="0">
                <a:solidFill>
                  <a:srgbClr val="D2232A"/>
                </a:solidFill>
                <a:latin typeface="Calibri"/>
                <a:cs typeface="Calibri"/>
              </a:rPr>
              <a:t>Manufacturing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85" dirty="0">
                <a:solidFill>
                  <a:srgbClr val="25408F"/>
                </a:solidFill>
                <a:latin typeface="Calibri"/>
                <a:cs typeface="Calibri"/>
              </a:rPr>
              <a:t>Science</a:t>
            </a:r>
            <a:r>
              <a:rPr sz="1050" spc="40" dirty="0">
                <a:solidFill>
                  <a:srgbClr val="25408F"/>
                </a:solidFill>
                <a:latin typeface="Calibri"/>
                <a:cs typeface="Calibri"/>
              </a:rPr>
              <a:t> </a:t>
            </a:r>
            <a:r>
              <a:rPr sz="1050" spc="-20" dirty="0">
                <a:solidFill>
                  <a:srgbClr val="25408F"/>
                </a:solidFill>
                <a:latin typeface="Calibri"/>
                <a:cs typeface="Calibri"/>
              </a:rPr>
              <a:t>&amp;</a:t>
            </a:r>
            <a:r>
              <a:rPr sz="1050" spc="60" dirty="0">
                <a:solidFill>
                  <a:srgbClr val="25408F"/>
                </a:solidFill>
                <a:latin typeface="Calibri"/>
                <a:cs typeface="Calibri"/>
              </a:rPr>
              <a:t> </a:t>
            </a:r>
            <a:r>
              <a:rPr sz="1050" spc="40" dirty="0">
                <a:solidFill>
                  <a:srgbClr val="25408F"/>
                </a:solidFill>
                <a:latin typeface="Calibri"/>
                <a:cs typeface="Calibri"/>
              </a:rPr>
              <a:t>Math</a:t>
            </a:r>
            <a:endParaRPr sz="1050">
              <a:latin typeface="Calibri"/>
              <a:cs typeface="Calibri"/>
            </a:endParaRPr>
          </a:p>
          <a:p>
            <a:pPr marL="338455" marR="342265" indent="-325755">
              <a:lnSpc>
                <a:spcPct val="113100"/>
              </a:lnSpc>
              <a:buAutoNum type="arabicPeriod"/>
              <a:tabLst>
                <a:tab pos="338455" algn="l"/>
                <a:tab pos="339090" algn="l"/>
              </a:tabLst>
            </a:pPr>
            <a:r>
              <a:rPr sz="1050" strike="sngStrike" spc="45" dirty="0">
                <a:solidFill>
                  <a:srgbClr val="F18C21"/>
                </a:solidFill>
                <a:latin typeface="Calibri"/>
                <a:cs typeface="Calibri"/>
              </a:rPr>
              <a:t>Center</a:t>
            </a:r>
            <a:r>
              <a:rPr sz="1050" strike="sngStrike" spc="35" dirty="0">
                <a:solidFill>
                  <a:srgbClr val="F18C21"/>
                </a:solidFill>
                <a:latin typeface="Calibri"/>
                <a:cs typeface="Calibri"/>
              </a:rPr>
              <a:t> </a:t>
            </a:r>
            <a:r>
              <a:rPr sz="1050" strike="sngStrike" spc="25" dirty="0">
                <a:solidFill>
                  <a:srgbClr val="F18C21"/>
                </a:solidFill>
                <a:latin typeface="Calibri"/>
                <a:cs typeface="Calibri"/>
              </a:rPr>
              <a:t>for</a:t>
            </a:r>
            <a:r>
              <a:rPr sz="1050" strike="sngStrike" spc="35" dirty="0">
                <a:solidFill>
                  <a:srgbClr val="F18C21"/>
                </a:solidFill>
                <a:latin typeface="Calibri"/>
                <a:cs typeface="Calibri"/>
              </a:rPr>
              <a:t> </a:t>
            </a:r>
            <a:r>
              <a:rPr sz="1050" strike="sngStrike" spc="30" dirty="0">
                <a:solidFill>
                  <a:srgbClr val="F18C21"/>
                </a:solidFill>
                <a:latin typeface="Calibri"/>
                <a:cs typeface="Calibri"/>
              </a:rPr>
              <a:t>Workforce </a:t>
            </a:r>
            <a:r>
              <a:rPr sz="1050" strike="noStrike" spc="35" dirty="0">
                <a:solidFill>
                  <a:srgbClr val="F18C21"/>
                </a:solidFill>
                <a:latin typeface="Calibri"/>
                <a:cs typeface="Calibri"/>
              </a:rPr>
              <a:t> </a:t>
            </a:r>
            <a:r>
              <a:rPr sz="1050" strike="sngStrike" spc="60" dirty="0">
                <a:solidFill>
                  <a:srgbClr val="F18C21"/>
                </a:solidFill>
                <a:latin typeface="Calibri"/>
                <a:cs typeface="Calibri"/>
              </a:rPr>
              <a:t>Innovation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07940" y="3409494"/>
            <a:ext cx="87630" cy="8764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07940" y="2504501"/>
            <a:ext cx="87630" cy="8764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07940" y="3593979"/>
            <a:ext cx="87630" cy="8764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07940" y="2689010"/>
            <a:ext cx="87630" cy="8764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7940" y="3060599"/>
            <a:ext cx="87630" cy="8764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07940" y="2870128"/>
            <a:ext cx="87630" cy="8764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195235" y="2008872"/>
            <a:ext cx="2000250" cy="243268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250" spc="254" dirty="0">
                <a:solidFill>
                  <a:srgbClr val="231F20"/>
                </a:solidFill>
                <a:latin typeface="Calibri"/>
                <a:cs typeface="Calibri"/>
              </a:rPr>
              <a:t>Campus</a:t>
            </a:r>
            <a:r>
              <a:rPr sz="225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170" dirty="0">
                <a:solidFill>
                  <a:srgbClr val="231F20"/>
                </a:solidFill>
                <a:latin typeface="Calibri"/>
                <a:cs typeface="Calibri"/>
              </a:rPr>
              <a:t>Map</a:t>
            </a:r>
            <a:endParaRPr sz="2250">
              <a:latin typeface="Calibri"/>
              <a:cs typeface="Calibri"/>
            </a:endParaRPr>
          </a:p>
          <a:p>
            <a:pPr marL="338455" marR="29845">
              <a:lnSpc>
                <a:spcPct val="113100"/>
              </a:lnSpc>
              <a:spcBef>
                <a:spcPts val="60"/>
              </a:spcBef>
            </a:pP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Administration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Facilities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Student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38455">
              <a:lnSpc>
                <a:spcPct val="100000"/>
              </a:lnSpc>
              <a:spcBef>
                <a:spcPts val="165"/>
              </a:spcBef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Library</a:t>
            </a:r>
            <a:endParaRPr sz="1050">
              <a:latin typeface="Calibri"/>
              <a:cs typeface="Calibri"/>
            </a:endParaRPr>
          </a:p>
          <a:p>
            <a:pPr marL="338455" marR="5080">
              <a:lnSpc>
                <a:spcPct val="113100"/>
              </a:lnSpc>
            </a:pPr>
            <a:r>
              <a:rPr sz="1050" spc="35" dirty="0">
                <a:solidFill>
                  <a:srgbClr val="231F20"/>
                </a:solidFill>
                <a:latin typeface="Calibri"/>
                <a:cs typeface="Calibri"/>
              </a:rPr>
              <a:t>Arts,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 Humanities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Theatre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Communications</a:t>
            </a:r>
            <a:endParaRPr sz="1050">
              <a:latin typeface="Calibri"/>
              <a:cs typeface="Calibri"/>
            </a:endParaRPr>
          </a:p>
          <a:p>
            <a:pPr marL="338455">
              <a:lnSpc>
                <a:spcPct val="100000"/>
              </a:lnSpc>
              <a:spcBef>
                <a:spcPts val="165"/>
              </a:spcBef>
            </a:pP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Social</a:t>
            </a:r>
            <a:r>
              <a:rPr sz="10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Sciences</a:t>
            </a:r>
            <a:endParaRPr sz="1050">
              <a:latin typeface="Calibri"/>
              <a:cs typeface="Calibri"/>
            </a:endParaRPr>
          </a:p>
          <a:p>
            <a:pPr marL="338455" marR="485775">
              <a:lnSpc>
                <a:spcPct val="113100"/>
              </a:lnSpc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Physical Education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Science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Math</a:t>
            </a:r>
            <a:endParaRPr sz="1050">
              <a:latin typeface="Calibri"/>
              <a:cs typeface="Calibri"/>
            </a:endParaRPr>
          </a:p>
          <a:p>
            <a:pPr marL="338455">
              <a:lnSpc>
                <a:spcPct val="100000"/>
              </a:lnSpc>
              <a:spcBef>
                <a:spcPts val="165"/>
              </a:spcBef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Business</a:t>
            </a:r>
            <a:r>
              <a:rPr sz="105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endParaRPr sz="1050">
              <a:latin typeface="Calibri"/>
              <a:cs typeface="Calibri"/>
            </a:endParaRPr>
          </a:p>
          <a:p>
            <a:pPr marL="338455" marR="162560">
              <a:lnSpc>
                <a:spcPct val="113100"/>
              </a:lnSpc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Business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Administration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Engineering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95235" y="4568190"/>
            <a:ext cx="1839595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260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r>
              <a:rPr sz="2250" spc="1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245" dirty="0">
                <a:solidFill>
                  <a:srgbClr val="231F20"/>
                </a:solidFill>
                <a:latin typeface="Calibri"/>
                <a:cs typeface="Calibri"/>
              </a:rPr>
              <a:t>Key</a:t>
            </a:r>
            <a:endParaRPr sz="225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610381" y="1033780"/>
            <a:ext cx="11931015" cy="9024620"/>
            <a:chOff x="3610381" y="1033780"/>
            <a:chExt cx="11931015" cy="9024620"/>
          </a:xfrm>
        </p:grpSpPr>
        <p:sp>
          <p:nvSpPr>
            <p:cNvPr id="19" name="object 19"/>
            <p:cNvSpPr/>
            <p:nvPr/>
          </p:nvSpPr>
          <p:spPr>
            <a:xfrm>
              <a:off x="3610381" y="1033780"/>
              <a:ext cx="11931015" cy="9024620"/>
            </a:xfrm>
            <a:custGeom>
              <a:avLst/>
              <a:gdLst/>
              <a:ahLst/>
              <a:cxnLst/>
              <a:rect l="l" t="t" r="r" b="b"/>
              <a:pathLst>
                <a:path w="11931015" h="9024620">
                  <a:moveTo>
                    <a:pt x="11930773" y="0"/>
                  </a:moveTo>
                  <a:lnTo>
                    <a:pt x="0" y="0"/>
                  </a:lnTo>
                  <a:lnTo>
                    <a:pt x="0" y="9024620"/>
                  </a:lnTo>
                  <a:lnTo>
                    <a:pt x="11930773" y="9024620"/>
                  </a:lnTo>
                  <a:lnTo>
                    <a:pt x="11930773" y="0"/>
                  </a:lnTo>
                  <a:close/>
                </a:path>
              </a:pathLst>
            </a:custGeom>
            <a:solidFill>
              <a:srgbClr val="A4BAC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64513" y="7344092"/>
              <a:ext cx="2146300" cy="2581910"/>
            </a:xfrm>
            <a:custGeom>
              <a:avLst/>
              <a:gdLst/>
              <a:ahLst/>
              <a:cxnLst/>
              <a:rect l="l" t="t" r="r" b="b"/>
              <a:pathLst>
                <a:path w="2146300" h="2581909">
                  <a:moveTo>
                    <a:pt x="1943862" y="2743"/>
                  </a:moveTo>
                  <a:lnTo>
                    <a:pt x="1941106" y="0"/>
                  </a:lnTo>
                  <a:lnTo>
                    <a:pt x="2743" y="0"/>
                  </a:lnTo>
                  <a:lnTo>
                    <a:pt x="0" y="2743"/>
                  </a:lnTo>
                  <a:lnTo>
                    <a:pt x="0" y="958494"/>
                  </a:lnTo>
                  <a:lnTo>
                    <a:pt x="2743" y="961237"/>
                  </a:lnTo>
                  <a:lnTo>
                    <a:pt x="1937753" y="961237"/>
                  </a:lnTo>
                  <a:lnTo>
                    <a:pt x="1941106" y="961237"/>
                  </a:lnTo>
                  <a:lnTo>
                    <a:pt x="1943862" y="958494"/>
                  </a:lnTo>
                  <a:lnTo>
                    <a:pt x="1943862" y="2743"/>
                  </a:lnTo>
                  <a:close/>
                </a:path>
                <a:path w="2146300" h="2581909">
                  <a:moveTo>
                    <a:pt x="2146274" y="2257869"/>
                  </a:moveTo>
                  <a:lnTo>
                    <a:pt x="2143518" y="2255113"/>
                  </a:lnTo>
                  <a:lnTo>
                    <a:pt x="1604835" y="2255113"/>
                  </a:lnTo>
                  <a:lnTo>
                    <a:pt x="1602079" y="2257869"/>
                  </a:lnTo>
                  <a:lnTo>
                    <a:pt x="1602079" y="2578900"/>
                  </a:lnTo>
                  <a:lnTo>
                    <a:pt x="1604835" y="2581643"/>
                  </a:lnTo>
                  <a:lnTo>
                    <a:pt x="2140178" y="2581643"/>
                  </a:lnTo>
                  <a:lnTo>
                    <a:pt x="2143518" y="2581643"/>
                  </a:lnTo>
                  <a:lnTo>
                    <a:pt x="2146274" y="2578900"/>
                  </a:lnTo>
                  <a:lnTo>
                    <a:pt x="2146274" y="22578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010605" y="7148141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20" h="13334">
                  <a:moveTo>
                    <a:pt x="0" y="0"/>
                  </a:moveTo>
                  <a:lnTo>
                    <a:pt x="0" y="12852"/>
                  </a:lnTo>
                  <a:lnTo>
                    <a:pt x="7035" y="12852"/>
                  </a:lnTo>
                  <a:lnTo>
                    <a:pt x="4889" y="8458"/>
                  </a:lnTo>
                  <a:lnTo>
                    <a:pt x="2514" y="4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885161" y="8478685"/>
              <a:ext cx="190500" cy="1315720"/>
            </a:xfrm>
            <a:custGeom>
              <a:avLst/>
              <a:gdLst/>
              <a:ahLst/>
              <a:cxnLst/>
              <a:rect l="l" t="t" r="r" b="b"/>
              <a:pathLst>
                <a:path w="190500" h="1315720">
                  <a:moveTo>
                    <a:pt x="189966" y="0"/>
                  </a:moveTo>
                  <a:lnTo>
                    <a:pt x="0" y="0"/>
                  </a:lnTo>
                  <a:lnTo>
                    <a:pt x="0" y="1315237"/>
                  </a:lnTo>
                  <a:lnTo>
                    <a:pt x="189966" y="1315237"/>
                  </a:lnTo>
                  <a:lnTo>
                    <a:pt x="189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50484" y="5420587"/>
              <a:ext cx="850900" cy="2039620"/>
            </a:xfrm>
            <a:custGeom>
              <a:avLst/>
              <a:gdLst/>
              <a:ahLst/>
              <a:cxnLst/>
              <a:rect l="l" t="t" r="r" b="b"/>
              <a:pathLst>
                <a:path w="850900" h="2039620">
                  <a:moveTo>
                    <a:pt x="425183" y="2039099"/>
                  </a:moveTo>
                  <a:lnTo>
                    <a:pt x="379022" y="2036592"/>
                  </a:lnTo>
                  <a:lnTo>
                    <a:pt x="334261" y="2029247"/>
                  </a:lnTo>
                  <a:lnTo>
                    <a:pt x="291162" y="2017330"/>
                  </a:lnTo>
                  <a:lnTo>
                    <a:pt x="249992" y="2001104"/>
                  </a:lnTo>
                  <a:lnTo>
                    <a:pt x="211013" y="1980835"/>
                  </a:lnTo>
                  <a:lnTo>
                    <a:pt x="174492" y="1956786"/>
                  </a:lnTo>
                  <a:lnTo>
                    <a:pt x="140691" y="1929223"/>
                  </a:lnTo>
                  <a:lnTo>
                    <a:pt x="109877" y="1898409"/>
                  </a:lnTo>
                  <a:lnTo>
                    <a:pt x="82313" y="1864609"/>
                  </a:lnTo>
                  <a:lnTo>
                    <a:pt x="58264" y="1828089"/>
                  </a:lnTo>
                  <a:lnTo>
                    <a:pt x="37994" y="1789112"/>
                  </a:lnTo>
                  <a:lnTo>
                    <a:pt x="21768" y="1747942"/>
                  </a:lnTo>
                  <a:lnTo>
                    <a:pt x="9851" y="1704846"/>
                  </a:lnTo>
                  <a:lnTo>
                    <a:pt x="2506" y="1660086"/>
                  </a:lnTo>
                  <a:lnTo>
                    <a:pt x="0" y="1613928"/>
                  </a:lnTo>
                  <a:lnTo>
                    <a:pt x="0" y="425170"/>
                  </a:lnTo>
                  <a:lnTo>
                    <a:pt x="2506" y="379014"/>
                  </a:lnTo>
                  <a:lnTo>
                    <a:pt x="9851" y="334256"/>
                  </a:lnTo>
                  <a:lnTo>
                    <a:pt x="21768" y="291161"/>
                  </a:lnTo>
                  <a:lnTo>
                    <a:pt x="37994" y="249992"/>
                  </a:lnTo>
                  <a:lnTo>
                    <a:pt x="58264" y="211015"/>
                  </a:lnTo>
                  <a:lnTo>
                    <a:pt x="82313" y="174494"/>
                  </a:lnTo>
                  <a:lnTo>
                    <a:pt x="109877" y="140695"/>
                  </a:lnTo>
                  <a:lnTo>
                    <a:pt x="140691" y="109880"/>
                  </a:lnTo>
                  <a:lnTo>
                    <a:pt x="174492" y="82316"/>
                  </a:lnTo>
                  <a:lnTo>
                    <a:pt x="211013" y="58266"/>
                  </a:lnTo>
                  <a:lnTo>
                    <a:pt x="249992" y="37996"/>
                  </a:lnTo>
                  <a:lnTo>
                    <a:pt x="291162" y="21769"/>
                  </a:lnTo>
                  <a:lnTo>
                    <a:pt x="334261" y="9851"/>
                  </a:lnTo>
                  <a:lnTo>
                    <a:pt x="379022" y="2507"/>
                  </a:lnTo>
                  <a:lnTo>
                    <a:pt x="425183" y="0"/>
                  </a:lnTo>
                  <a:lnTo>
                    <a:pt x="471343" y="2507"/>
                  </a:lnTo>
                  <a:lnTo>
                    <a:pt x="516105" y="9851"/>
                  </a:lnTo>
                  <a:lnTo>
                    <a:pt x="559203" y="21769"/>
                  </a:lnTo>
                  <a:lnTo>
                    <a:pt x="600374" y="37996"/>
                  </a:lnTo>
                  <a:lnTo>
                    <a:pt x="639352" y="58266"/>
                  </a:lnTo>
                  <a:lnTo>
                    <a:pt x="675874" y="82316"/>
                  </a:lnTo>
                  <a:lnTo>
                    <a:pt x="709674" y="109880"/>
                  </a:lnTo>
                  <a:lnTo>
                    <a:pt x="740489" y="140695"/>
                  </a:lnTo>
                  <a:lnTo>
                    <a:pt x="768053" y="174494"/>
                  </a:lnTo>
                  <a:lnTo>
                    <a:pt x="792102" y="211015"/>
                  </a:lnTo>
                  <a:lnTo>
                    <a:pt x="812372" y="249992"/>
                  </a:lnTo>
                  <a:lnTo>
                    <a:pt x="828597" y="291161"/>
                  </a:lnTo>
                  <a:lnTo>
                    <a:pt x="840515" y="334256"/>
                  </a:lnTo>
                  <a:lnTo>
                    <a:pt x="847859" y="379014"/>
                  </a:lnTo>
                  <a:lnTo>
                    <a:pt x="850366" y="425170"/>
                  </a:lnTo>
                  <a:lnTo>
                    <a:pt x="850366" y="1613928"/>
                  </a:lnTo>
                  <a:lnTo>
                    <a:pt x="847859" y="1660086"/>
                  </a:lnTo>
                  <a:lnTo>
                    <a:pt x="840515" y="1704846"/>
                  </a:lnTo>
                  <a:lnTo>
                    <a:pt x="828597" y="1747942"/>
                  </a:lnTo>
                  <a:lnTo>
                    <a:pt x="812372" y="1789112"/>
                  </a:lnTo>
                  <a:lnTo>
                    <a:pt x="792102" y="1828089"/>
                  </a:lnTo>
                  <a:lnTo>
                    <a:pt x="768053" y="1864609"/>
                  </a:lnTo>
                  <a:lnTo>
                    <a:pt x="740489" y="1898409"/>
                  </a:lnTo>
                  <a:lnTo>
                    <a:pt x="709674" y="1929223"/>
                  </a:lnTo>
                  <a:lnTo>
                    <a:pt x="675874" y="1956786"/>
                  </a:lnTo>
                  <a:lnTo>
                    <a:pt x="639352" y="1980835"/>
                  </a:lnTo>
                  <a:lnTo>
                    <a:pt x="600374" y="2001104"/>
                  </a:lnTo>
                  <a:lnTo>
                    <a:pt x="559203" y="2017330"/>
                  </a:lnTo>
                  <a:lnTo>
                    <a:pt x="516105" y="2029247"/>
                  </a:lnTo>
                  <a:lnTo>
                    <a:pt x="471343" y="2036592"/>
                  </a:lnTo>
                  <a:lnTo>
                    <a:pt x="425183" y="2039099"/>
                  </a:lnTo>
                  <a:close/>
                </a:path>
              </a:pathLst>
            </a:custGeom>
            <a:ln w="1905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55206" y="5228329"/>
              <a:ext cx="191135" cy="737870"/>
            </a:xfrm>
            <a:custGeom>
              <a:avLst/>
              <a:gdLst/>
              <a:ahLst/>
              <a:cxnLst/>
              <a:rect l="l" t="t" r="r" b="b"/>
              <a:pathLst>
                <a:path w="191135" h="737870">
                  <a:moveTo>
                    <a:pt x="0" y="737476"/>
                  </a:moveTo>
                  <a:lnTo>
                    <a:pt x="190550" y="737476"/>
                  </a:lnTo>
                  <a:lnTo>
                    <a:pt x="190550" y="0"/>
                  </a:lnTo>
                  <a:lnTo>
                    <a:pt x="0" y="0"/>
                  </a:lnTo>
                  <a:lnTo>
                    <a:pt x="0" y="7374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257134" y="6343171"/>
              <a:ext cx="220345" cy="1367155"/>
            </a:xfrm>
            <a:custGeom>
              <a:avLst/>
              <a:gdLst/>
              <a:ahLst/>
              <a:cxnLst/>
              <a:rect l="l" t="t" r="r" b="b"/>
              <a:pathLst>
                <a:path w="220345" h="1367154">
                  <a:moveTo>
                    <a:pt x="6108" y="0"/>
                  </a:moveTo>
                  <a:lnTo>
                    <a:pt x="0" y="1367104"/>
                  </a:lnTo>
                  <a:lnTo>
                    <a:pt x="216661" y="1339634"/>
                  </a:lnTo>
                  <a:lnTo>
                    <a:pt x="219735" y="3048"/>
                  </a:lnTo>
                  <a:lnTo>
                    <a:pt x="6108" y="0"/>
                  </a:lnTo>
                  <a:close/>
                </a:path>
              </a:pathLst>
            </a:custGeom>
            <a:solidFill>
              <a:srgbClr val="A4BAC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225217" y="7438186"/>
              <a:ext cx="218655" cy="21868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1396599" y="6160071"/>
              <a:ext cx="110489" cy="88900"/>
            </a:xfrm>
            <a:custGeom>
              <a:avLst/>
              <a:gdLst/>
              <a:ahLst/>
              <a:cxnLst/>
              <a:rect l="l" t="t" r="r" b="b"/>
              <a:pathLst>
                <a:path w="110490" h="88900">
                  <a:moveTo>
                    <a:pt x="109867" y="0"/>
                  </a:moveTo>
                  <a:lnTo>
                    <a:pt x="0" y="0"/>
                  </a:lnTo>
                  <a:lnTo>
                    <a:pt x="0" y="88493"/>
                  </a:lnTo>
                  <a:lnTo>
                    <a:pt x="109867" y="88493"/>
                  </a:lnTo>
                  <a:lnTo>
                    <a:pt x="109867" y="0"/>
                  </a:lnTo>
                  <a:close/>
                </a:path>
              </a:pathLst>
            </a:custGeom>
            <a:solidFill>
              <a:srgbClr val="5C676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793019" y="7050836"/>
              <a:ext cx="224790" cy="110489"/>
            </a:xfrm>
            <a:custGeom>
              <a:avLst/>
              <a:gdLst/>
              <a:ahLst/>
              <a:cxnLst/>
              <a:rect l="l" t="t" r="r" b="b"/>
              <a:pathLst>
                <a:path w="224790" h="110490">
                  <a:moveTo>
                    <a:pt x="21793" y="0"/>
                  </a:moveTo>
                  <a:lnTo>
                    <a:pt x="15049" y="660"/>
                  </a:lnTo>
                  <a:lnTo>
                    <a:pt x="14732" y="698"/>
                  </a:lnTo>
                  <a:lnTo>
                    <a:pt x="14414" y="723"/>
                  </a:lnTo>
                  <a:lnTo>
                    <a:pt x="7162" y="1790"/>
                  </a:lnTo>
                  <a:lnTo>
                    <a:pt x="5880" y="2070"/>
                  </a:lnTo>
                  <a:lnTo>
                    <a:pt x="1714" y="2971"/>
                  </a:lnTo>
                  <a:lnTo>
                    <a:pt x="50" y="3327"/>
                  </a:lnTo>
                  <a:lnTo>
                    <a:pt x="21793" y="3340"/>
                  </a:lnTo>
                  <a:lnTo>
                    <a:pt x="21793" y="12"/>
                  </a:lnTo>
                  <a:close/>
                </a:path>
                <a:path w="224790" h="110490">
                  <a:moveTo>
                    <a:pt x="224612" y="110159"/>
                  </a:moveTo>
                  <a:lnTo>
                    <a:pt x="222465" y="105765"/>
                  </a:lnTo>
                  <a:lnTo>
                    <a:pt x="220091" y="101473"/>
                  </a:lnTo>
                  <a:lnTo>
                    <a:pt x="217576" y="97307"/>
                  </a:lnTo>
                  <a:lnTo>
                    <a:pt x="217576" y="110159"/>
                  </a:lnTo>
                  <a:lnTo>
                    <a:pt x="224612" y="110159"/>
                  </a:lnTo>
                  <a:close/>
                </a:path>
              </a:pathLst>
            </a:custGeom>
            <a:solidFill>
              <a:srgbClr val="F9D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970581" y="6339077"/>
              <a:ext cx="85725" cy="274955"/>
            </a:xfrm>
            <a:custGeom>
              <a:avLst/>
              <a:gdLst/>
              <a:ahLst/>
              <a:cxnLst/>
              <a:rect l="l" t="t" r="r" b="b"/>
              <a:pathLst>
                <a:path w="85725" h="274954">
                  <a:moveTo>
                    <a:pt x="85458" y="0"/>
                  </a:moveTo>
                  <a:lnTo>
                    <a:pt x="0" y="0"/>
                  </a:lnTo>
                  <a:lnTo>
                    <a:pt x="0" y="274650"/>
                  </a:lnTo>
                  <a:lnTo>
                    <a:pt x="85458" y="274650"/>
                  </a:lnTo>
                  <a:lnTo>
                    <a:pt x="85458" y="0"/>
                  </a:lnTo>
                  <a:close/>
                </a:path>
              </a:pathLst>
            </a:custGeom>
            <a:solidFill>
              <a:srgbClr val="44536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315919" y="7728080"/>
            <a:ext cx="655320" cy="1689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b="1" spc="15" dirty="0">
                <a:solidFill>
                  <a:srgbClr val="A4BAC3"/>
                </a:solidFill>
                <a:latin typeface="Trebuchet MS"/>
                <a:cs typeface="Trebuchet MS"/>
              </a:rPr>
              <a:t>So</a:t>
            </a:r>
            <a:r>
              <a:rPr sz="900" b="1" spc="-15" dirty="0">
                <a:solidFill>
                  <a:srgbClr val="A4BAC3"/>
                </a:solidFill>
                <a:latin typeface="Trebuchet MS"/>
                <a:cs typeface="Trebuchet MS"/>
              </a:rPr>
              <a:t>c</a:t>
            </a:r>
            <a:r>
              <a:rPr sz="900" b="1" spc="-55" dirty="0">
                <a:solidFill>
                  <a:srgbClr val="A4BAC3"/>
                </a:solidFill>
                <a:latin typeface="Trebuchet MS"/>
                <a:cs typeface="Trebuchet MS"/>
              </a:rPr>
              <a:t>c</a:t>
            </a:r>
            <a:r>
              <a:rPr sz="900" b="1" spc="-25" dirty="0">
                <a:solidFill>
                  <a:srgbClr val="A4BAC3"/>
                </a:solidFill>
                <a:latin typeface="Trebuchet MS"/>
                <a:cs typeface="Trebuchet MS"/>
              </a:rPr>
              <a:t>er</a:t>
            </a:r>
            <a:r>
              <a:rPr sz="900" b="1" spc="-80" dirty="0">
                <a:solidFill>
                  <a:srgbClr val="A4BAC3"/>
                </a:solidFill>
                <a:latin typeface="Trebuchet MS"/>
                <a:cs typeface="Trebuchet MS"/>
              </a:rPr>
              <a:t> </a:t>
            </a:r>
            <a:r>
              <a:rPr sz="900" b="1" spc="-15" dirty="0">
                <a:solidFill>
                  <a:srgbClr val="A4BAC3"/>
                </a:solidFill>
                <a:latin typeface="Trebuchet MS"/>
                <a:cs typeface="Trebuchet MS"/>
              </a:rPr>
              <a:t>Field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60139" y="8766474"/>
            <a:ext cx="1049655" cy="28765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206375">
              <a:lnSpc>
                <a:spcPts val="940"/>
              </a:lnSpc>
              <a:spcBef>
                <a:spcPts val="285"/>
              </a:spcBef>
            </a:pPr>
            <a:r>
              <a:rPr sz="900" b="1" spc="5" dirty="0">
                <a:solidFill>
                  <a:srgbClr val="A4BAC3"/>
                </a:solidFill>
                <a:latin typeface="Trebuchet MS"/>
                <a:cs typeface="Trebuchet MS"/>
              </a:rPr>
              <a:t>Home</a:t>
            </a:r>
            <a:r>
              <a:rPr sz="900" b="1" spc="-80" dirty="0">
                <a:solidFill>
                  <a:srgbClr val="A4BAC3"/>
                </a:solidFill>
                <a:latin typeface="Trebuchet MS"/>
                <a:cs typeface="Trebuchet MS"/>
              </a:rPr>
              <a:t> </a:t>
            </a:r>
            <a:r>
              <a:rPr sz="900" b="1" spc="15" dirty="0">
                <a:solidFill>
                  <a:srgbClr val="A4BAC3"/>
                </a:solidFill>
                <a:latin typeface="Trebuchet MS"/>
                <a:cs typeface="Trebuchet MS"/>
              </a:rPr>
              <a:t>Pla</a:t>
            </a:r>
            <a:r>
              <a:rPr sz="900" b="1" dirty="0">
                <a:solidFill>
                  <a:srgbClr val="A4BAC3"/>
                </a:solidFill>
                <a:latin typeface="Trebuchet MS"/>
                <a:cs typeface="Trebuchet MS"/>
              </a:rPr>
              <a:t>t</a:t>
            </a:r>
            <a:r>
              <a:rPr sz="900" b="1" spc="-25" dirty="0">
                <a:solidFill>
                  <a:srgbClr val="A4BAC3"/>
                </a:solidFill>
                <a:latin typeface="Trebuchet MS"/>
                <a:cs typeface="Trebuchet MS"/>
              </a:rPr>
              <a:t>e  </a:t>
            </a:r>
            <a:r>
              <a:rPr sz="900" b="1" spc="5" dirty="0">
                <a:solidFill>
                  <a:srgbClr val="A4BAC3"/>
                </a:solidFill>
                <a:latin typeface="Trebuchet MS"/>
                <a:cs typeface="Trebuchet MS"/>
              </a:rPr>
              <a:t>Community</a:t>
            </a:r>
            <a:r>
              <a:rPr sz="900" b="1" spc="-80" dirty="0">
                <a:solidFill>
                  <a:srgbClr val="A4BAC3"/>
                </a:solidFill>
                <a:latin typeface="Trebuchet MS"/>
                <a:cs typeface="Trebuchet MS"/>
              </a:rPr>
              <a:t> </a:t>
            </a:r>
            <a:r>
              <a:rPr sz="900" b="1" dirty="0">
                <a:solidFill>
                  <a:srgbClr val="A4BAC3"/>
                </a:solidFill>
                <a:latin typeface="Trebuchet MS"/>
                <a:cs typeface="Trebuchet MS"/>
              </a:rPr>
              <a:t>Ga</a:t>
            </a:r>
            <a:r>
              <a:rPr sz="900" b="1" spc="-10" dirty="0">
                <a:solidFill>
                  <a:srgbClr val="A4BAC3"/>
                </a:solidFill>
                <a:latin typeface="Trebuchet MS"/>
                <a:cs typeface="Trebuchet MS"/>
              </a:rPr>
              <a:t>r</a:t>
            </a:r>
            <a:r>
              <a:rPr sz="900" b="1" spc="-5" dirty="0">
                <a:solidFill>
                  <a:srgbClr val="A4BAC3"/>
                </a:solidFill>
                <a:latin typeface="Trebuchet MS"/>
                <a:cs typeface="Trebuchet MS"/>
              </a:rPr>
              <a:t>den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93306" y="5937635"/>
            <a:ext cx="187325" cy="103505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40" dirty="0">
                <a:solidFill>
                  <a:srgbClr val="A4BAC3"/>
                </a:solidFill>
                <a:latin typeface="Trebuchet MS"/>
                <a:cs typeface="Trebuchet MS"/>
              </a:rPr>
              <a:t>T</a:t>
            </a:r>
            <a:r>
              <a:rPr sz="900" b="1" spc="-30" dirty="0">
                <a:solidFill>
                  <a:srgbClr val="A4BAC3"/>
                </a:solidFill>
                <a:latin typeface="Trebuchet MS"/>
                <a:cs typeface="Trebuchet MS"/>
              </a:rPr>
              <a:t>r</a:t>
            </a:r>
            <a:r>
              <a:rPr sz="900" b="1" dirty="0">
                <a:solidFill>
                  <a:srgbClr val="A4BAC3"/>
                </a:solidFill>
                <a:latin typeface="Trebuchet MS"/>
                <a:cs typeface="Trebuchet MS"/>
              </a:rPr>
              <a:t>ack</a:t>
            </a:r>
            <a:r>
              <a:rPr sz="900" b="1" spc="-80" dirty="0">
                <a:solidFill>
                  <a:srgbClr val="A4BAC3"/>
                </a:solidFill>
                <a:latin typeface="Trebuchet MS"/>
                <a:cs typeface="Trebuchet MS"/>
              </a:rPr>
              <a:t> </a:t>
            </a:r>
            <a:r>
              <a:rPr sz="900" b="1" dirty="0">
                <a:solidFill>
                  <a:srgbClr val="A4BAC3"/>
                </a:solidFill>
                <a:latin typeface="Trebuchet MS"/>
                <a:cs typeface="Trebuchet MS"/>
              </a:rPr>
              <a:t>/</a:t>
            </a:r>
            <a:r>
              <a:rPr sz="900" b="1" spc="-80" dirty="0">
                <a:solidFill>
                  <a:srgbClr val="A4BAC3"/>
                </a:solidFill>
                <a:latin typeface="Trebuchet MS"/>
                <a:cs typeface="Trebuchet MS"/>
              </a:rPr>
              <a:t> </a:t>
            </a:r>
            <a:r>
              <a:rPr sz="900" b="1" dirty="0">
                <a:solidFill>
                  <a:srgbClr val="A4BAC3"/>
                </a:solidFill>
                <a:latin typeface="Trebuchet MS"/>
                <a:cs typeface="Trebuchet MS"/>
              </a:rPr>
              <a:t>So</a:t>
            </a:r>
            <a:r>
              <a:rPr sz="900" b="1" spc="-30" dirty="0">
                <a:solidFill>
                  <a:srgbClr val="A4BAC3"/>
                </a:solidFill>
                <a:latin typeface="Trebuchet MS"/>
                <a:cs typeface="Trebuchet MS"/>
              </a:rPr>
              <a:t>cc</a:t>
            </a:r>
            <a:r>
              <a:rPr sz="900" b="1" dirty="0">
                <a:solidFill>
                  <a:srgbClr val="A4BAC3"/>
                </a:solidFill>
                <a:latin typeface="Trebuchet MS"/>
                <a:cs typeface="Trebuchet MS"/>
              </a:rPr>
              <a:t>er</a:t>
            </a:r>
            <a:r>
              <a:rPr sz="900" b="1" spc="-80" dirty="0">
                <a:solidFill>
                  <a:srgbClr val="A4BAC3"/>
                </a:solidFill>
                <a:latin typeface="Trebuchet MS"/>
                <a:cs typeface="Trebuchet MS"/>
              </a:rPr>
              <a:t> </a:t>
            </a:r>
            <a:r>
              <a:rPr sz="900" b="1" dirty="0">
                <a:solidFill>
                  <a:srgbClr val="A4BAC3"/>
                </a:solidFill>
                <a:latin typeface="Trebuchet MS"/>
                <a:cs typeface="Trebuchet MS"/>
              </a:rPr>
              <a:t>Field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63281" y="5728429"/>
            <a:ext cx="734060" cy="13652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r>
              <a:rPr sz="1125" b="1" spc="-30" baseline="3703" dirty="0">
                <a:solidFill>
                  <a:srgbClr val="FFFFFF"/>
                </a:solidFill>
                <a:latin typeface="Trebuchet MS"/>
                <a:cs typeface="Trebuchet MS"/>
              </a:rPr>
              <a:t>Scien</a:t>
            </a:r>
            <a:r>
              <a:rPr sz="1125" b="1" spc="-82" baseline="3703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750" b="1" spc="-4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75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50" b="1" spc="-1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75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50" b="1" spc="-5" dirty="0">
                <a:solidFill>
                  <a:srgbClr val="FFFFFF"/>
                </a:solidFill>
                <a:latin typeface="Trebuchet MS"/>
                <a:cs typeface="Trebuchet MS"/>
              </a:rPr>
              <a:t>Math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884835" y="9761179"/>
            <a:ext cx="229235" cy="297815"/>
          </a:xfrm>
          <a:custGeom>
            <a:avLst/>
            <a:gdLst/>
            <a:ahLst/>
            <a:cxnLst/>
            <a:rect l="l" t="t" r="r" b="b"/>
            <a:pathLst>
              <a:path w="229234" h="297815">
                <a:moveTo>
                  <a:pt x="188214" y="0"/>
                </a:moveTo>
                <a:lnTo>
                  <a:pt x="0" y="25780"/>
                </a:lnTo>
                <a:lnTo>
                  <a:pt x="37198" y="297218"/>
                </a:lnTo>
                <a:lnTo>
                  <a:pt x="228955" y="297218"/>
                </a:lnTo>
                <a:lnTo>
                  <a:pt x="1882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873205" y="8629746"/>
            <a:ext cx="187325" cy="725170"/>
          </a:xfrm>
          <a:prstGeom prst="rect">
            <a:avLst/>
          </a:prstGeom>
        </p:spPr>
        <p:txBody>
          <a:bodyPr vert="vert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dirty="0">
                <a:solidFill>
                  <a:srgbClr val="445363"/>
                </a:solidFill>
                <a:latin typeface="Trebuchet MS"/>
                <a:cs typeface="Trebuchet MS"/>
              </a:rPr>
              <a:t>N.</a:t>
            </a:r>
            <a:r>
              <a:rPr sz="900" b="1" spc="-8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00" b="1" dirty="0">
                <a:solidFill>
                  <a:srgbClr val="445363"/>
                </a:solidFill>
                <a:latin typeface="Trebuchet MS"/>
                <a:cs typeface="Trebuchet MS"/>
              </a:rPr>
              <a:t>Coll</a:t>
            </a:r>
            <a:r>
              <a:rPr sz="900" b="1" spc="-10" dirty="0">
                <a:solidFill>
                  <a:srgbClr val="445363"/>
                </a:solidFill>
                <a:latin typeface="Trebuchet MS"/>
                <a:cs typeface="Trebuchet MS"/>
              </a:rPr>
              <a:t>e</a:t>
            </a:r>
            <a:r>
              <a:rPr sz="900" b="1" spc="-20" dirty="0">
                <a:solidFill>
                  <a:srgbClr val="445363"/>
                </a:solidFill>
                <a:latin typeface="Trebuchet MS"/>
                <a:cs typeface="Trebuchet MS"/>
              </a:rPr>
              <a:t>g</a:t>
            </a:r>
            <a:r>
              <a:rPr sz="900" b="1" dirty="0">
                <a:solidFill>
                  <a:srgbClr val="445363"/>
                </a:solidFill>
                <a:latin typeface="Trebuchet MS"/>
                <a:cs typeface="Trebuchet MS"/>
              </a:rPr>
              <a:t>e</a:t>
            </a:r>
            <a:r>
              <a:rPr sz="900" b="1" spc="-8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00" b="1" dirty="0">
                <a:solidFill>
                  <a:srgbClr val="445363"/>
                </a:solidFill>
                <a:latin typeface="Trebuchet MS"/>
                <a:cs typeface="Trebuchet MS"/>
              </a:rPr>
              <a:t>D</a:t>
            </a:r>
            <a:r>
              <a:rPr sz="900" b="1" spc="-85" dirty="0">
                <a:solidFill>
                  <a:srgbClr val="445363"/>
                </a:solidFill>
                <a:latin typeface="Trebuchet MS"/>
                <a:cs typeface="Trebuchet MS"/>
              </a:rPr>
              <a:t>r</a:t>
            </a:r>
            <a:r>
              <a:rPr sz="900" b="1" dirty="0">
                <a:solidFill>
                  <a:srgbClr val="445363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266597" y="9007199"/>
            <a:ext cx="866775" cy="5314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marL="74295">
              <a:lnSpc>
                <a:spcPct val="100000"/>
              </a:lnSpc>
            </a:pPr>
            <a:r>
              <a:rPr sz="900" b="1" spc="-110" dirty="0">
                <a:solidFill>
                  <a:srgbClr val="A4BAC3"/>
                </a:solidFill>
                <a:latin typeface="Trebuchet MS"/>
                <a:cs typeface="Trebuchet MS"/>
              </a:rPr>
              <a:t>T</a:t>
            </a:r>
            <a:r>
              <a:rPr sz="900" b="1" spc="-5" dirty="0">
                <a:solidFill>
                  <a:srgbClr val="A4BAC3"/>
                </a:solidFill>
                <a:latin typeface="Trebuchet MS"/>
                <a:cs typeface="Trebuchet MS"/>
              </a:rPr>
              <a:t>ennis</a:t>
            </a:r>
            <a:r>
              <a:rPr sz="900" b="1" spc="-80" dirty="0">
                <a:solidFill>
                  <a:srgbClr val="A4BAC3"/>
                </a:solidFill>
                <a:latin typeface="Trebuchet MS"/>
                <a:cs typeface="Trebuchet MS"/>
              </a:rPr>
              <a:t> </a:t>
            </a:r>
            <a:r>
              <a:rPr sz="900" b="1" dirty="0">
                <a:solidFill>
                  <a:srgbClr val="A4BAC3"/>
                </a:solidFill>
                <a:latin typeface="Trebuchet MS"/>
                <a:cs typeface="Trebuchet MS"/>
              </a:rPr>
              <a:t>Courts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499978" y="4565602"/>
            <a:ext cx="33972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750" b="1" spc="-10" dirty="0">
                <a:solidFill>
                  <a:srgbClr val="FFFFFF"/>
                </a:solidFill>
                <a:latin typeface="Trebuchet MS"/>
                <a:cs typeface="Trebuchet MS"/>
              </a:rPr>
              <a:t>Student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499090" y="4660876"/>
            <a:ext cx="283210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750" b="1" spc="-25" dirty="0">
                <a:solidFill>
                  <a:srgbClr val="FFFFFF"/>
                </a:solidFill>
                <a:latin typeface="Trebuchet MS"/>
                <a:cs typeface="Trebuchet MS"/>
              </a:rPr>
              <a:t>Cen</a:t>
            </a:r>
            <a:r>
              <a:rPr sz="750" b="1" spc="-4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750" b="1" spc="-35" dirty="0">
                <a:solidFill>
                  <a:srgbClr val="FFFFFF"/>
                </a:solidFill>
                <a:latin typeface="Trebuchet MS"/>
                <a:cs typeface="Trebuchet MS"/>
              </a:rPr>
              <a:t>er</a:t>
            </a:r>
            <a:endParaRPr sz="750">
              <a:latin typeface="Trebuchet MS"/>
              <a:cs typeface="Trebuchet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402532" y="1150836"/>
            <a:ext cx="11276330" cy="8889365"/>
            <a:chOff x="4402532" y="1150836"/>
            <a:chExt cx="11276330" cy="8889365"/>
          </a:xfrm>
        </p:grpSpPr>
        <p:sp>
          <p:nvSpPr>
            <p:cNvPr id="40" name="object 40"/>
            <p:cNvSpPr/>
            <p:nvPr/>
          </p:nvSpPr>
          <p:spPr>
            <a:xfrm>
              <a:off x="11457140" y="2823793"/>
              <a:ext cx="1800860" cy="3065145"/>
            </a:xfrm>
            <a:custGeom>
              <a:avLst/>
              <a:gdLst/>
              <a:ahLst/>
              <a:cxnLst/>
              <a:rect l="l" t="t" r="r" b="b"/>
              <a:pathLst>
                <a:path w="1800859" h="3065145">
                  <a:moveTo>
                    <a:pt x="960564" y="1270139"/>
                  </a:moveTo>
                  <a:lnTo>
                    <a:pt x="959878" y="1218590"/>
                  </a:lnTo>
                  <a:lnTo>
                    <a:pt x="935101" y="1153172"/>
                  </a:lnTo>
                  <a:lnTo>
                    <a:pt x="910831" y="1116190"/>
                  </a:lnTo>
                  <a:lnTo>
                    <a:pt x="877849" y="1070914"/>
                  </a:lnTo>
                  <a:lnTo>
                    <a:pt x="842708" y="1026668"/>
                  </a:lnTo>
                  <a:lnTo>
                    <a:pt x="807300" y="985596"/>
                  </a:lnTo>
                  <a:lnTo>
                    <a:pt x="754786" y="927354"/>
                  </a:lnTo>
                  <a:lnTo>
                    <a:pt x="706412" y="874788"/>
                  </a:lnTo>
                  <a:lnTo>
                    <a:pt x="668921" y="834859"/>
                  </a:lnTo>
                  <a:lnTo>
                    <a:pt x="639483" y="805281"/>
                  </a:lnTo>
                  <a:lnTo>
                    <a:pt x="572020" y="752017"/>
                  </a:lnTo>
                  <a:lnTo>
                    <a:pt x="501853" y="710057"/>
                  </a:lnTo>
                  <a:lnTo>
                    <a:pt x="451218" y="673023"/>
                  </a:lnTo>
                  <a:lnTo>
                    <a:pt x="419887" y="647750"/>
                  </a:lnTo>
                  <a:lnTo>
                    <a:pt x="390042" y="621715"/>
                  </a:lnTo>
                  <a:lnTo>
                    <a:pt x="361048" y="592607"/>
                  </a:lnTo>
                  <a:lnTo>
                    <a:pt x="332270" y="558165"/>
                  </a:lnTo>
                  <a:lnTo>
                    <a:pt x="306920" y="521919"/>
                  </a:lnTo>
                  <a:lnTo>
                    <a:pt x="286270" y="487032"/>
                  </a:lnTo>
                  <a:lnTo>
                    <a:pt x="254317" y="422795"/>
                  </a:lnTo>
                  <a:lnTo>
                    <a:pt x="188125" y="259422"/>
                  </a:lnTo>
                  <a:lnTo>
                    <a:pt x="161963" y="193205"/>
                  </a:lnTo>
                  <a:lnTo>
                    <a:pt x="142468" y="135166"/>
                  </a:lnTo>
                  <a:lnTo>
                    <a:pt x="134785" y="109143"/>
                  </a:lnTo>
                  <a:lnTo>
                    <a:pt x="128409" y="91249"/>
                  </a:lnTo>
                  <a:lnTo>
                    <a:pt x="118948" y="74117"/>
                  </a:lnTo>
                  <a:lnTo>
                    <a:pt x="93205" y="41656"/>
                  </a:lnTo>
                  <a:lnTo>
                    <a:pt x="63487" y="15379"/>
                  </a:lnTo>
                  <a:lnTo>
                    <a:pt x="34823" y="0"/>
                  </a:lnTo>
                  <a:lnTo>
                    <a:pt x="12293" y="279"/>
                  </a:lnTo>
                  <a:lnTo>
                    <a:pt x="6692" y="6210"/>
                  </a:lnTo>
                  <a:lnTo>
                    <a:pt x="2654" y="23291"/>
                  </a:lnTo>
                  <a:lnTo>
                    <a:pt x="2413" y="59639"/>
                  </a:lnTo>
                  <a:lnTo>
                    <a:pt x="8191" y="123342"/>
                  </a:lnTo>
                  <a:lnTo>
                    <a:pt x="19151" y="198602"/>
                  </a:lnTo>
                  <a:lnTo>
                    <a:pt x="37236" y="291122"/>
                  </a:lnTo>
                  <a:lnTo>
                    <a:pt x="40360" y="324866"/>
                  </a:lnTo>
                  <a:lnTo>
                    <a:pt x="36906" y="361264"/>
                  </a:lnTo>
                  <a:lnTo>
                    <a:pt x="25806" y="400405"/>
                  </a:lnTo>
                  <a:lnTo>
                    <a:pt x="13309" y="426135"/>
                  </a:lnTo>
                  <a:lnTo>
                    <a:pt x="3378" y="449173"/>
                  </a:lnTo>
                  <a:lnTo>
                    <a:pt x="3898" y="506742"/>
                  </a:lnTo>
                  <a:lnTo>
                    <a:pt x="42748" y="579577"/>
                  </a:lnTo>
                  <a:lnTo>
                    <a:pt x="86144" y="640194"/>
                  </a:lnTo>
                  <a:lnTo>
                    <a:pt x="123190" y="689381"/>
                  </a:lnTo>
                  <a:lnTo>
                    <a:pt x="154851" y="730059"/>
                  </a:lnTo>
                  <a:lnTo>
                    <a:pt x="213296" y="804291"/>
                  </a:lnTo>
                  <a:lnTo>
                    <a:pt x="259676" y="864476"/>
                  </a:lnTo>
                  <a:lnTo>
                    <a:pt x="293700" y="909751"/>
                  </a:lnTo>
                  <a:lnTo>
                    <a:pt x="316242" y="942289"/>
                  </a:lnTo>
                  <a:lnTo>
                    <a:pt x="342760" y="1011923"/>
                  </a:lnTo>
                  <a:lnTo>
                    <a:pt x="350850" y="1062748"/>
                  </a:lnTo>
                  <a:lnTo>
                    <a:pt x="352806" y="1115263"/>
                  </a:lnTo>
                  <a:lnTo>
                    <a:pt x="349059" y="1168019"/>
                  </a:lnTo>
                  <a:lnTo>
                    <a:pt x="340017" y="1219530"/>
                  </a:lnTo>
                  <a:lnTo>
                    <a:pt x="326072" y="1268323"/>
                  </a:lnTo>
                  <a:lnTo>
                    <a:pt x="307644" y="1312938"/>
                  </a:lnTo>
                  <a:lnTo>
                    <a:pt x="297916" y="1332890"/>
                  </a:lnTo>
                  <a:lnTo>
                    <a:pt x="285775" y="1361757"/>
                  </a:lnTo>
                  <a:lnTo>
                    <a:pt x="274307" y="1399032"/>
                  </a:lnTo>
                  <a:lnTo>
                    <a:pt x="266623" y="1444205"/>
                  </a:lnTo>
                  <a:lnTo>
                    <a:pt x="264515" y="1468513"/>
                  </a:lnTo>
                  <a:lnTo>
                    <a:pt x="264083" y="1492135"/>
                  </a:lnTo>
                  <a:lnTo>
                    <a:pt x="266966" y="1514360"/>
                  </a:lnTo>
                  <a:lnTo>
                    <a:pt x="274840" y="1534452"/>
                  </a:lnTo>
                  <a:lnTo>
                    <a:pt x="307187" y="1563789"/>
                  </a:lnTo>
                  <a:lnTo>
                    <a:pt x="354711" y="1578406"/>
                  </a:lnTo>
                  <a:lnTo>
                    <a:pt x="409435" y="1582458"/>
                  </a:lnTo>
                  <a:lnTo>
                    <a:pt x="463397" y="1580095"/>
                  </a:lnTo>
                  <a:lnTo>
                    <a:pt x="508647" y="1575473"/>
                  </a:lnTo>
                  <a:lnTo>
                    <a:pt x="581774" y="1565910"/>
                  </a:lnTo>
                  <a:lnTo>
                    <a:pt x="625233" y="1558036"/>
                  </a:lnTo>
                  <a:lnTo>
                    <a:pt x="671360" y="1547075"/>
                  </a:lnTo>
                  <a:lnTo>
                    <a:pt x="718705" y="1532305"/>
                  </a:lnTo>
                  <a:lnTo>
                    <a:pt x="765822" y="1512938"/>
                  </a:lnTo>
                  <a:lnTo>
                    <a:pt x="811250" y="1488236"/>
                  </a:lnTo>
                  <a:lnTo>
                    <a:pt x="853554" y="1457426"/>
                  </a:lnTo>
                  <a:lnTo>
                    <a:pt x="891273" y="1419758"/>
                  </a:lnTo>
                  <a:lnTo>
                    <a:pt x="922959" y="1374470"/>
                  </a:lnTo>
                  <a:lnTo>
                    <a:pt x="950544" y="1314767"/>
                  </a:lnTo>
                  <a:lnTo>
                    <a:pt x="960564" y="1270139"/>
                  </a:lnTo>
                  <a:close/>
                </a:path>
                <a:path w="1800859" h="3065145">
                  <a:moveTo>
                    <a:pt x="1800796" y="2818396"/>
                  </a:moveTo>
                  <a:lnTo>
                    <a:pt x="1798612" y="2777375"/>
                  </a:lnTo>
                  <a:lnTo>
                    <a:pt x="1793189" y="2744330"/>
                  </a:lnTo>
                  <a:lnTo>
                    <a:pt x="1785429" y="2703195"/>
                  </a:lnTo>
                  <a:lnTo>
                    <a:pt x="1776183" y="2637917"/>
                  </a:lnTo>
                  <a:lnTo>
                    <a:pt x="1772119" y="2601468"/>
                  </a:lnTo>
                  <a:lnTo>
                    <a:pt x="1768005" y="2555913"/>
                  </a:lnTo>
                  <a:lnTo>
                    <a:pt x="1764906" y="2502128"/>
                  </a:lnTo>
                  <a:lnTo>
                    <a:pt x="1763877" y="2441016"/>
                  </a:lnTo>
                  <a:lnTo>
                    <a:pt x="1766265" y="2371560"/>
                  </a:lnTo>
                  <a:lnTo>
                    <a:pt x="1769757" y="2324519"/>
                  </a:lnTo>
                  <a:lnTo>
                    <a:pt x="1770316" y="2286482"/>
                  </a:lnTo>
                  <a:lnTo>
                    <a:pt x="1763877" y="2244102"/>
                  </a:lnTo>
                  <a:lnTo>
                    <a:pt x="1753069" y="2208568"/>
                  </a:lnTo>
                  <a:lnTo>
                    <a:pt x="1741995" y="2185505"/>
                  </a:lnTo>
                  <a:lnTo>
                    <a:pt x="1730578" y="2160968"/>
                  </a:lnTo>
                  <a:lnTo>
                    <a:pt x="1718754" y="2121039"/>
                  </a:lnTo>
                  <a:lnTo>
                    <a:pt x="1709483" y="2066099"/>
                  </a:lnTo>
                  <a:lnTo>
                    <a:pt x="1705457" y="2023999"/>
                  </a:lnTo>
                  <a:lnTo>
                    <a:pt x="1698840" y="1990432"/>
                  </a:lnTo>
                  <a:lnTo>
                    <a:pt x="1659153" y="1941220"/>
                  </a:lnTo>
                  <a:lnTo>
                    <a:pt x="1616049" y="1922576"/>
                  </a:lnTo>
                  <a:lnTo>
                    <a:pt x="1564652" y="1919897"/>
                  </a:lnTo>
                  <a:lnTo>
                    <a:pt x="1530337" y="1931504"/>
                  </a:lnTo>
                  <a:lnTo>
                    <a:pt x="1494713" y="1950148"/>
                  </a:lnTo>
                  <a:lnTo>
                    <a:pt x="1451571" y="1971141"/>
                  </a:lnTo>
                  <a:lnTo>
                    <a:pt x="1394701" y="1989772"/>
                  </a:lnTo>
                  <a:lnTo>
                    <a:pt x="1365783" y="1996211"/>
                  </a:lnTo>
                  <a:lnTo>
                    <a:pt x="1327404" y="2001596"/>
                  </a:lnTo>
                  <a:lnTo>
                    <a:pt x="1281658" y="2002091"/>
                  </a:lnTo>
                  <a:lnTo>
                    <a:pt x="1230604" y="1993887"/>
                  </a:lnTo>
                  <a:lnTo>
                    <a:pt x="1178788" y="1974392"/>
                  </a:lnTo>
                  <a:lnTo>
                    <a:pt x="1141310" y="1952764"/>
                  </a:lnTo>
                  <a:lnTo>
                    <a:pt x="1115669" y="1937334"/>
                  </a:lnTo>
                  <a:lnTo>
                    <a:pt x="1099350" y="1936457"/>
                  </a:lnTo>
                  <a:lnTo>
                    <a:pt x="1095108" y="1944801"/>
                  </a:lnTo>
                  <a:lnTo>
                    <a:pt x="1097749" y="1970811"/>
                  </a:lnTo>
                  <a:lnTo>
                    <a:pt x="1115555" y="2026818"/>
                  </a:lnTo>
                  <a:lnTo>
                    <a:pt x="1156766" y="2125154"/>
                  </a:lnTo>
                  <a:lnTo>
                    <a:pt x="1191577" y="2199322"/>
                  </a:lnTo>
                  <a:lnTo>
                    <a:pt x="1219669" y="2255113"/>
                  </a:lnTo>
                  <a:lnTo>
                    <a:pt x="1241996" y="2298611"/>
                  </a:lnTo>
                  <a:lnTo>
                    <a:pt x="1259522" y="2335923"/>
                  </a:lnTo>
                  <a:lnTo>
                    <a:pt x="1273187" y="2373160"/>
                  </a:lnTo>
                  <a:lnTo>
                    <a:pt x="1283931" y="2416403"/>
                  </a:lnTo>
                  <a:lnTo>
                    <a:pt x="1304594" y="2591943"/>
                  </a:lnTo>
                  <a:lnTo>
                    <a:pt x="1309992" y="2635923"/>
                  </a:lnTo>
                  <a:lnTo>
                    <a:pt x="1316723" y="2687040"/>
                  </a:lnTo>
                  <a:lnTo>
                    <a:pt x="1324952" y="2744559"/>
                  </a:lnTo>
                  <a:lnTo>
                    <a:pt x="1334173" y="2802496"/>
                  </a:lnTo>
                  <a:lnTo>
                    <a:pt x="1347431" y="2860713"/>
                  </a:lnTo>
                  <a:lnTo>
                    <a:pt x="1372133" y="2908973"/>
                  </a:lnTo>
                  <a:lnTo>
                    <a:pt x="1412659" y="2959354"/>
                  </a:lnTo>
                  <a:lnTo>
                    <a:pt x="1455953" y="3001886"/>
                  </a:lnTo>
                  <a:lnTo>
                    <a:pt x="1504708" y="3038856"/>
                  </a:lnTo>
                  <a:lnTo>
                    <a:pt x="1574076" y="3062363"/>
                  </a:lnTo>
                  <a:lnTo>
                    <a:pt x="1608848" y="3064992"/>
                  </a:lnTo>
                  <a:lnTo>
                    <a:pt x="1636014" y="3063278"/>
                  </a:lnTo>
                  <a:lnTo>
                    <a:pt x="1695323" y="3047949"/>
                  </a:lnTo>
                  <a:lnTo>
                    <a:pt x="1751571" y="3011195"/>
                  </a:lnTo>
                  <a:lnTo>
                    <a:pt x="1780438" y="2969704"/>
                  </a:lnTo>
                  <a:lnTo>
                    <a:pt x="1795106" y="2922333"/>
                  </a:lnTo>
                  <a:lnTo>
                    <a:pt x="1800313" y="2871203"/>
                  </a:lnTo>
                  <a:lnTo>
                    <a:pt x="1800796" y="2818396"/>
                  </a:lnTo>
                  <a:close/>
                </a:path>
              </a:pathLst>
            </a:custGeom>
            <a:solidFill>
              <a:srgbClr val="1B75B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369302" y="3319474"/>
              <a:ext cx="1502410" cy="3677920"/>
            </a:xfrm>
            <a:custGeom>
              <a:avLst/>
              <a:gdLst/>
              <a:ahLst/>
              <a:cxnLst/>
              <a:rect l="l" t="t" r="r" b="b"/>
              <a:pathLst>
                <a:path w="1502409" h="3677920">
                  <a:moveTo>
                    <a:pt x="583361" y="0"/>
                  </a:moveTo>
                  <a:lnTo>
                    <a:pt x="102946" y="0"/>
                  </a:lnTo>
                  <a:lnTo>
                    <a:pt x="102946" y="593090"/>
                  </a:lnTo>
                  <a:lnTo>
                    <a:pt x="182156" y="593090"/>
                  </a:lnTo>
                  <a:lnTo>
                    <a:pt x="182156" y="604520"/>
                  </a:lnTo>
                  <a:lnTo>
                    <a:pt x="182156" y="608330"/>
                  </a:lnTo>
                  <a:lnTo>
                    <a:pt x="182156" y="610870"/>
                  </a:lnTo>
                  <a:lnTo>
                    <a:pt x="182156" y="650240"/>
                  </a:lnTo>
                  <a:lnTo>
                    <a:pt x="266611" y="650240"/>
                  </a:lnTo>
                  <a:lnTo>
                    <a:pt x="266611" y="610870"/>
                  </a:lnTo>
                  <a:lnTo>
                    <a:pt x="266611" y="608330"/>
                  </a:lnTo>
                  <a:lnTo>
                    <a:pt x="266611" y="604520"/>
                  </a:lnTo>
                  <a:lnTo>
                    <a:pt x="411784" y="604520"/>
                  </a:lnTo>
                  <a:lnTo>
                    <a:pt x="411784" y="608330"/>
                  </a:lnTo>
                  <a:lnTo>
                    <a:pt x="411784" y="610870"/>
                  </a:lnTo>
                  <a:lnTo>
                    <a:pt x="411784" y="650240"/>
                  </a:lnTo>
                  <a:lnTo>
                    <a:pt x="520001" y="650240"/>
                  </a:lnTo>
                  <a:lnTo>
                    <a:pt x="520001" y="610870"/>
                  </a:lnTo>
                  <a:lnTo>
                    <a:pt x="520001" y="608330"/>
                  </a:lnTo>
                  <a:lnTo>
                    <a:pt x="520001" y="604520"/>
                  </a:lnTo>
                  <a:lnTo>
                    <a:pt x="520001" y="593090"/>
                  </a:lnTo>
                  <a:lnTo>
                    <a:pt x="583361" y="593090"/>
                  </a:lnTo>
                  <a:lnTo>
                    <a:pt x="583361" y="0"/>
                  </a:lnTo>
                  <a:close/>
                </a:path>
                <a:path w="1502409" h="3677920">
                  <a:moveTo>
                    <a:pt x="1179906" y="0"/>
                  </a:moveTo>
                  <a:lnTo>
                    <a:pt x="725893" y="0"/>
                  </a:lnTo>
                  <a:lnTo>
                    <a:pt x="725893" y="593090"/>
                  </a:lnTo>
                  <a:lnTo>
                    <a:pt x="725893" y="604520"/>
                  </a:lnTo>
                  <a:lnTo>
                    <a:pt x="725893" y="608330"/>
                  </a:lnTo>
                  <a:lnTo>
                    <a:pt x="725893" y="610870"/>
                  </a:lnTo>
                  <a:lnTo>
                    <a:pt x="781329" y="610870"/>
                  </a:lnTo>
                  <a:lnTo>
                    <a:pt x="781329" y="650240"/>
                  </a:lnTo>
                  <a:lnTo>
                    <a:pt x="876350" y="650240"/>
                  </a:lnTo>
                  <a:lnTo>
                    <a:pt x="876350" y="610870"/>
                  </a:lnTo>
                  <a:lnTo>
                    <a:pt x="876350" y="608330"/>
                  </a:lnTo>
                  <a:lnTo>
                    <a:pt x="1024166" y="608330"/>
                  </a:lnTo>
                  <a:lnTo>
                    <a:pt x="1024166" y="610870"/>
                  </a:lnTo>
                  <a:lnTo>
                    <a:pt x="1024166" y="650240"/>
                  </a:lnTo>
                  <a:lnTo>
                    <a:pt x="1024166" y="651510"/>
                  </a:lnTo>
                  <a:lnTo>
                    <a:pt x="1100709" y="651510"/>
                  </a:lnTo>
                  <a:lnTo>
                    <a:pt x="1100709" y="650240"/>
                  </a:lnTo>
                  <a:lnTo>
                    <a:pt x="1100709" y="610870"/>
                  </a:lnTo>
                  <a:lnTo>
                    <a:pt x="1100709" y="608330"/>
                  </a:lnTo>
                  <a:lnTo>
                    <a:pt x="1100709" y="604520"/>
                  </a:lnTo>
                  <a:lnTo>
                    <a:pt x="1179906" y="604520"/>
                  </a:lnTo>
                  <a:lnTo>
                    <a:pt x="1179906" y="593090"/>
                  </a:lnTo>
                  <a:lnTo>
                    <a:pt x="1179906" y="0"/>
                  </a:lnTo>
                  <a:close/>
                </a:path>
                <a:path w="1502409" h="3677920">
                  <a:moveTo>
                    <a:pt x="1462328" y="593090"/>
                  </a:moveTo>
                  <a:lnTo>
                    <a:pt x="1330350" y="593090"/>
                  </a:lnTo>
                  <a:lnTo>
                    <a:pt x="1330350" y="604520"/>
                  </a:lnTo>
                  <a:lnTo>
                    <a:pt x="1330350" y="608330"/>
                  </a:lnTo>
                  <a:lnTo>
                    <a:pt x="1330350" y="610870"/>
                  </a:lnTo>
                  <a:lnTo>
                    <a:pt x="1330350" y="650240"/>
                  </a:lnTo>
                  <a:lnTo>
                    <a:pt x="1330350" y="651510"/>
                  </a:lnTo>
                  <a:lnTo>
                    <a:pt x="1462328" y="651510"/>
                  </a:lnTo>
                  <a:lnTo>
                    <a:pt x="1462328" y="650240"/>
                  </a:lnTo>
                  <a:lnTo>
                    <a:pt x="1462328" y="610870"/>
                  </a:lnTo>
                  <a:lnTo>
                    <a:pt x="1462328" y="608330"/>
                  </a:lnTo>
                  <a:lnTo>
                    <a:pt x="1462328" y="604520"/>
                  </a:lnTo>
                  <a:lnTo>
                    <a:pt x="1462328" y="593090"/>
                  </a:lnTo>
                  <a:close/>
                </a:path>
                <a:path w="1502409" h="3677920">
                  <a:moveTo>
                    <a:pt x="1501914" y="1454797"/>
                  </a:moveTo>
                  <a:lnTo>
                    <a:pt x="1446491" y="1454797"/>
                  </a:lnTo>
                  <a:lnTo>
                    <a:pt x="1446491" y="1428127"/>
                  </a:lnTo>
                  <a:lnTo>
                    <a:pt x="1446491" y="1410347"/>
                  </a:lnTo>
                  <a:lnTo>
                    <a:pt x="1446491" y="1396377"/>
                  </a:lnTo>
                  <a:lnTo>
                    <a:pt x="1446491" y="1393837"/>
                  </a:lnTo>
                  <a:lnTo>
                    <a:pt x="1446491" y="1386217"/>
                  </a:lnTo>
                  <a:lnTo>
                    <a:pt x="1446491" y="1326527"/>
                  </a:lnTo>
                  <a:lnTo>
                    <a:pt x="1311884" y="1326527"/>
                  </a:lnTo>
                  <a:lnTo>
                    <a:pt x="1311884" y="1428127"/>
                  </a:lnTo>
                  <a:lnTo>
                    <a:pt x="1232687" y="1428127"/>
                  </a:lnTo>
                  <a:lnTo>
                    <a:pt x="1232687" y="1454797"/>
                  </a:lnTo>
                  <a:lnTo>
                    <a:pt x="1232687" y="2088527"/>
                  </a:lnTo>
                  <a:lnTo>
                    <a:pt x="1232687" y="2093607"/>
                  </a:lnTo>
                  <a:lnTo>
                    <a:pt x="1232687" y="2098687"/>
                  </a:lnTo>
                  <a:lnTo>
                    <a:pt x="1311884" y="2098687"/>
                  </a:lnTo>
                  <a:lnTo>
                    <a:pt x="1311884" y="2106307"/>
                  </a:lnTo>
                  <a:lnTo>
                    <a:pt x="1311884" y="2152027"/>
                  </a:lnTo>
                  <a:lnTo>
                    <a:pt x="1311884" y="2157107"/>
                  </a:lnTo>
                  <a:lnTo>
                    <a:pt x="1082230" y="2157107"/>
                  </a:lnTo>
                  <a:lnTo>
                    <a:pt x="1082230" y="2088527"/>
                  </a:lnTo>
                  <a:lnTo>
                    <a:pt x="1164056" y="2088527"/>
                  </a:lnTo>
                  <a:lnTo>
                    <a:pt x="1164056" y="1454797"/>
                  </a:lnTo>
                  <a:lnTo>
                    <a:pt x="1164056" y="1428127"/>
                  </a:lnTo>
                  <a:lnTo>
                    <a:pt x="1164056" y="1410347"/>
                  </a:lnTo>
                  <a:lnTo>
                    <a:pt x="1108633" y="1410347"/>
                  </a:lnTo>
                  <a:lnTo>
                    <a:pt x="1108633" y="1396377"/>
                  </a:lnTo>
                  <a:lnTo>
                    <a:pt x="1108633" y="1393837"/>
                  </a:lnTo>
                  <a:lnTo>
                    <a:pt x="1108633" y="1386217"/>
                  </a:lnTo>
                  <a:lnTo>
                    <a:pt x="1108633" y="1326527"/>
                  </a:lnTo>
                  <a:lnTo>
                    <a:pt x="1005687" y="1326527"/>
                  </a:lnTo>
                  <a:lnTo>
                    <a:pt x="1005687" y="1386217"/>
                  </a:lnTo>
                  <a:lnTo>
                    <a:pt x="1005687" y="1393837"/>
                  </a:lnTo>
                  <a:lnTo>
                    <a:pt x="1005687" y="1396377"/>
                  </a:lnTo>
                  <a:lnTo>
                    <a:pt x="857872" y="1396377"/>
                  </a:lnTo>
                  <a:lnTo>
                    <a:pt x="857872" y="1393837"/>
                  </a:lnTo>
                  <a:lnTo>
                    <a:pt x="857872" y="1386217"/>
                  </a:lnTo>
                  <a:lnTo>
                    <a:pt x="857872" y="1326527"/>
                  </a:lnTo>
                  <a:lnTo>
                    <a:pt x="768121" y="1326527"/>
                  </a:lnTo>
                  <a:lnTo>
                    <a:pt x="768121" y="1386217"/>
                  </a:lnTo>
                  <a:lnTo>
                    <a:pt x="768121" y="1393837"/>
                  </a:lnTo>
                  <a:lnTo>
                    <a:pt x="768121" y="1396377"/>
                  </a:lnTo>
                  <a:lnTo>
                    <a:pt x="688936" y="1396377"/>
                  </a:lnTo>
                  <a:lnTo>
                    <a:pt x="688936" y="2093607"/>
                  </a:lnTo>
                  <a:lnTo>
                    <a:pt x="768121" y="2093607"/>
                  </a:lnTo>
                  <a:lnTo>
                    <a:pt x="768121" y="2098687"/>
                  </a:lnTo>
                  <a:lnTo>
                    <a:pt x="768121" y="2106307"/>
                  </a:lnTo>
                  <a:lnTo>
                    <a:pt x="768121" y="2152027"/>
                  </a:lnTo>
                  <a:lnTo>
                    <a:pt x="768121" y="2157107"/>
                  </a:lnTo>
                  <a:lnTo>
                    <a:pt x="493610" y="2157107"/>
                  </a:lnTo>
                  <a:lnTo>
                    <a:pt x="493610" y="2152027"/>
                  </a:lnTo>
                  <a:lnTo>
                    <a:pt x="493610" y="2106307"/>
                  </a:lnTo>
                  <a:lnTo>
                    <a:pt x="562229" y="2106307"/>
                  </a:lnTo>
                  <a:lnTo>
                    <a:pt x="562229" y="1393837"/>
                  </a:lnTo>
                  <a:lnTo>
                    <a:pt x="498894" y="1393837"/>
                  </a:lnTo>
                  <a:lnTo>
                    <a:pt x="498894" y="1386217"/>
                  </a:lnTo>
                  <a:lnTo>
                    <a:pt x="498894" y="1326527"/>
                  </a:lnTo>
                  <a:lnTo>
                    <a:pt x="417068" y="1326527"/>
                  </a:lnTo>
                  <a:lnTo>
                    <a:pt x="417068" y="1386217"/>
                  </a:lnTo>
                  <a:lnTo>
                    <a:pt x="269240" y="1386217"/>
                  </a:lnTo>
                  <a:lnTo>
                    <a:pt x="269240" y="1326527"/>
                  </a:lnTo>
                  <a:lnTo>
                    <a:pt x="147828" y="1326527"/>
                  </a:lnTo>
                  <a:lnTo>
                    <a:pt x="147828" y="1386217"/>
                  </a:lnTo>
                  <a:lnTo>
                    <a:pt x="89763" y="1386217"/>
                  </a:lnTo>
                  <a:lnTo>
                    <a:pt x="89763" y="1393837"/>
                  </a:lnTo>
                  <a:lnTo>
                    <a:pt x="89763" y="2093607"/>
                  </a:lnTo>
                  <a:lnTo>
                    <a:pt x="147828" y="2093607"/>
                  </a:lnTo>
                  <a:lnTo>
                    <a:pt x="147828" y="2098687"/>
                  </a:lnTo>
                  <a:lnTo>
                    <a:pt x="147828" y="2106307"/>
                  </a:lnTo>
                  <a:lnTo>
                    <a:pt x="147828" y="2152027"/>
                  </a:lnTo>
                  <a:lnTo>
                    <a:pt x="13208" y="2152027"/>
                  </a:lnTo>
                  <a:lnTo>
                    <a:pt x="13208" y="2157107"/>
                  </a:lnTo>
                  <a:lnTo>
                    <a:pt x="13208" y="2252357"/>
                  </a:lnTo>
                  <a:lnTo>
                    <a:pt x="147828" y="2252357"/>
                  </a:lnTo>
                  <a:lnTo>
                    <a:pt x="147828" y="2306967"/>
                  </a:lnTo>
                  <a:lnTo>
                    <a:pt x="66001" y="2306967"/>
                  </a:lnTo>
                  <a:lnTo>
                    <a:pt x="66001" y="2373007"/>
                  </a:lnTo>
                  <a:lnTo>
                    <a:pt x="66001" y="2470797"/>
                  </a:lnTo>
                  <a:lnTo>
                    <a:pt x="66001" y="2515247"/>
                  </a:lnTo>
                  <a:lnTo>
                    <a:pt x="66001" y="3444887"/>
                  </a:lnTo>
                  <a:lnTo>
                    <a:pt x="134645" y="3444887"/>
                  </a:lnTo>
                  <a:lnTo>
                    <a:pt x="134645" y="3491877"/>
                  </a:lnTo>
                  <a:lnTo>
                    <a:pt x="0" y="3491877"/>
                  </a:lnTo>
                  <a:lnTo>
                    <a:pt x="0" y="3556647"/>
                  </a:lnTo>
                  <a:lnTo>
                    <a:pt x="0" y="3592207"/>
                  </a:lnTo>
                  <a:lnTo>
                    <a:pt x="174218" y="3592207"/>
                  </a:lnTo>
                  <a:lnTo>
                    <a:pt x="174218" y="3677297"/>
                  </a:lnTo>
                  <a:lnTo>
                    <a:pt x="1069035" y="3677297"/>
                  </a:lnTo>
                  <a:lnTo>
                    <a:pt x="1069035" y="3592207"/>
                  </a:lnTo>
                  <a:lnTo>
                    <a:pt x="1069035" y="3556647"/>
                  </a:lnTo>
                  <a:lnTo>
                    <a:pt x="1156131" y="3556647"/>
                  </a:lnTo>
                  <a:lnTo>
                    <a:pt x="1156131" y="3491877"/>
                  </a:lnTo>
                  <a:lnTo>
                    <a:pt x="1156131" y="3444887"/>
                  </a:lnTo>
                  <a:lnTo>
                    <a:pt x="1156131" y="2515247"/>
                  </a:lnTo>
                  <a:lnTo>
                    <a:pt x="1069035" y="2515247"/>
                  </a:lnTo>
                  <a:lnTo>
                    <a:pt x="1069035" y="2470797"/>
                  </a:lnTo>
                  <a:lnTo>
                    <a:pt x="1409534" y="2470797"/>
                  </a:lnTo>
                  <a:lnTo>
                    <a:pt x="1409534" y="2373007"/>
                  </a:lnTo>
                  <a:lnTo>
                    <a:pt x="1501914" y="2373007"/>
                  </a:lnTo>
                  <a:lnTo>
                    <a:pt x="1501914" y="2088527"/>
                  </a:lnTo>
                  <a:lnTo>
                    <a:pt x="1501914" y="14547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987112" y="1777555"/>
              <a:ext cx="8583930" cy="7529195"/>
            </a:xfrm>
            <a:custGeom>
              <a:avLst/>
              <a:gdLst/>
              <a:ahLst/>
              <a:cxnLst/>
              <a:rect l="l" t="t" r="r" b="b"/>
              <a:pathLst>
                <a:path w="8583930" h="7529195">
                  <a:moveTo>
                    <a:pt x="1195705" y="0"/>
                  </a:moveTo>
                  <a:lnTo>
                    <a:pt x="437489" y="0"/>
                  </a:lnTo>
                  <a:lnTo>
                    <a:pt x="437489" y="43561"/>
                  </a:lnTo>
                  <a:lnTo>
                    <a:pt x="283083" y="43561"/>
                  </a:lnTo>
                  <a:lnTo>
                    <a:pt x="178155" y="156400"/>
                  </a:lnTo>
                  <a:lnTo>
                    <a:pt x="225666" y="156400"/>
                  </a:lnTo>
                  <a:lnTo>
                    <a:pt x="225666" y="314769"/>
                  </a:lnTo>
                  <a:lnTo>
                    <a:pt x="91046" y="314769"/>
                  </a:lnTo>
                  <a:lnTo>
                    <a:pt x="47498" y="417715"/>
                  </a:lnTo>
                  <a:lnTo>
                    <a:pt x="876973" y="417715"/>
                  </a:lnTo>
                  <a:lnTo>
                    <a:pt x="876973" y="494919"/>
                  </a:lnTo>
                  <a:lnTo>
                    <a:pt x="1195705" y="494919"/>
                  </a:lnTo>
                  <a:lnTo>
                    <a:pt x="1195705" y="0"/>
                  </a:lnTo>
                  <a:close/>
                </a:path>
                <a:path w="8583930" h="7529195">
                  <a:moveTo>
                    <a:pt x="1302613" y="1896300"/>
                  </a:moveTo>
                  <a:lnTo>
                    <a:pt x="1243215" y="1896300"/>
                  </a:lnTo>
                  <a:lnTo>
                    <a:pt x="1243215" y="1818830"/>
                  </a:lnTo>
                  <a:lnTo>
                    <a:pt x="120738" y="1818830"/>
                  </a:lnTo>
                  <a:lnTo>
                    <a:pt x="120738" y="1896300"/>
                  </a:lnTo>
                  <a:lnTo>
                    <a:pt x="120738" y="1917890"/>
                  </a:lnTo>
                  <a:lnTo>
                    <a:pt x="47498" y="1917890"/>
                  </a:lnTo>
                  <a:lnTo>
                    <a:pt x="47498" y="2030920"/>
                  </a:lnTo>
                  <a:lnTo>
                    <a:pt x="124701" y="2030920"/>
                  </a:lnTo>
                  <a:lnTo>
                    <a:pt x="124701" y="2135060"/>
                  </a:lnTo>
                  <a:lnTo>
                    <a:pt x="47498" y="2135060"/>
                  </a:lnTo>
                  <a:lnTo>
                    <a:pt x="47498" y="2260790"/>
                  </a:lnTo>
                  <a:lnTo>
                    <a:pt x="97383" y="2260790"/>
                  </a:lnTo>
                  <a:lnTo>
                    <a:pt x="97383" y="2262060"/>
                  </a:lnTo>
                  <a:lnTo>
                    <a:pt x="197129" y="2262060"/>
                  </a:lnTo>
                  <a:lnTo>
                    <a:pt x="197129" y="2263330"/>
                  </a:lnTo>
                  <a:lnTo>
                    <a:pt x="775995" y="2263330"/>
                  </a:lnTo>
                  <a:lnTo>
                    <a:pt x="775995" y="2262060"/>
                  </a:lnTo>
                  <a:lnTo>
                    <a:pt x="1153833" y="2262060"/>
                  </a:lnTo>
                  <a:lnTo>
                    <a:pt x="1153833" y="2260790"/>
                  </a:lnTo>
                  <a:lnTo>
                    <a:pt x="1302613" y="2260790"/>
                  </a:lnTo>
                  <a:lnTo>
                    <a:pt x="1302613" y="2135060"/>
                  </a:lnTo>
                  <a:lnTo>
                    <a:pt x="1302613" y="2030920"/>
                  </a:lnTo>
                  <a:lnTo>
                    <a:pt x="1302613" y="1917890"/>
                  </a:lnTo>
                  <a:lnTo>
                    <a:pt x="1302613" y="1896300"/>
                  </a:lnTo>
                  <a:close/>
                </a:path>
                <a:path w="8583930" h="7529195">
                  <a:moveTo>
                    <a:pt x="2276614" y="5659894"/>
                  </a:moveTo>
                  <a:lnTo>
                    <a:pt x="1821294" y="5659894"/>
                  </a:lnTo>
                  <a:lnTo>
                    <a:pt x="1709115" y="5715317"/>
                  </a:lnTo>
                  <a:lnTo>
                    <a:pt x="59372" y="6317145"/>
                  </a:lnTo>
                  <a:lnTo>
                    <a:pt x="75755" y="6358102"/>
                  </a:lnTo>
                  <a:lnTo>
                    <a:pt x="0" y="6428003"/>
                  </a:lnTo>
                  <a:lnTo>
                    <a:pt x="160464" y="6810451"/>
                  </a:lnTo>
                  <a:lnTo>
                    <a:pt x="303872" y="7052602"/>
                  </a:lnTo>
                  <a:lnTo>
                    <a:pt x="511111" y="7257618"/>
                  </a:lnTo>
                  <a:lnTo>
                    <a:pt x="863117" y="7528712"/>
                  </a:lnTo>
                  <a:lnTo>
                    <a:pt x="942327" y="7453490"/>
                  </a:lnTo>
                  <a:lnTo>
                    <a:pt x="982903" y="7490612"/>
                  </a:lnTo>
                  <a:lnTo>
                    <a:pt x="993546" y="7500810"/>
                  </a:lnTo>
                  <a:lnTo>
                    <a:pt x="1005662" y="7512875"/>
                  </a:lnTo>
                  <a:lnTo>
                    <a:pt x="1153210" y="7461834"/>
                  </a:lnTo>
                  <a:lnTo>
                    <a:pt x="1458518" y="7330249"/>
                  </a:lnTo>
                  <a:lnTo>
                    <a:pt x="1760105" y="7194944"/>
                  </a:lnTo>
                  <a:lnTo>
                    <a:pt x="1896516" y="7132777"/>
                  </a:lnTo>
                  <a:lnTo>
                    <a:pt x="1904428" y="6827901"/>
                  </a:lnTo>
                  <a:lnTo>
                    <a:pt x="2240991" y="6831863"/>
                  </a:lnTo>
                  <a:lnTo>
                    <a:pt x="2240991" y="6705168"/>
                  </a:lnTo>
                  <a:lnTo>
                    <a:pt x="1888604" y="6705168"/>
                  </a:lnTo>
                  <a:lnTo>
                    <a:pt x="1888604" y="5822226"/>
                  </a:lnTo>
                  <a:lnTo>
                    <a:pt x="2276614" y="5822226"/>
                  </a:lnTo>
                  <a:lnTo>
                    <a:pt x="2276614" y="5659894"/>
                  </a:lnTo>
                  <a:close/>
                </a:path>
                <a:path w="8583930" h="7529195">
                  <a:moveTo>
                    <a:pt x="2276614" y="3244685"/>
                  </a:moveTo>
                  <a:lnTo>
                    <a:pt x="2136724" y="3244685"/>
                  </a:lnTo>
                  <a:lnTo>
                    <a:pt x="2136724" y="3197174"/>
                  </a:lnTo>
                  <a:lnTo>
                    <a:pt x="2206675" y="3197174"/>
                  </a:lnTo>
                  <a:lnTo>
                    <a:pt x="2206675" y="3112706"/>
                  </a:lnTo>
                  <a:lnTo>
                    <a:pt x="2120874" y="3112706"/>
                  </a:lnTo>
                  <a:lnTo>
                    <a:pt x="2119884" y="3023959"/>
                  </a:lnTo>
                  <a:lnTo>
                    <a:pt x="1801495" y="3023959"/>
                  </a:lnTo>
                  <a:lnTo>
                    <a:pt x="1801495" y="3102152"/>
                  </a:lnTo>
                  <a:lnTo>
                    <a:pt x="1709115" y="3102152"/>
                  </a:lnTo>
                  <a:lnTo>
                    <a:pt x="1709115" y="5395938"/>
                  </a:lnTo>
                  <a:lnTo>
                    <a:pt x="1798866" y="5395938"/>
                  </a:lnTo>
                  <a:lnTo>
                    <a:pt x="1804136" y="5504154"/>
                  </a:lnTo>
                  <a:lnTo>
                    <a:pt x="2134082" y="5504154"/>
                  </a:lnTo>
                  <a:lnTo>
                    <a:pt x="2136724" y="5424957"/>
                  </a:lnTo>
                  <a:lnTo>
                    <a:pt x="2181593" y="5424957"/>
                  </a:lnTo>
                  <a:lnTo>
                    <a:pt x="2181593" y="4593514"/>
                  </a:lnTo>
                  <a:lnTo>
                    <a:pt x="2126170" y="4593514"/>
                  </a:lnTo>
                  <a:lnTo>
                    <a:pt x="2126170" y="4553902"/>
                  </a:lnTo>
                  <a:lnTo>
                    <a:pt x="2276614" y="4553902"/>
                  </a:lnTo>
                  <a:lnTo>
                    <a:pt x="2276614" y="4448327"/>
                  </a:lnTo>
                  <a:lnTo>
                    <a:pt x="2120874" y="4448327"/>
                  </a:lnTo>
                  <a:lnTo>
                    <a:pt x="2120874" y="4419295"/>
                  </a:lnTo>
                  <a:lnTo>
                    <a:pt x="2213279" y="4419295"/>
                  </a:lnTo>
                  <a:lnTo>
                    <a:pt x="2213279" y="3376663"/>
                  </a:lnTo>
                  <a:lnTo>
                    <a:pt x="2123529" y="3376663"/>
                  </a:lnTo>
                  <a:lnTo>
                    <a:pt x="2123529" y="3339706"/>
                  </a:lnTo>
                  <a:lnTo>
                    <a:pt x="2276614" y="3339706"/>
                  </a:lnTo>
                  <a:lnTo>
                    <a:pt x="2276614" y="3244685"/>
                  </a:lnTo>
                  <a:close/>
                </a:path>
                <a:path w="8583930" h="7529195">
                  <a:moveTo>
                    <a:pt x="4324921" y="195719"/>
                  </a:moveTo>
                  <a:lnTo>
                    <a:pt x="3733660" y="195719"/>
                  </a:lnTo>
                  <a:lnTo>
                    <a:pt x="3733660" y="269379"/>
                  </a:lnTo>
                  <a:lnTo>
                    <a:pt x="3643909" y="269379"/>
                  </a:lnTo>
                  <a:lnTo>
                    <a:pt x="3643909" y="1296809"/>
                  </a:lnTo>
                  <a:lnTo>
                    <a:pt x="3712540" y="1296809"/>
                  </a:lnTo>
                  <a:lnTo>
                    <a:pt x="3712540" y="1320939"/>
                  </a:lnTo>
                  <a:lnTo>
                    <a:pt x="3712540" y="1322209"/>
                  </a:lnTo>
                  <a:lnTo>
                    <a:pt x="3712540" y="1333639"/>
                  </a:lnTo>
                  <a:lnTo>
                    <a:pt x="3712540" y="1365389"/>
                  </a:lnTo>
                  <a:lnTo>
                    <a:pt x="3506660" y="1365389"/>
                  </a:lnTo>
                  <a:lnTo>
                    <a:pt x="3506660" y="1333639"/>
                  </a:lnTo>
                  <a:lnTo>
                    <a:pt x="3506660" y="1322209"/>
                  </a:lnTo>
                  <a:lnTo>
                    <a:pt x="3564737" y="1322209"/>
                  </a:lnTo>
                  <a:lnTo>
                    <a:pt x="3564737" y="435749"/>
                  </a:lnTo>
                  <a:lnTo>
                    <a:pt x="3092246" y="435749"/>
                  </a:lnTo>
                  <a:lnTo>
                    <a:pt x="3092246" y="1320939"/>
                  </a:lnTo>
                  <a:lnTo>
                    <a:pt x="3168802" y="1320939"/>
                  </a:lnTo>
                  <a:lnTo>
                    <a:pt x="3168802" y="1322209"/>
                  </a:lnTo>
                  <a:lnTo>
                    <a:pt x="3168802" y="1333639"/>
                  </a:lnTo>
                  <a:lnTo>
                    <a:pt x="3168802" y="1365389"/>
                  </a:lnTo>
                  <a:lnTo>
                    <a:pt x="3168802" y="1385709"/>
                  </a:lnTo>
                  <a:lnTo>
                    <a:pt x="2904845" y="1385709"/>
                  </a:lnTo>
                  <a:lnTo>
                    <a:pt x="2904845" y="1365389"/>
                  </a:lnTo>
                  <a:lnTo>
                    <a:pt x="2904845" y="1333639"/>
                  </a:lnTo>
                  <a:lnTo>
                    <a:pt x="2976105" y="1333639"/>
                  </a:lnTo>
                  <a:lnTo>
                    <a:pt x="2976105" y="729119"/>
                  </a:lnTo>
                  <a:lnTo>
                    <a:pt x="2912770" y="729119"/>
                  </a:lnTo>
                  <a:lnTo>
                    <a:pt x="2912770" y="442099"/>
                  </a:lnTo>
                  <a:lnTo>
                    <a:pt x="2535301" y="442099"/>
                  </a:lnTo>
                  <a:lnTo>
                    <a:pt x="2535301" y="518299"/>
                  </a:lnTo>
                  <a:lnTo>
                    <a:pt x="2406726" y="518299"/>
                  </a:lnTo>
                  <a:lnTo>
                    <a:pt x="2406726" y="618629"/>
                  </a:lnTo>
                  <a:lnTo>
                    <a:pt x="2545854" y="618629"/>
                  </a:lnTo>
                  <a:lnTo>
                    <a:pt x="2545854" y="621169"/>
                  </a:lnTo>
                  <a:lnTo>
                    <a:pt x="2545854" y="687209"/>
                  </a:lnTo>
                  <a:lnTo>
                    <a:pt x="2503614" y="687209"/>
                  </a:lnTo>
                  <a:lnTo>
                    <a:pt x="2503614" y="718959"/>
                  </a:lnTo>
                  <a:lnTo>
                    <a:pt x="2503614" y="729119"/>
                  </a:lnTo>
                  <a:lnTo>
                    <a:pt x="2503614" y="834529"/>
                  </a:lnTo>
                  <a:lnTo>
                    <a:pt x="2503614" y="1296809"/>
                  </a:lnTo>
                  <a:lnTo>
                    <a:pt x="2503614" y="1320939"/>
                  </a:lnTo>
                  <a:lnTo>
                    <a:pt x="2566987" y="1320939"/>
                  </a:lnTo>
                  <a:lnTo>
                    <a:pt x="2566987" y="1322209"/>
                  </a:lnTo>
                  <a:lnTo>
                    <a:pt x="2566987" y="1333639"/>
                  </a:lnTo>
                  <a:lnTo>
                    <a:pt x="2566987" y="1365389"/>
                  </a:lnTo>
                  <a:lnTo>
                    <a:pt x="2405964" y="1365389"/>
                  </a:lnTo>
                  <a:lnTo>
                    <a:pt x="2405964" y="1385709"/>
                  </a:lnTo>
                  <a:lnTo>
                    <a:pt x="2405964" y="1468259"/>
                  </a:lnTo>
                  <a:lnTo>
                    <a:pt x="2564346" y="1468259"/>
                  </a:lnTo>
                  <a:lnTo>
                    <a:pt x="2564346" y="1531759"/>
                  </a:lnTo>
                  <a:lnTo>
                    <a:pt x="2564346" y="1539379"/>
                  </a:lnTo>
                  <a:lnTo>
                    <a:pt x="2485136" y="1539379"/>
                  </a:lnTo>
                  <a:lnTo>
                    <a:pt x="2485136" y="1541919"/>
                  </a:lnTo>
                  <a:lnTo>
                    <a:pt x="2664637" y="1541919"/>
                  </a:lnTo>
                  <a:lnTo>
                    <a:pt x="2664637" y="1539379"/>
                  </a:lnTo>
                  <a:lnTo>
                    <a:pt x="2664637" y="1531759"/>
                  </a:lnTo>
                  <a:lnTo>
                    <a:pt x="2664637" y="1468259"/>
                  </a:lnTo>
                  <a:lnTo>
                    <a:pt x="3163519" y="1468259"/>
                  </a:lnTo>
                  <a:lnTo>
                    <a:pt x="3163519" y="1531759"/>
                  </a:lnTo>
                  <a:lnTo>
                    <a:pt x="3163519" y="1539379"/>
                  </a:lnTo>
                  <a:lnTo>
                    <a:pt x="3108083" y="1539379"/>
                  </a:lnTo>
                  <a:lnTo>
                    <a:pt x="3108083" y="1541919"/>
                  </a:lnTo>
                  <a:lnTo>
                    <a:pt x="3108083" y="2135009"/>
                  </a:lnTo>
                  <a:lnTo>
                    <a:pt x="3562096" y="2135009"/>
                  </a:lnTo>
                  <a:lnTo>
                    <a:pt x="3562096" y="1541919"/>
                  </a:lnTo>
                  <a:lnTo>
                    <a:pt x="3240062" y="1541919"/>
                  </a:lnTo>
                  <a:lnTo>
                    <a:pt x="3240062" y="1539379"/>
                  </a:lnTo>
                  <a:lnTo>
                    <a:pt x="3240062" y="1531759"/>
                  </a:lnTo>
                  <a:lnTo>
                    <a:pt x="3240062" y="1468259"/>
                  </a:lnTo>
                  <a:lnTo>
                    <a:pt x="3712540" y="1468259"/>
                  </a:lnTo>
                  <a:lnTo>
                    <a:pt x="3712540" y="1531759"/>
                  </a:lnTo>
                  <a:lnTo>
                    <a:pt x="3646563" y="1531759"/>
                  </a:lnTo>
                  <a:lnTo>
                    <a:pt x="3646563" y="1539379"/>
                  </a:lnTo>
                  <a:lnTo>
                    <a:pt x="3646563" y="1541919"/>
                  </a:lnTo>
                  <a:lnTo>
                    <a:pt x="3646563" y="2135009"/>
                  </a:lnTo>
                  <a:lnTo>
                    <a:pt x="3884117" y="2135009"/>
                  </a:lnTo>
                  <a:lnTo>
                    <a:pt x="3884117" y="834529"/>
                  </a:lnTo>
                  <a:lnTo>
                    <a:pt x="3841877" y="834529"/>
                  </a:lnTo>
                  <a:lnTo>
                    <a:pt x="3841877" y="729119"/>
                  </a:lnTo>
                  <a:lnTo>
                    <a:pt x="3841877" y="718959"/>
                  </a:lnTo>
                  <a:lnTo>
                    <a:pt x="3841877" y="687209"/>
                  </a:lnTo>
                  <a:lnTo>
                    <a:pt x="3841877" y="621169"/>
                  </a:lnTo>
                  <a:lnTo>
                    <a:pt x="3905250" y="621169"/>
                  </a:lnTo>
                  <a:lnTo>
                    <a:pt x="3905250" y="687209"/>
                  </a:lnTo>
                  <a:lnTo>
                    <a:pt x="3905250" y="718959"/>
                  </a:lnTo>
                  <a:lnTo>
                    <a:pt x="4324921" y="718959"/>
                  </a:lnTo>
                  <a:lnTo>
                    <a:pt x="4324921" y="269379"/>
                  </a:lnTo>
                  <a:lnTo>
                    <a:pt x="4324921" y="195719"/>
                  </a:lnTo>
                  <a:close/>
                </a:path>
                <a:path w="8583930" h="7529195">
                  <a:moveTo>
                    <a:pt x="6150838" y="6528575"/>
                  </a:moveTo>
                  <a:lnTo>
                    <a:pt x="6065723" y="6528575"/>
                  </a:lnTo>
                  <a:lnTo>
                    <a:pt x="6051855" y="6384049"/>
                  </a:lnTo>
                  <a:lnTo>
                    <a:pt x="5970702" y="6403848"/>
                  </a:lnTo>
                  <a:lnTo>
                    <a:pt x="5982576" y="6528575"/>
                  </a:lnTo>
                  <a:lnTo>
                    <a:pt x="5903404" y="6552324"/>
                  </a:lnTo>
                  <a:lnTo>
                    <a:pt x="5881611" y="6473139"/>
                  </a:lnTo>
                  <a:lnTo>
                    <a:pt x="5810148" y="6489789"/>
                  </a:lnTo>
                  <a:lnTo>
                    <a:pt x="5638101" y="6535001"/>
                  </a:lnTo>
                  <a:lnTo>
                    <a:pt x="5428932" y="6601752"/>
                  </a:lnTo>
                  <a:lnTo>
                    <a:pt x="5246128" y="6682968"/>
                  </a:lnTo>
                  <a:lnTo>
                    <a:pt x="5123446" y="6751155"/>
                  </a:lnTo>
                  <a:lnTo>
                    <a:pt x="5007076" y="6797802"/>
                  </a:lnTo>
                  <a:lnTo>
                    <a:pt x="4829099" y="6844449"/>
                  </a:lnTo>
                  <a:lnTo>
                    <a:pt x="4521568" y="6912623"/>
                  </a:lnTo>
                  <a:lnTo>
                    <a:pt x="4272140" y="6912623"/>
                  </a:lnTo>
                  <a:lnTo>
                    <a:pt x="4272140" y="6981914"/>
                  </a:lnTo>
                  <a:lnTo>
                    <a:pt x="4097921" y="6981914"/>
                  </a:lnTo>
                  <a:lnTo>
                    <a:pt x="4097921" y="7072985"/>
                  </a:lnTo>
                  <a:lnTo>
                    <a:pt x="4268178" y="7072985"/>
                  </a:lnTo>
                  <a:lnTo>
                    <a:pt x="4272140" y="7144232"/>
                  </a:lnTo>
                  <a:lnTo>
                    <a:pt x="4299851" y="7144232"/>
                  </a:lnTo>
                  <a:lnTo>
                    <a:pt x="4555223" y="7132358"/>
                  </a:lnTo>
                  <a:lnTo>
                    <a:pt x="4707560" y="7123900"/>
                  </a:lnTo>
                  <a:lnTo>
                    <a:pt x="4816284" y="7109117"/>
                  </a:lnTo>
                  <a:lnTo>
                    <a:pt x="4933543" y="7077253"/>
                  </a:lnTo>
                  <a:lnTo>
                    <a:pt x="5111508" y="7017537"/>
                  </a:lnTo>
                  <a:lnTo>
                    <a:pt x="5091722" y="6954202"/>
                  </a:lnTo>
                  <a:lnTo>
                    <a:pt x="5340705" y="6873024"/>
                  </a:lnTo>
                  <a:lnTo>
                    <a:pt x="5430240" y="7122477"/>
                  </a:lnTo>
                  <a:lnTo>
                    <a:pt x="6150838" y="6946290"/>
                  </a:lnTo>
                  <a:lnTo>
                    <a:pt x="6150838" y="6528575"/>
                  </a:lnTo>
                  <a:close/>
                </a:path>
                <a:path w="8583930" h="7529195">
                  <a:moveTo>
                    <a:pt x="6873418" y="6449771"/>
                  </a:moveTo>
                  <a:lnTo>
                    <a:pt x="6817995" y="6449771"/>
                  </a:lnTo>
                  <a:lnTo>
                    <a:pt x="6817995" y="6329007"/>
                  </a:lnTo>
                  <a:lnTo>
                    <a:pt x="6711099" y="6329007"/>
                  </a:lnTo>
                  <a:lnTo>
                    <a:pt x="6711099" y="6455715"/>
                  </a:lnTo>
                  <a:lnTo>
                    <a:pt x="6687337" y="6465608"/>
                  </a:lnTo>
                  <a:lnTo>
                    <a:pt x="6671513" y="6397307"/>
                  </a:lnTo>
                  <a:lnTo>
                    <a:pt x="6469583" y="6422034"/>
                  </a:lnTo>
                  <a:lnTo>
                    <a:pt x="6469583" y="6487388"/>
                  </a:lnTo>
                  <a:lnTo>
                    <a:pt x="6394348" y="6487388"/>
                  </a:lnTo>
                  <a:lnTo>
                    <a:pt x="6394348" y="6970420"/>
                  </a:lnTo>
                  <a:lnTo>
                    <a:pt x="6475514" y="6970420"/>
                  </a:lnTo>
                  <a:lnTo>
                    <a:pt x="6475514" y="7019925"/>
                  </a:lnTo>
                  <a:lnTo>
                    <a:pt x="6806120" y="7019925"/>
                  </a:lnTo>
                  <a:lnTo>
                    <a:pt x="6806120" y="6968439"/>
                  </a:lnTo>
                  <a:lnTo>
                    <a:pt x="6873418" y="6968439"/>
                  </a:lnTo>
                  <a:lnTo>
                    <a:pt x="6873418" y="6449771"/>
                  </a:lnTo>
                  <a:close/>
                </a:path>
                <a:path w="8583930" h="7529195">
                  <a:moveTo>
                    <a:pt x="8583803" y="4379811"/>
                  </a:moveTo>
                  <a:lnTo>
                    <a:pt x="8557489" y="4255224"/>
                  </a:lnTo>
                  <a:lnTo>
                    <a:pt x="8518512" y="4264037"/>
                  </a:lnTo>
                  <a:lnTo>
                    <a:pt x="8432762" y="4281309"/>
                  </a:lnTo>
                  <a:lnTo>
                    <a:pt x="8308035" y="4305782"/>
                  </a:lnTo>
                  <a:lnTo>
                    <a:pt x="8281632" y="4264037"/>
                  </a:lnTo>
                  <a:lnTo>
                    <a:pt x="8045145" y="4295813"/>
                  </a:lnTo>
                  <a:lnTo>
                    <a:pt x="7904175" y="4312132"/>
                  </a:lnTo>
                  <a:lnTo>
                    <a:pt x="7802804" y="4318139"/>
                  </a:lnTo>
                  <a:lnTo>
                    <a:pt x="7685075" y="4318990"/>
                  </a:lnTo>
                  <a:lnTo>
                    <a:pt x="7038391" y="4318990"/>
                  </a:lnTo>
                  <a:lnTo>
                    <a:pt x="7038391" y="4390250"/>
                  </a:lnTo>
                  <a:lnTo>
                    <a:pt x="6901129" y="4390250"/>
                  </a:lnTo>
                  <a:lnTo>
                    <a:pt x="6901129" y="4297870"/>
                  </a:lnTo>
                  <a:lnTo>
                    <a:pt x="6901129" y="2991294"/>
                  </a:lnTo>
                  <a:lnTo>
                    <a:pt x="6800837" y="2991294"/>
                  </a:lnTo>
                  <a:lnTo>
                    <a:pt x="6800837" y="3094240"/>
                  </a:lnTo>
                  <a:lnTo>
                    <a:pt x="6800837" y="3255365"/>
                  </a:lnTo>
                  <a:lnTo>
                    <a:pt x="6641147" y="3253486"/>
                  </a:lnTo>
                  <a:lnTo>
                    <a:pt x="6641147" y="3094659"/>
                  </a:lnTo>
                  <a:lnTo>
                    <a:pt x="6734861" y="3091599"/>
                  </a:lnTo>
                  <a:lnTo>
                    <a:pt x="6800837" y="3094240"/>
                  </a:lnTo>
                  <a:lnTo>
                    <a:pt x="6800837" y="2991294"/>
                  </a:lnTo>
                  <a:lnTo>
                    <a:pt x="6734861" y="2991294"/>
                  </a:lnTo>
                  <a:lnTo>
                    <a:pt x="6095416" y="2991294"/>
                  </a:lnTo>
                  <a:lnTo>
                    <a:pt x="6095416" y="3088297"/>
                  </a:lnTo>
                  <a:lnTo>
                    <a:pt x="6158750" y="3088297"/>
                  </a:lnTo>
                  <a:lnTo>
                    <a:pt x="6158750" y="3252622"/>
                  </a:lnTo>
                  <a:lnTo>
                    <a:pt x="6095416" y="3252622"/>
                  </a:lnTo>
                  <a:lnTo>
                    <a:pt x="6095416" y="3345650"/>
                  </a:lnTo>
                  <a:lnTo>
                    <a:pt x="6168656" y="3345650"/>
                  </a:lnTo>
                  <a:lnTo>
                    <a:pt x="6168656" y="3434740"/>
                  </a:lnTo>
                  <a:lnTo>
                    <a:pt x="6641147" y="3434740"/>
                  </a:lnTo>
                  <a:lnTo>
                    <a:pt x="6641147" y="3355987"/>
                  </a:lnTo>
                  <a:lnTo>
                    <a:pt x="6800837" y="3355987"/>
                  </a:lnTo>
                  <a:lnTo>
                    <a:pt x="6800837" y="4297870"/>
                  </a:lnTo>
                  <a:lnTo>
                    <a:pt x="6800824" y="4390250"/>
                  </a:lnTo>
                  <a:lnTo>
                    <a:pt x="6708445" y="4390250"/>
                  </a:lnTo>
                  <a:lnTo>
                    <a:pt x="6708445" y="4311078"/>
                  </a:lnTo>
                  <a:lnTo>
                    <a:pt x="6391707" y="4311078"/>
                  </a:lnTo>
                  <a:lnTo>
                    <a:pt x="6391707" y="4390250"/>
                  </a:lnTo>
                  <a:lnTo>
                    <a:pt x="6328346" y="4390250"/>
                  </a:lnTo>
                  <a:lnTo>
                    <a:pt x="6328346" y="5440807"/>
                  </a:lnTo>
                  <a:lnTo>
                    <a:pt x="6415125" y="5440807"/>
                  </a:lnTo>
                  <a:lnTo>
                    <a:pt x="6415125" y="5475122"/>
                  </a:lnTo>
                  <a:lnTo>
                    <a:pt x="6293383" y="5475122"/>
                  </a:lnTo>
                  <a:lnTo>
                    <a:pt x="6036145" y="5571388"/>
                  </a:lnTo>
                  <a:lnTo>
                    <a:pt x="5950407" y="5651322"/>
                  </a:lnTo>
                  <a:lnTo>
                    <a:pt x="6036145" y="5757977"/>
                  </a:lnTo>
                  <a:lnTo>
                    <a:pt x="6293383" y="5934392"/>
                  </a:lnTo>
                  <a:lnTo>
                    <a:pt x="6293383" y="6042622"/>
                  </a:lnTo>
                  <a:lnTo>
                    <a:pt x="6241237" y="6042622"/>
                  </a:lnTo>
                  <a:lnTo>
                    <a:pt x="6230696" y="5966079"/>
                  </a:lnTo>
                  <a:lnTo>
                    <a:pt x="5470487" y="5955525"/>
                  </a:lnTo>
                  <a:lnTo>
                    <a:pt x="5481040" y="6042622"/>
                  </a:lnTo>
                  <a:lnTo>
                    <a:pt x="5396585" y="6042622"/>
                  </a:lnTo>
                  <a:lnTo>
                    <a:pt x="5384711" y="5659882"/>
                  </a:lnTo>
                  <a:lnTo>
                    <a:pt x="5352681" y="5557990"/>
                  </a:lnTo>
                  <a:lnTo>
                    <a:pt x="5321516" y="5507799"/>
                  </a:lnTo>
                  <a:lnTo>
                    <a:pt x="5272786" y="5494718"/>
                  </a:lnTo>
                  <a:lnTo>
                    <a:pt x="5188051" y="5504154"/>
                  </a:lnTo>
                  <a:lnTo>
                    <a:pt x="5120335" y="5512270"/>
                  </a:lnTo>
                  <a:lnTo>
                    <a:pt x="5082768" y="5515826"/>
                  </a:lnTo>
                  <a:lnTo>
                    <a:pt x="5046408" y="5536603"/>
                  </a:lnTo>
                  <a:lnTo>
                    <a:pt x="5021770" y="5567515"/>
                  </a:lnTo>
                  <a:lnTo>
                    <a:pt x="4998212" y="5614124"/>
                  </a:lnTo>
                  <a:lnTo>
                    <a:pt x="4990985" y="5666676"/>
                  </a:lnTo>
                  <a:lnTo>
                    <a:pt x="4995545" y="5717845"/>
                  </a:lnTo>
                  <a:lnTo>
                    <a:pt x="5007330" y="5760263"/>
                  </a:lnTo>
                  <a:lnTo>
                    <a:pt x="5021770" y="5786590"/>
                  </a:lnTo>
                  <a:lnTo>
                    <a:pt x="5034254" y="5807837"/>
                  </a:lnTo>
                  <a:lnTo>
                    <a:pt x="5038585" y="5831802"/>
                  </a:lnTo>
                  <a:lnTo>
                    <a:pt x="5038458" y="5858230"/>
                  </a:lnTo>
                  <a:lnTo>
                    <a:pt x="5037594" y="5886894"/>
                  </a:lnTo>
                  <a:lnTo>
                    <a:pt x="5033480" y="5906490"/>
                  </a:lnTo>
                  <a:lnTo>
                    <a:pt x="5024412" y="5910986"/>
                  </a:lnTo>
                  <a:lnTo>
                    <a:pt x="5015344" y="5908065"/>
                  </a:lnTo>
                  <a:lnTo>
                    <a:pt x="5011217" y="5905373"/>
                  </a:lnTo>
                  <a:lnTo>
                    <a:pt x="4961052" y="5902731"/>
                  </a:lnTo>
                  <a:lnTo>
                    <a:pt x="4961052" y="6132373"/>
                  </a:lnTo>
                  <a:lnTo>
                    <a:pt x="5019129" y="6132373"/>
                  </a:lnTo>
                  <a:lnTo>
                    <a:pt x="5019129" y="6224752"/>
                  </a:lnTo>
                  <a:lnTo>
                    <a:pt x="5017567" y="6276772"/>
                  </a:lnTo>
                  <a:lnTo>
                    <a:pt x="5021516" y="6314186"/>
                  </a:lnTo>
                  <a:lnTo>
                    <a:pt x="5034991" y="6355054"/>
                  </a:lnTo>
                  <a:lnTo>
                    <a:pt x="5062029" y="6417450"/>
                  </a:lnTo>
                  <a:lnTo>
                    <a:pt x="5088140" y="6480975"/>
                  </a:lnTo>
                  <a:lnTo>
                    <a:pt x="5099888" y="6517754"/>
                  </a:lnTo>
                  <a:lnTo>
                    <a:pt x="5102860" y="6534747"/>
                  </a:lnTo>
                  <a:lnTo>
                    <a:pt x="5102606" y="6538862"/>
                  </a:lnTo>
                  <a:lnTo>
                    <a:pt x="5182794" y="6504546"/>
                  </a:lnTo>
                  <a:lnTo>
                    <a:pt x="5135245" y="6375209"/>
                  </a:lnTo>
                  <a:lnTo>
                    <a:pt x="5124666" y="6331217"/>
                  </a:lnTo>
                  <a:lnTo>
                    <a:pt x="5119763" y="6300330"/>
                  </a:lnTo>
                  <a:lnTo>
                    <a:pt x="5119319" y="6267958"/>
                  </a:lnTo>
                  <a:lnTo>
                    <a:pt x="5122075" y="6219482"/>
                  </a:lnTo>
                  <a:lnTo>
                    <a:pt x="5124297" y="6168885"/>
                  </a:lnTo>
                  <a:lnTo>
                    <a:pt x="5124056" y="6137326"/>
                  </a:lnTo>
                  <a:lnTo>
                    <a:pt x="5122824" y="6121108"/>
                  </a:lnTo>
                  <a:lnTo>
                    <a:pt x="5122075" y="6116523"/>
                  </a:lnTo>
                  <a:lnTo>
                    <a:pt x="5153736" y="6113881"/>
                  </a:lnTo>
                  <a:lnTo>
                    <a:pt x="5153736" y="6195733"/>
                  </a:lnTo>
                  <a:lnTo>
                    <a:pt x="6381140" y="6198362"/>
                  </a:lnTo>
                  <a:lnTo>
                    <a:pt x="6381140" y="6113881"/>
                  </a:lnTo>
                  <a:lnTo>
                    <a:pt x="6415125" y="6113881"/>
                  </a:lnTo>
                  <a:lnTo>
                    <a:pt x="6415125" y="6248514"/>
                  </a:lnTo>
                  <a:lnTo>
                    <a:pt x="6518389" y="6248514"/>
                  </a:lnTo>
                  <a:lnTo>
                    <a:pt x="6518389" y="6105969"/>
                  </a:lnTo>
                  <a:lnTo>
                    <a:pt x="6610794" y="6105969"/>
                  </a:lnTo>
                  <a:lnTo>
                    <a:pt x="6610794" y="6177254"/>
                  </a:lnTo>
                  <a:lnTo>
                    <a:pt x="7070572" y="6114478"/>
                  </a:lnTo>
                  <a:lnTo>
                    <a:pt x="7339317" y="6071019"/>
                  </a:lnTo>
                  <a:lnTo>
                    <a:pt x="7520953" y="6026556"/>
                  </a:lnTo>
                  <a:lnTo>
                    <a:pt x="7719403" y="5960808"/>
                  </a:lnTo>
                  <a:lnTo>
                    <a:pt x="7677163" y="5871070"/>
                  </a:lnTo>
                  <a:lnTo>
                    <a:pt x="7769555" y="5839384"/>
                  </a:lnTo>
                  <a:lnTo>
                    <a:pt x="7819707" y="5984557"/>
                  </a:lnTo>
                  <a:lnTo>
                    <a:pt x="7927937" y="5944959"/>
                  </a:lnTo>
                  <a:lnTo>
                    <a:pt x="7856652" y="5797156"/>
                  </a:lnTo>
                  <a:lnTo>
                    <a:pt x="8094599" y="5787707"/>
                  </a:lnTo>
                  <a:lnTo>
                    <a:pt x="8225879" y="5741390"/>
                  </a:lnTo>
                  <a:lnTo>
                    <a:pt x="8297265" y="5619343"/>
                  </a:lnTo>
                  <a:lnTo>
                    <a:pt x="8355533" y="5382730"/>
                  </a:lnTo>
                  <a:lnTo>
                    <a:pt x="8416252" y="5382730"/>
                  </a:lnTo>
                  <a:lnTo>
                    <a:pt x="8416252" y="4498479"/>
                  </a:lnTo>
                  <a:lnTo>
                    <a:pt x="8350263" y="4498479"/>
                  </a:lnTo>
                  <a:lnTo>
                    <a:pt x="8350263" y="4429849"/>
                  </a:lnTo>
                  <a:lnTo>
                    <a:pt x="8583803" y="43798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695702" y="1767141"/>
              <a:ext cx="6828790" cy="7030720"/>
            </a:xfrm>
            <a:custGeom>
              <a:avLst/>
              <a:gdLst/>
              <a:ahLst/>
              <a:cxnLst/>
              <a:rect l="l" t="t" r="r" b="b"/>
              <a:pathLst>
                <a:path w="6828790" h="7030720">
                  <a:moveTo>
                    <a:pt x="366369" y="4349978"/>
                  </a:moveTo>
                  <a:lnTo>
                    <a:pt x="296951" y="4349978"/>
                  </a:lnTo>
                  <a:lnTo>
                    <a:pt x="296951" y="4248899"/>
                  </a:lnTo>
                  <a:lnTo>
                    <a:pt x="301498" y="4227144"/>
                  </a:lnTo>
                  <a:lnTo>
                    <a:pt x="298754" y="4215435"/>
                  </a:lnTo>
                  <a:lnTo>
                    <a:pt x="284873" y="4209758"/>
                  </a:lnTo>
                  <a:lnTo>
                    <a:pt x="256032" y="4206113"/>
                  </a:lnTo>
                  <a:lnTo>
                    <a:pt x="226568" y="4204220"/>
                  </a:lnTo>
                  <a:lnTo>
                    <a:pt x="191452" y="4201083"/>
                  </a:lnTo>
                  <a:lnTo>
                    <a:pt x="123075" y="4174642"/>
                  </a:lnTo>
                  <a:lnTo>
                    <a:pt x="99187" y="4143133"/>
                  </a:lnTo>
                  <a:lnTo>
                    <a:pt x="88430" y="4093946"/>
                  </a:lnTo>
                  <a:lnTo>
                    <a:pt x="85369" y="4032783"/>
                  </a:lnTo>
                  <a:lnTo>
                    <a:pt x="83794" y="4014038"/>
                  </a:lnTo>
                  <a:lnTo>
                    <a:pt x="83210" y="4017556"/>
                  </a:lnTo>
                  <a:lnTo>
                    <a:pt x="83134" y="4023207"/>
                  </a:lnTo>
                  <a:lnTo>
                    <a:pt x="0" y="4023207"/>
                  </a:lnTo>
                  <a:lnTo>
                    <a:pt x="0" y="5041531"/>
                  </a:lnTo>
                  <a:lnTo>
                    <a:pt x="366369" y="5041531"/>
                  </a:lnTo>
                  <a:lnTo>
                    <a:pt x="366369" y="4349978"/>
                  </a:lnTo>
                  <a:close/>
                </a:path>
                <a:path w="6828790" h="7030720">
                  <a:moveTo>
                    <a:pt x="1769821" y="183426"/>
                  </a:moveTo>
                  <a:lnTo>
                    <a:pt x="1649730" y="157035"/>
                  </a:lnTo>
                  <a:lnTo>
                    <a:pt x="1611452" y="282409"/>
                  </a:lnTo>
                  <a:lnTo>
                    <a:pt x="876338" y="282409"/>
                  </a:lnTo>
                  <a:lnTo>
                    <a:pt x="951547" y="58039"/>
                  </a:lnTo>
                  <a:lnTo>
                    <a:pt x="869734" y="48818"/>
                  </a:lnTo>
                  <a:lnTo>
                    <a:pt x="791857" y="282409"/>
                  </a:lnTo>
                  <a:lnTo>
                    <a:pt x="616343" y="282409"/>
                  </a:lnTo>
                  <a:lnTo>
                    <a:pt x="616343" y="390626"/>
                  </a:lnTo>
                  <a:lnTo>
                    <a:pt x="1694599" y="390626"/>
                  </a:lnTo>
                  <a:lnTo>
                    <a:pt x="1700225" y="338391"/>
                  </a:lnTo>
                  <a:lnTo>
                    <a:pt x="1709928" y="299389"/>
                  </a:lnTo>
                  <a:lnTo>
                    <a:pt x="1730781" y="254215"/>
                  </a:lnTo>
                  <a:lnTo>
                    <a:pt x="1769821" y="183426"/>
                  </a:lnTo>
                  <a:close/>
                </a:path>
                <a:path w="6828790" h="7030720">
                  <a:moveTo>
                    <a:pt x="3164827" y="6460185"/>
                  </a:moveTo>
                  <a:lnTo>
                    <a:pt x="3109404" y="6460185"/>
                  </a:lnTo>
                  <a:lnTo>
                    <a:pt x="3109404" y="6339421"/>
                  </a:lnTo>
                  <a:lnTo>
                    <a:pt x="3002508" y="6339421"/>
                  </a:lnTo>
                  <a:lnTo>
                    <a:pt x="3002508" y="6466129"/>
                  </a:lnTo>
                  <a:lnTo>
                    <a:pt x="2978747" y="6476022"/>
                  </a:lnTo>
                  <a:lnTo>
                    <a:pt x="2962922" y="6407721"/>
                  </a:lnTo>
                  <a:lnTo>
                    <a:pt x="2760992" y="6432448"/>
                  </a:lnTo>
                  <a:lnTo>
                    <a:pt x="2760992" y="6497802"/>
                  </a:lnTo>
                  <a:lnTo>
                    <a:pt x="2685758" y="6497802"/>
                  </a:lnTo>
                  <a:lnTo>
                    <a:pt x="2685758" y="6980834"/>
                  </a:lnTo>
                  <a:lnTo>
                    <a:pt x="2766923" y="6980834"/>
                  </a:lnTo>
                  <a:lnTo>
                    <a:pt x="2766923" y="7030339"/>
                  </a:lnTo>
                  <a:lnTo>
                    <a:pt x="3097530" y="7030339"/>
                  </a:lnTo>
                  <a:lnTo>
                    <a:pt x="3097530" y="6978853"/>
                  </a:lnTo>
                  <a:lnTo>
                    <a:pt x="3164827" y="6978853"/>
                  </a:lnTo>
                  <a:lnTo>
                    <a:pt x="3164827" y="6460185"/>
                  </a:lnTo>
                  <a:close/>
                </a:path>
                <a:path w="6828790" h="7030720">
                  <a:moveTo>
                    <a:pt x="6828561" y="264261"/>
                  </a:moveTo>
                  <a:lnTo>
                    <a:pt x="6717817" y="213131"/>
                  </a:lnTo>
                  <a:lnTo>
                    <a:pt x="6601561" y="483552"/>
                  </a:lnTo>
                  <a:lnTo>
                    <a:pt x="6554051" y="467702"/>
                  </a:lnTo>
                  <a:lnTo>
                    <a:pt x="6581762" y="401396"/>
                  </a:lnTo>
                  <a:lnTo>
                    <a:pt x="6082868" y="232143"/>
                  </a:lnTo>
                  <a:lnTo>
                    <a:pt x="6051207" y="305384"/>
                  </a:lnTo>
                  <a:lnTo>
                    <a:pt x="6005677" y="287566"/>
                  </a:lnTo>
                  <a:lnTo>
                    <a:pt x="6093079" y="25361"/>
                  </a:lnTo>
                  <a:lnTo>
                    <a:pt x="5968009" y="0"/>
                  </a:lnTo>
                  <a:lnTo>
                    <a:pt x="5875020" y="247980"/>
                  </a:lnTo>
                  <a:lnTo>
                    <a:pt x="5849277" y="234111"/>
                  </a:lnTo>
                  <a:lnTo>
                    <a:pt x="5875020" y="158877"/>
                  </a:lnTo>
                  <a:lnTo>
                    <a:pt x="5732475" y="111379"/>
                  </a:lnTo>
                  <a:lnTo>
                    <a:pt x="5714657" y="178689"/>
                  </a:lnTo>
                  <a:lnTo>
                    <a:pt x="5673102" y="174726"/>
                  </a:lnTo>
                  <a:lnTo>
                    <a:pt x="5673102" y="101485"/>
                  </a:lnTo>
                  <a:lnTo>
                    <a:pt x="5362283" y="101485"/>
                  </a:lnTo>
                  <a:lnTo>
                    <a:pt x="5362283" y="154940"/>
                  </a:lnTo>
                  <a:lnTo>
                    <a:pt x="5313210" y="154940"/>
                  </a:lnTo>
                  <a:lnTo>
                    <a:pt x="5297754" y="685482"/>
                  </a:lnTo>
                  <a:lnTo>
                    <a:pt x="5376138" y="685482"/>
                  </a:lnTo>
                  <a:lnTo>
                    <a:pt x="5376138" y="719137"/>
                  </a:lnTo>
                  <a:lnTo>
                    <a:pt x="5330609" y="718731"/>
                  </a:lnTo>
                  <a:lnTo>
                    <a:pt x="5297716" y="718324"/>
                  </a:lnTo>
                  <a:lnTo>
                    <a:pt x="5297716" y="861669"/>
                  </a:lnTo>
                  <a:lnTo>
                    <a:pt x="6496634" y="861669"/>
                  </a:lnTo>
                  <a:lnTo>
                    <a:pt x="6496634" y="1404112"/>
                  </a:lnTo>
                  <a:lnTo>
                    <a:pt x="6607492" y="1404112"/>
                  </a:lnTo>
                  <a:lnTo>
                    <a:pt x="6603543" y="1332826"/>
                  </a:lnTo>
                  <a:lnTo>
                    <a:pt x="6676771" y="1374406"/>
                  </a:lnTo>
                  <a:lnTo>
                    <a:pt x="6676771" y="986396"/>
                  </a:lnTo>
                  <a:lnTo>
                    <a:pt x="6625310" y="956703"/>
                  </a:lnTo>
                  <a:lnTo>
                    <a:pt x="6627292" y="810196"/>
                  </a:lnTo>
                  <a:lnTo>
                    <a:pt x="6680746" y="810196"/>
                  </a:lnTo>
                  <a:lnTo>
                    <a:pt x="6765874" y="548894"/>
                  </a:lnTo>
                  <a:lnTo>
                    <a:pt x="6728257" y="529082"/>
                  </a:lnTo>
                  <a:lnTo>
                    <a:pt x="6748056" y="469696"/>
                  </a:lnTo>
                  <a:lnTo>
                    <a:pt x="6828561" y="2642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37173" y="1654601"/>
              <a:ext cx="9065895" cy="6517640"/>
            </a:xfrm>
            <a:custGeom>
              <a:avLst/>
              <a:gdLst/>
              <a:ahLst/>
              <a:cxnLst/>
              <a:rect l="l" t="t" r="r" b="b"/>
              <a:pathLst>
                <a:path w="9065894" h="6517640">
                  <a:moveTo>
                    <a:pt x="9065376" y="898982"/>
                  </a:moveTo>
                  <a:lnTo>
                    <a:pt x="9029724" y="878643"/>
                  </a:lnTo>
                  <a:lnTo>
                    <a:pt x="8991637" y="854097"/>
                  </a:lnTo>
                  <a:lnTo>
                    <a:pt x="8952429" y="824421"/>
                  </a:lnTo>
                  <a:lnTo>
                    <a:pt x="8913411" y="788693"/>
                  </a:lnTo>
                  <a:lnTo>
                    <a:pt x="8875896" y="745989"/>
                  </a:lnTo>
                  <a:lnTo>
                    <a:pt x="8841196" y="695388"/>
                  </a:lnTo>
                  <a:lnTo>
                    <a:pt x="8817236" y="654284"/>
                  </a:lnTo>
                  <a:lnTo>
                    <a:pt x="8789714" y="605911"/>
                  </a:lnTo>
                  <a:lnTo>
                    <a:pt x="8760584" y="554815"/>
                  </a:lnTo>
                  <a:lnTo>
                    <a:pt x="8731803" y="505541"/>
                  </a:lnTo>
                  <a:lnTo>
                    <a:pt x="8705325" y="462635"/>
                  </a:lnTo>
                  <a:lnTo>
                    <a:pt x="8683106" y="430644"/>
                  </a:lnTo>
                  <a:lnTo>
                    <a:pt x="8656272" y="402838"/>
                  </a:lnTo>
                  <a:lnTo>
                    <a:pt x="8580185" y="379557"/>
                  </a:lnTo>
                  <a:lnTo>
                    <a:pt x="8503297" y="368904"/>
                  </a:lnTo>
                  <a:lnTo>
                    <a:pt x="8389647" y="358533"/>
                  </a:lnTo>
                  <a:lnTo>
                    <a:pt x="8312237" y="354884"/>
                  </a:lnTo>
                  <a:lnTo>
                    <a:pt x="8239853" y="355486"/>
                  </a:lnTo>
                  <a:lnTo>
                    <a:pt x="8173482" y="359349"/>
                  </a:lnTo>
                  <a:lnTo>
                    <a:pt x="8114110" y="365480"/>
                  </a:lnTo>
                  <a:lnTo>
                    <a:pt x="8062724" y="372889"/>
                  </a:lnTo>
                  <a:lnTo>
                    <a:pt x="8020309" y="380586"/>
                  </a:lnTo>
                  <a:lnTo>
                    <a:pt x="7966338" y="392877"/>
                  </a:lnTo>
                  <a:lnTo>
                    <a:pt x="7956755" y="395490"/>
                  </a:lnTo>
                  <a:lnTo>
                    <a:pt x="7919839" y="405457"/>
                  </a:lnTo>
                  <a:lnTo>
                    <a:pt x="7882265" y="414583"/>
                  </a:lnTo>
                  <a:lnTo>
                    <a:pt x="7844032" y="422887"/>
                  </a:lnTo>
                  <a:lnTo>
                    <a:pt x="7805140" y="430389"/>
                  </a:lnTo>
                  <a:lnTo>
                    <a:pt x="7765591" y="437110"/>
                  </a:lnTo>
                  <a:lnTo>
                    <a:pt x="7725383" y="443069"/>
                  </a:lnTo>
                  <a:lnTo>
                    <a:pt x="7684517" y="448287"/>
                  </a:lnTo>
                  <a:lnTo>
                    <a:pt x="7642994" y="452782"/>
                  </a:lnTo>
                  <a:lnTo>
                    <a:pt x="7600812" y="456575"/>
                  </a:lnTo>
                  <a:lnTo>
                    <a:pt x="7557973" y="459686"/>
                  </a:lnTo>
                  <a:lnTo>
                    <a:pt x="7514475" y="462135"/>
                  </a:lnTo>
                  <a:lnTo>
                    <a:pt x="7470321" y="463942"/>
                  </a:lnTo>
                  <a:lnTo>
                    <a:pt x="7425508" y="465126"/>
                  </a:lnTo>
                  <a:lnTo>
                    <a:pt x="7380038" y="465708"/>
                  </a:lnTo>
                  <a:lnTo>
                    <a:pt x="7333911" y="465707"/>
                  </a:lnTo>
                  <a:lnTo>
                    <a:pt x="7287127" y="465143"/>
                  </a:lnTo>
                  <a:lnTo>
                    <a:pt x="7239685" y="464037"/>
                  </a:lnTo>
                  <a:lnTo>
                    <a:pt x="7191586" y="462408"/>
                  </a:lnTo>
                  <a:lnTo>
                    <a:pt x="7142830" y="460276"/>
                  </a:lnTo>
                  <a:lnTo>
                    <a:pt x="7093418" y="457662"/>
                  </a:lnTo>
                  <a:lnTo>
                    <a:pt x="7043348" y="454584"/>
                  </a:lnTo>
                  <a:lnTo>
                    <a:pt x="6992622" y="451062"/>
                  </a:lnTo>
                  <a:lnTo>
                    <a:pt x="6941238" y="447118"/>
                  </a:lnTo>
                  <a:lnTo>
                    <a:pt x="6889199" y="442770"/>
                  </a:lnTo>
                  <a:lnTo>
                    <a:pt x="6836503" y="438039"/>
                  </a:lnTo>
                  <a:lnTo>
                    <a:pt x="6783150" y="432945"/>
                  </a:lnTo>
                  <a:lnTo>
                    <a:pt x="6729141" y="427506"/>
                  </a:lnTo>
                  <a:lnTo>
                    <a:pt x="6674476" y="421745"/>
                  </a:lnTo>
                  <a:lnTo>
                    <a:pt x="6619155" y="415679"/>
                  </a:lnTo>
                  <a:lnTo>
                    <a:pt x="6563178" y="409329"/>
                  </a:lnTo>
                  <a:lnTo>
                    <a:pt x="6506544" y="402716"/>
                  </a:lnTo>
                  <a:lnTo>
                    <a:pt x="6449255" y="395858"/>
                  </a:lnTo>
                  <a:lnTo>
                    <a:pt x="6391310" y="388777"/>
                  </a:lnTo>
                  <a:lnTo>
                    <a:pt x="6332709" y="381491"/>
                  </a:lnTo>
                  <a:lnTo>
                    <a:pt x="6273453" y="374021"/>
                  </a:lnTo>
                  <a:lnTo>
                    <a:pt x="6213541" y="366387"/>
                  </a:lnTo>
                  <a:lnTo>
                    <a:pt x="6152974" y="358608"/>
                  </a:lnTo>
                  <a:lnTo>
                    <a:pt x="6091751" y="350704"/>
                  </a:lnTo>
                  <a:lnTo>
                    <a:pt x="6029873" y="342696"/>
                  </a:lnTo>
                  <a:lnTo>
                    <a:pt x="5981819" y="336324"/>
                  </a:lnTo>
                  <a:lnTo>
                    <a:pt x="5940265" y="330514"/>
                  </a:lnTo>
                  <a:lnTo>
                    <a:pt x="5872896" y="320180"/>
                  </a:lnTo>
                  <a:lnTo>
                    <a:pt x="5820244" y="310899"/>
                  </a:lnTo>
                  <a:lnTo>
                    <a:pt x="5774785" y="301875"/>
                  </a:lnTo>
                  <a:lnTo>
                    <a:pt x="5728997" y="292312"/>
                  </a:lnTo>
                  <a:lnTo>
                    <a:pt x="5703629" y="287080"/>
                  </a:lnTo>
                  <a:lnTo>
                    <a:pt x="5643244" y="275217"/>
                  </a:lnTo>
                  <a:lnTo>
                    <a:pt x="5563724" y="260828"/>
                  </a:lnTo>
                  <a:lnTo>
                    <a:pt x="5514437" y="252436"/>
                  </a:lnTo>
                  <a:lnTo>
                    <a:pt x="5457546" y="243115"/>
                  </a:lnTo>
                  <a:lnTo>
                    <a:pt x="5392109" y="232764"/>
                  </a:lnTo>
                  <a:lnTo>
                    <a:pt x="5317187" y="221284"/>
                  </a:lnTo>
                  <a:lnTo>
                    <a:pt x="5264185" y="213286"/>
                  </a:lnTo>
                  <a:lnTo>
                    <a:pt x="5211658" y="205385"/>
                  </a:lnTo>
                  <a:lnTo>
                    <a:pt x="5159577" y="197594"/>
                  </a:lnTo>
                  <a:lnTo>
                    <a:pt x="5107915" y="189921"/>
                  </a:lnTo>
                  <a:lnTo>
                    <a:pt x="5056642" y="182377"/>
                  </a:lnTo>
                  <a:lnTo>
                    <a:pt x="5005730" y="174973"/>
                  </a:lnTo>
                  <a:lnTo>
                    <a:pt x="4955149" y="167719"/>
                  </a:lnTo>
                  <a:lnTo>
                    <a:pt x="4904873" y="160625"/>
                  </a:lnTo>
                  <a:lnTo>
                    <a:pt x="4854871" y="153701"/>
                  </a:lnTo>
                  <a:lnTo>
                    <a:pt x="4805115" y="146959"/>
                  </a:lnTo>
                  <a:lnTo>
                    <a:pt x="4755577" y="140407"/>
                  </a:lnTo>
                  <a:lnTo>
                    <a:pt x="4706228" y="134057"/>
                  </a:lnTo>
                  <a:lnTo>
                    <a:pt x="4657039" y="127918"/>
                  </a:lnTo>
                  <a:lnTo>
                    <a:pt x="4607982" y="122002"/>
                  </a:lnTo>
                  <a:lnTo>
                    <a:pt x="4559028" y="116317"/>
                  </a:lnTo>
                  <a:lnTo>
                    <a:pt x="4510147" y="110876"/>
                  </a:lnTo>
                  <a:lnTo>
                    <a:pt x="4461313" y="105688"/>
                  </a:lnTo>
                  <a:lnTo>
                    <a:pt x="4412496" y="100763"/>
                  </a:lnTo>
                  <a:lnTo>
                    <a:pt x="4363667" y="96111"/>
                  </a:lnTo>
                  <a:lnTo>
                    <a:pt x="4314797" y="91744"/>
                  </a:lnTo>
                  <a:lnTo>
                    <a:pt x="4265859" y="87671"/>
                  </a:lnTo>
                  <a:lnTo>
                    <a:pt x="4216823" y="83902"/>
                  </a:lnTo>
                  <a:lnTo>
                    <a:pt x="4167661" y="80449"/>
                  </a:lnTo>
                  <a:lnTo>
                    <a:pt x="4118344" y="77321"/>
                  </a:lnTo>
                  <a:lnTo>
                    <a:pt x="4068843" y="74528"/>
                  </a:lnTo>
                  <a:lnTo>
                    <a:pt x="4019131" y="72081"/>
                  </a:lnTo>
                  <a:lnTo>
                    <a:pt x="3969177" y="69991"/>
                  </a:lnTo>
                  <a:lnTo>
                    <a:pt x="3918954" y="68267"/>
                  </a:lnTo>
                  <a:lnTo>
                    <a:pt x="3868433" y="66919"/>
                  </a:lnTo>
                  <a:lnTo>
                    <a:pt x="3817585" y="65959"/>
                  </a:lnTo>
                  <a:lnTo>
                    <a:pt x="3766382" y="65397"/>
                  </a:lnTo>
                  <a:lnTo>
                    <a:pt x="3714795" y="65242"/>
                  </a:lnTo>
                  <a:lnTo>
                    <a:pt x="3662794" y="65506"/>
                  </a:lnTo>
                  <a:lnTo>
                    <a:pt x="3610353" y="66198"/>
                  </a:lnTo>
                  <a:lnTo>
                    <a:pt x="3557442" y="67328"/>
                  </a:lnTo>
                  <a:lnTo>
                    <a:pt x="3504032" y="68908"/>
                  </a:lnTo>
                  <a:lnTo>
                    <a:pt x="3450094" y="70947"/>
                  </a:lnTo>
                  <a:lnTo>
                    <a:pt x="3395601" y="73456"/>
                  </a:lnTo>
                  <a:lnTo>
                    <a:pt x="3326200" y="77339"/>
                  </a:lnTo>
                  <a:lnTo>
                    <a:pt x="3268348" y="81341"/>
                  </a:lnTo>
                  <a:lnTo>
                    <a:pt x="3219846" y="85408"/>
                  </a:lnTo>
                  <a:lnTo>
                    <a:pt x="3178495" y="89484"/>
                  </a:lnTo>
                  <a:lnTo>
                    <a:pt x="3108451" y="97437"/>
                  </a:lnTo>
                  <a:lnTo>
                    <a:pt x="3075361" y="101202"/>
                  </a:lnTo>
                  <a:lnTo>
                    <a:pt x="3002052" y="108032"/>
                  </a:lnTo>
                  <a:lnTo>
                    <a:pt x="2957435" y="110984"/>
                  </a:lnTo>
                  <a:lnTo>
                    <a:pt x="2904579" y="113553"/>
                  </a:lnTo>
                  <a:lnTo>
                    <a:pt x="2841284" y="115684"/>
                  </a:lnTo>
                  <a:lnTo>
                    <a:pt x="2784212" y="116952"/>
                  </a:lnTo>
                  <a:lnTo>
                    <a:pt x="2729139" y="117601"/>
                  </a:lnTo>
                  <a:lnTo>
                    <a:pt x="2675889" y="117663"/>
                  </a:lnTo>
                  <a:lnTo>
                    <a:pt x="2624288" y="117170"/>
                  </a:lnTo>
                  <a:lnTo>
                    <a:pt x="2574161" y="116155"/>
                  </a:lnTo>
                  <a:lnTo>
                    <a:pt x="2525335" y="114649"/>
                  </a:lnTo>
                  <a:lnTo>
                    <a:pt x="2477634" y="112686"/>
                  </a:lnTo>
                  <a:lnTo>
                    <a:pt x="2430885" y="110296"/>
                  </a:lnTo>
                  <a:lnTo>
                    <a:pt x="2384912" y="107513"/>
                  </a:lnTo>
                  <a:lnTo>
                    <a:pt x="2339542" y="104369"/>
                  </a:lnTo>
                  <a:lnTo>
                    <a:pt x="2294599" y="100896"/>
                  </a:lnTo>
                  <a:lnTo>
                    <a:pt x="2249910" y="97125"/>
                  </a:lnTo>
                  <a:lnTo>
                    <a:pt x="2205300" y="93090"/>
                  </a:lnTo>
                  <a:lnTo>
                    <a:pt x="2160594" y="88823"/>
                  </a:lnTo>
                  <a:lnTo>
                    <a:pt x="2115618" y="84355"/>
                  </a:lnTo>
                  <a:lnTo>
                    <a:pt x="2070198" y="79720"/>
                  </a:lnTo>
                  <a:lnTo>
                    <a:pt x="2024158" y="74948"/>
                  </a:lnTo>
                  <a:lnTo>
                    <a:pt x="1977325" y="70074"/>
                  </a:lnTo>
                  <a:lnTo>
                    <a:pt x="1929524" y="65127"/>
                  </a:lnTo>
                  <a:lnTo>
                    <a:pt x="1880581" y="60142"/>
                  </a:lnTo>
                  <a:lnTo>
                    <a:pt x="1830321" y="55150"/>
                  </a:lnTo>
                  <a:lnTo>
                    <a:pt x="1778570" y="50184"/>
                  </a:lnTo>
                  <a:lnTo>
                    <a:pt x="1725152" y="45275"/>
                  </a:lnTo>
                  <a:lnTo>
                    <a:pt x="1669895" y="40456"/>
                  </a:lnTo>
                  <a:lnTo>
                    <a:pt x="1612623" y="35759"/>
                  </a:lnTo>
                  <a:lnTo>
                    <a:pt x="1553161" y="31216"/>
                  </a:lnTo>
                  <a:lnTo>
                    <a:pt x="1351255" y="10716"/>
                  </a:lnTo>
                  <a:lnTo>
                    <a:pt x="1186071" y="1134"/>
                  </a:lnTo>
                  <a:lnTo>
                    <a:pt x="969513" y="0"/>
                  </a:lnTo>
                  <a:lnTo>
                    <a:pt x="613488" y="4838"/>
                  </a:lnTo>
                  <a:lnTo>
                    <a:pt x="571737" y="7322"/>
                  </a:lnTo>
                  <a:lnTo>
                    <a:pt x="481368" y="25936"/>
                  </a:lnTo>
                  <a:lnTo>
                    <a:pt x="419036" y="49915"/>
                  </a:lnTo>
                  <a:lnTo>
                    <a:pt x="363327" y="79700"/>
                  </a:lnTo>
                  <a:lnTo>
                    <a:pt x="314441" y="112942"/>
                  </a:lnTo>
                  <a:lnTo>
                    <a:pt x="272574" y="147295"/>
                  </a:lnTo>
                  <a:lnTo>
                    <a:pt x="237924" y="180412"/>
                  </a:lnTo>
                  <a:lnTo>
                    <a:pt x="210689" y="209944"/>
                  </a:lnTo>
                  <a:lnTo>
                    <a:pt x="179250" y="248869"/>
                  </a:lnTo>
                  <a:lnTo>
                    <a:pt x="145468" y="298377"/>
                  </a:lnTo>
                  <a:lnTo>
                    <a:pt x="118170" y="347428"/>
                  </a:lnTo>
                  <a:lnTo>
                    <a:pt x="96640" y="395109"/>
                  </a:lnTo>
                  <a:lnTo>
                    <a:pt x="80163" y="440505"/>
                  </a:lnTo>
                  <a:lnTo>
                    <a:pt x="68025" y="482703"/>
                  </a:lnTo>
                  <a:lnTo>
                    <a:pt x="59509" y="520788"/>
                  </a:lnTo>
                  <a:lnTo>
                    <a:pt x="6377" y="6081115"/>
                  </a:lnTo>
                  <a:lnTo>
                    <a:pt x="0" y="6260838"/>
                  </a:lnTo>
                  <a:lnTo>
                    <a:pt x="8075" y="6366181"/>
                  </a:lnTo>
                  <a:lnTo>
                    <a:pt x="39783" y="6438036"/>
                  </a:lnTo>
                  <a:lnTo>
                    <a:pt x="104307" y="6517296"/>
                  </a:lnTo>
                </a:path>
              </a:pathLst>
            </a:custGeom>
            <a:ln w="1429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294511" y="1554175"/>
              <a:ext cx="6470650" cy="6997065"/>
            </a:xfrm>
            <a:custGeom>
              <a:avLst/>
              <a:gdLst/>
              <a:ahLst/>
              <a:cxnLst/>
              <a:rect l="l" t="t" r="r" b="b"/>
              <a:pathLst>
                <a:path w="6470650" h="6997065">
                  <a:moveTo>
                    <a:pt x="6470484" y="0"/>
                  </a:moveTo>
                  <a:lnTo>
                    <a:pt x="6446581" y="49559"/>
                  </a:lnTo>
                  <a:lnTo>
                    <a:pt x="6423337" y="100127"/>
                  </a:lnTo>
                  <a:lnTo>
                    <a:pt x="6400776" y="151484"/>
                  </a:lnTo>
                  <a:lnTo>
                    <a:pt x="6378924" y="203413"/>
                  </a:lnTo>
                  <a:lnTo>
                    <a:pt x="6357808" y="255695"/>
                  </a:lnTo>
                  <a:lnTo>
                    <a:pt x="6337453" y="308111"/>
                  </a:lnTo>
                  <a:lnTo>
                    <a:pt x="6317883" y="360444"/>
                  </a:lnTo>
                  <a:lnTo>
                    <a:pt x="6299126" y="412474"/>
                  </a:lnTo>
                  <a:lnTo>
                    <a:pt x="6281207" y="463984"/>
                  </a:lnTo>
                  <a:lnTo>
                    <a:pt x="6264151" y="514754"/>
                  </a:lnTo>
                  <a:lnTo>
                    <a:pt x="6247983" y="564568"/>
                  </a:lnTo>
                  <a:lnTo>
                    <a:pt x="6232731" y="613205"/>
                  </a:lnTo>
                  <a:lnTo>
                    <a:pt x="6218418" y="660448"/>
                  </a:lnTo>
                  <a:lnTo>
                    <a:pt x="6205071" y="706079"/>
                  </a:lnTo>
                  <a:lnTo>
                    <a:pt x="6192716" y="749878"/>
                  </a:lnTo>
                  <a:lnTo>
                    <a:pt x="6181377" y="791628"/>
                  </a:lnTo>
                  <a:lnTo>
                    <a:pt x="6171082" y="831111"/>
                  </a:lnTo>
                  <a:lnTo>
                    <a:pt x="6161854" y="868107"/>
                  </a:lnTo>
                  <a:lnTo>
                    <a:pt x="6147769" y="928375"/>
                  </a:lnTo>
                  <a:lnTo>
                    <a:pt x="6134638" y="987547"/>
                  </a:lnTo>
                  <a:lnTo>
                    <a:pt x="6120485" y="1055929"/>
                  </a:lnTo>
                  <a:lnTo>
                    <a:pt x="6113257" y="1093420"/>
                  </a:lnTo>
                  <a:lnTo>
                    <a:pt x="6106049" y="1133029"/>
                  </a:lnTo>
                  <a:lnTo>
                    <a:pt x="6098956" y="1174693"/>
                  </a:lnTo>
                  <a:lnTo>
                    <a:pt x="6092068" y="1218351"/>
                  </a:lnTo>
                  <a:lnTo>
                    <a:pt x="6085478" y="1263942"/>
                  </a:lnTo>
                  <a:lnTo>
                    <a:pt x="6079278" y="1311403"/>
                  </a:lnTo>
                  <a:lnTo>
                    <a:pt x="6073561" y="1360674"/>
                  </a:lnTo>
                  <a:lnTo>
                    <a:pt x="6068419" y="1411691"/>
                  </a:lnTo>
                  <a:lnTo>
                    <a:pt x="6063943" y="1464394"/>
                  </a:lnTo>
                  <a:lnTo>
                    <a:pt x="6060227" y="1518721"/>
                  </a:lnTo>
                  <a:lnTo>
                    <a:pt x="6057363" y="1574610"/>
                  </a:lnTo>
                  <a:lnTo>
                    <a:pt x="6055442" y="1631999"/>
                  </a:lnTo>
                  <a:lnTo>
                    <a:pt x="6054557" y="1690826"/>
                  </a:lnTo>
                  <a:lnTo>
                    <a:pt x="6054800" y="1751031"/>
                  </a:lnTo>
                  <a:lnTo>
                    <a:pt x="6056263" y="1812550"/>
                  </a:lnTo>
                  <a:lnTo>
                    <a:pt x="6059040" y="1875323"/>
                  </a:lnTo>
                  <a:lnTo>
                    <a:pt x="6063221" y="1939288"/>
                  </a:lnTo>
                  <a:lnTo>
                    <a:pt x="6068899" y="2004382"/>
                  </a:lnTo>
                  <a:lnTo>
                    <a:pt x="6076166" y="2070545"/>
                  </a:lnTo>
                  <a:lnTo>
                    <a:pt x="6085116" y="2137714"/>
                  </a:lnTo>
                  <a:lnTo>
                    <a:pt x="6094994" y="2200389"/>
                  </a:lnTo>
                  <a:lnTo>
                    <a:pt x="6104520" y="2251888"/>
                  </a:lnTo>
                  <a:lnTo>
                    <a:pt x="6113727" y="2295565"/>
                  </a:lnTo>
                  <a:lnTo>
                    <a:pt x="6122653" y="2334774"/>
                  </a:lnTo>
                  <a:lnTo>
                    <a:pt x="6131332" y="2372868"/>
                  </a:lnTo>
                  <a:lnTo>
                    <a:pt x="6139799" y="2413200"/>
                  </a:lnTo>
                  <a:lnTo>
                    <a:pt x="6148090" y="2459124"/>
                  </a:lnTo>
                  <a:lnTo>
                    <a:pt x="6156241" y="2513993"/>
                  </a:lnTo>
                  <a:lnTo>
                    <a:pt x="6164287" y="2581160"/>
                  </a:lnTo>
                  <a:lnTo>
                    <a:pt x="6170385" y="2643445"/>
                  </a:lnTo>
                  <a:lnTo>
                    <a:pt x="6175340" y="2705452"/>
                  </a:lnTo>
                  <a:lnTo>
                    <a:pt x="6179243" y="2766924"/>
                  </a:lnTo>
                  <a:lnTo>
                    <a:pt x="6182182" y="2827602"/>
                  </a:lnTo>
                  <a:lnTo>
                    <a:pt x="6184246" y="2887225"/>
                  </a:lnTo>
                  <a:lnTo>
                    <a:pt x="6185527" y="2945536"/>
                  </a:lnTo>
                  <a:lnTo>
                    <a:pt x="6186112" y="3002274"/>
                  </a:lnTo>
                  <a:lnTo>
                    <a:pt x="6186092" y="3057182"/>
                  </a:lnTo>
                  <a:lnTo>
                    <a:pt x="6185555" y="3109999"/>
                  </a:lnTo>
                  <a:lnTo>
                    <a:pt x="6184591" y="3160467"/>
                  </a:lnTo>
                  <a:lnTo>
                    <a:pt x="6183290" y="3208327"/>
                  </a:lnTo>
                  <a:lnTo>
                    <a:pt x="6181741" y="3253319"/>
                  </a:lnTo>
                  <a:lnTo>
                    <a:pt x="6180034" y="3295185"/>
                  </a:lnTo>
                  <a:lnTo>
                    <a:pt x="6178257" y="3333666"/>
                  </a:lnTo>
                  <a:lnTo>
                    <a:pt x="6174854" y="3399434"/>
                  </a:lnTo>
                  <a:lnTo>
                    <a:pt x="6171138" y="3462693"/>
                  </a:lnTo>
                  <a:lnTo>
                    <a:pt x="6167586" y="3516848"/>
                  </a:lnTo>
                  <a:lnTo>
                    <a:pt x="6164457" y="3564199"/>
                  </a:lnTo>
                  <a:lnTo>
                    <a:pt x="6162013" y="3607052"/>
                  </a:lnTo>
                  <a:lnTo>
                    <a:pt x="6160513" y="3647708"/>
                  </a:lnTo>
                  <a:lnTo>
                    <a:pt x="6160218" y="3688472"/>
                  </a:lnTo>
                  <a:lnTo>
                    <a:pt x="6161389" y="3731645"/>
                  </a:lnTo>
                  <a:lnTo>
                    <a:pt x="6164287" y="3779532"/>
                  </a:lnTo>
                  <a:lnTo>
                    <a:pt x="6170833" y="3848550"/>
                  </a:lnTo>
                  <a:lnTo>
                    <a:pt x="6179347" y="3912812"/>
                  </a:lnTo>
                  <a:lnTo>
                    <a:pt x="6189291" y="3972052"/>
                  </a:lnTo>
                  <a:lnTo>
                    <a:pt x="6200126" y="4026006"/>
                  </a:lnTo>
                  <a:lnTo>
                    <a:pt x="6211311" y="4074406"/>
                  </a:lnTo>
                  <a:lnTo>
                    <a:pt x="6222308" y="4116987"/>
                  </a:lnTo>
                  <a:lnTo>
                    <a:pt x="6241575" y="4183627"/>
                  </a:lnTo>
                  <a:lnTo>
                    <a:pt x="6248768" y="4207154"/>
                  </a:lnTo>
                  <a:lnTo>
                    <a:pt x="6254568" y="4226322"/>
                  </a:lnTo>
                  <a:lnTo>
                    <a:pt x="6268807" y="4274666"/>
                  </a:lnTo>
                  <a:lnTo>
                    <a:pt x="6285600" y="4335365"/>
                  </a:lnTo>
                  <a:lnTo>
                    <a:pt x="6303787" y="4407231"/>
                  </a:lnTo>
                  <a:lnTo>
                    <a:pt x="6313042" y="4446982"/>
                  </a:lnTo>
                  <a:lnTo>
                    <a:pt x="6322210" y="4489080"/>
                  </a:lnTo>
                  <a:lnTo>
                    <a:pt x="6331149" y="4533377"/>
                  </a:lnTo>
                  <a:lnTo>
                    <a:pt x="6339712" y="4579725"/>
                  </a:lnTo>
                  <a:lnTo>
                    <a:pt x="6347755" y="4627974"/>
                  </a:lnTo>
                  <a:lnTo>
                    <a:pt x="6355133" y="4677978"/>
                  </a:lnTo>
                  <a:lnTo>
                    <a:pt x="6361701" y="4729587"/>
                  </a:lnTo>
                  <a:lnTo>
                    <a:pt x="6367315" y="4782654"/>
                  </a:lnTo>
                  <a:lnTo>
                    <a:pt x="6371829" y="4837030"/>
                  </a:lnTo>
                  <a:lnTo>
                    <a:pt x="6375099" y="4892567"/>
                  </a:lnTo>
                  <a:lnTo>
                    <a:pt x="6376981" y="4949116"/>
                  </a:lnTo>
                  <a:lnTo>
                    <a:pt x="6377328" y="5006529"/>
                  </a:lnTo>
                  <a:lnTo>
                    <a:pt x="6375997" y="5064659"/>
                  </a:lnTo>
                  <a:lnTo>
                    <a:pt x="6372843" y="5123355"/>
                  </a:lnTo>
                  <a:lnTo>
                    <a:pt x="6367721" y="5182472"/>
                  </a:lnTo>
                  <a:lnTo>
                    <a:pt x="6360485" y="5241859"/>
                  </a:lnTo>
                  <a:lnTo>
                    <a:pt x="6350992" y="5301369"/>
                  </a:lnTo>
                  <a:lnTo>
                    <a:pt x="6339096" y="5360853"/>
                  </a:lnTo>
                  <a:lnTo>
                    <a:pt x="6324653" y="5420164"/>
                  </a:lnTo>
                  <a:lnTo>
                    <a:pt x="6307518" y="5479152"/>
                  </a:lnTo>
                  <a:lnTo>
                    <a:pt x="6287546" y="5537670"/>
                  </a:lnTo>
                  <a:lnTo>
                    <a:pt x="6264592" y="5595569"/>
                  </a:lnTo>
                  <a:lnTo>
                    <a:pt x="6244170" y="5641796"/>
                  </a:lnTo>
                  <a:lnTo>
                    <a:pt x="6212993" y="5705045"/>
                  </a:lnTo>
                  <a:lnTo>
                    <a:pt x="6193027" y="5741639"/>
                  </a:lnTo>
                  <a:lnTo>
                    <a:pt x="6169959" y="5780794"/>
                  </a:lnTo>
                  <a:lnTo>
                    <a:pt x="6143652" y="5821943"/>
                  </a:lnTo>
                  <a:lnTo>
                    <a:pt x="6113967" y="5864521"/>
                  </a:lnTo>
                  <a:lnTo>
                    <a:pt x="6080767" y="5907964"/>
                  </a:lnTo>
                  <a:lnTo>
                    <a:pt x="6043913" y="5951707"/>
                  </a:lnTo>
                  <a:lnTo>
                    <a:pt x="6003269" y="5995184"/>
                  </a:lnTo>
                  <a:lnTo>
                    <a:pt x="5958696" y="6037829"/>
                  </a:lnTo>
                  <a:lnTo>
                    <a:pt x="5910056" y="6079079"/>
                  </a:lnTo>
                  <a:lnTo>
                    <a:pt x="5857212" y="6118368"/>
                  </a:lnTo>
                  <a:lnTo>
                    <a:pt x="5800026" y="6155131"/>
                  </a:lnTo>
                  <a:lnTo>
                    <a:pt x="5735374" y="6189376"/>
                  </a:lnTo>
                  <a:lnTo>
                    <a:pt x="5663535" y="6219503"/>
                  </a:lnTo>
                  <a:lnTo>
                    <a:pt x="5623840" y="6233664"/>
                  </a:lnTo>
                  <a:lnTo>
                    <a:pt x="5581051" y="6247566"/>
                  </a:lnTo>
                  <a:lnTo>
                    <a:pt x="5534737" y="6261466"/>
                  </a:lnTo>
                  <a:lnTo>
                    <a:pt x="5484465" y="6275620"/>
                  </a:lnTo>
                  <a:lnTo>
                    <a:pt x="5429803" y="6290285"/>
                  </a:lnTo>
                  <a:lnTo>
                    <a:pt x="5370319" y="6305718"/>
                  </a:lnTo>
                  <a:lnTo>
                    <a:pt x="5305580" y="6322176"/>
                  </a:lnTo>
                  <a:lnTo>
                    <a:pt x="5235155" y="6339916"/>
                  </a:lnTo>
                  <a:lnTo>
                    <a:pt x="5161110" y="6358043"/>
                  </a:lnTo>
                  <a:lnTo>
                    <a:pt x="5090617" y="6374384"/>
                  </a:lnTo>
                  <a:lnTo>
                    <a:pt x="5024101" y="6388998"/>
                  </a:lnTo>
                  <a:lnTo>
                    <a:pt x="4961988" y="6401944"/>
                  </a:lnTo>
                  <a:lnTo>
                    <a:pt x="4904702" y="6413281"/>
                  </a:lnTo>
                  <a:lnTo>
                    <a:pt x="4852667" y="6423066"/>
                  </a:lnTo>
                  <a:lnTo>
                    <a:pt x="4806309" y="6431360"/>
                  </a:lnTo>
                  <a:lnTo>
                    <a:pt x="4766051" y="6438220"/>
                  </a:lnTo>
                  <a:lnTo>
                    <a:pt x="4705540" y="6447874"/>
                  </a:lnTo>
                  <a:lnTo>
                    <a:pt x="4607747" y="6461755"/>
                  </a:lnTo>
                  <a:lnTo>
                    <a:pt x="4538011" y="6470316"/>
                  </a:lnTo>
                  <a:lnTo>
                    <a:pt x="4476010" y="6476755"/>
                  </a:lnTo>
                  <a:lnTo>
                    <a:pt x="4420830" y="6481361"/>
                  </a:lnTo>
                  <a:lnTo>
                    <a:pt x="4371555" y="6484420"/>
                  </a:lnTo>
                  <a:lnTo>
                    <a:pt x="4327271" y="6486220"/>
                  </a:lnTo>
                  <a:lnTo>
                    <a:pt x="4287062" y="6487048"/>
                  </a:lnTo>
                  <a:lnTo>
                    <a:pt x="4250014" y="6487191"/>
                  </a:lnTo>
                  <a:lnTo>
                    <a:pt x="4215210" y="6486936"/>
                  </a:lnTo>
                  <a:lnTo>
                    <a:pt x="4181737" y="6486570"/>
                  </a:lnTo>
                  <a:lnTo>
                    <a:pt x="4148679" y="6486381"/>
                  </a:lnTo>
                  <a:lnTo>
                    <a:pt x="4080147" y="6487681"/>
                  </a:lnTo>
                  <a:lnTo>
                    <a:pt x="4002294" y="6493133"/>
                  </a:lnTo>
                  <a:lnTo>
                    <a:pt x="3957585" y="6498134"/>
                  </a:lnTo>
                  <a:lnTo>
                    <a:pt x="3907800" y="6505034"/>
                  </a:lnTo>
                  <a:lnTo>
                    <a:pt x="3852024" y="6514122"/>
                  </a:lnTo>
                  <a:lnTo>
                    <a:pt x="3783503" y="6527182"/>
                  </a:lnTo>
                  <a:lnTo>
                    <a:pt x="3712590" y="6542928"/>
                  </a:lnTo>
                  <a:lnTo>
                    <a:pt x="3637929" y="6561595"/>
                  </a:lnTo>
                  <a:lnTo>
                    <a:pt x="3598769" y="6572099"/>
                  </a:lnTo>
                  <a:lnTo>
                    <a:pt x="3558164" y="6583421"/>
                  </a:lnTo>
                  <a:lnTo>
                    <a:pt x="3515944" y="6595592"/>
                  </a:lnTo>
                  <a:lnTo>
                    <a:pt x="3471940" y="6608641"/>
                  </a:lnTo>
                  <a:lnTo>
                    <a:pt x="3425982" y="6622598"/>
                  </a:lnTo>
                  <a:lnTo>
                    <a:pt x="3377901" y="6637492"/>
                  </a:lnTo>
                  <a:lnTo>
                    <a:pt x="3327527" y="6653352"/>
                  </a:lnTo>
                  <a:lnTo>
                    <a:pt x="3274692" y="6670208"/>
                  </a:lnTo>
                  <a:lnTo>
                    <a:pt x="3219225" y="6688090"/>
                  </a:lnTo>
                  <a:lnTo>
                    <a:pt x="3160957" y="6707027"/>
                  </a:lnTo>
                  <a:lnTo>
                    <a:pt x="3099719" y="6727048"/>
                  </a:lnTo>
                  <a:lnTo>
                    <a:pt x="3035341" y="6748184"/>
                  </a:lnTo>
                  <a:lnTo>
                    <a:pt x="2967654" y="6770463"/>
                  </a:lnTo>
                  <a:lnTo>
                    <a:pt x="2896489" y="6793915"/>
                  </a:lnTo>
                  <a:lnTo>
                    <a:pt x="2813892" y="6821423"/>
                  </a:lnTo>
                  <a:lnTo>
                    <a:pt x="2758933" y="6840178"/>
                  </a:lnTo>
                  <a:lnTo>
                    <a:pt x="2722994" y="6852716"/>
                  </a:lnTo>
                  <a:lnTo>
                    <a:pt x="2697456" y="6861571"/>
                  </a:lnTo>
                  <a:lnTo>
                    <a:pt x="2643111" y="6878370"/>
                  </a:lnTo>
                  <a:lnTo>
                    <a:pt x="2582438" y="6895158"/>
                  </a:lnTo>
                  <a:lnTo>
                    <a:pt x="2522947" y="6910235"/>
                  </a:lnTo>
                  <a:lnTo>
                    <a:pt x="2464661" y="6923694"/>
                  </a:lnTo>
                  <a:lnTo>
                    <a:pt x="2407602" y="6935627"/>
                  </a:lnTo>
                  <a:lnTo>
                    <a:pt x="2351792" y="6946126"/>
                  </a:lnTo>
                  <a:lnTo>
                    <a:pt x="2297253" y="6955285"/>
                  </a:lnTo>
                  <a:lnTo>
                    <a:pt x="2244007" y="6963197"/>
                  </a:lnTo>
                  <a:lnTo>
                    <a:pt x="2192076" y="6969953"/>
                  </a:lnTo>
                  <a:lnTo>
                    <a:pt x="2141482" y="6975647"/>
                  </a:lnTo>
                  <a:lnTo>
                    <a:pt x="2092249" y="6980370"/>
                  </a:lnTo>
                  <a:lnTo>
                    <a:pt x="2044397" y="6984217"/>
                  </a:lnTo>
                  <a:lnTo>
                    <a:pt x="1997948" y="6987279"/>
                  </a:lnTo>
                  <a:lnTo>
                    <a:pt x="1952926" y="6989649"/>
                  </a:lnTo>
                  <a:lnTo>
                    <a:pt x="1909352" y="6991419"/>
                  </a:lnTo>
                  <a:lnTo>
                    <a:pt x="1867248" y="6992683"/>
                  </a:lnTo>
                  <a:lnTo>
                    <a:pt x="1826637" y="6993533"/>
                  </a:lnTo>
                  <a:lnTo>
                    <a:pt x="1787540" y="6994061"/>
                  </a:lnTo>
                  <a:lnTo>
                    <a:pt x="1713979" y="6994525"/>
                  </a:lnTo>
                  <a:lnTo>
                    <a:pt x="1672118" y="6994678"/>
                  </a:lnTo>
                  <a:lnTo>
                    <a:pt x="1629701" y="6994837"/>
                  </a:lnTo>
                  <a:lnTo>
                    <a:pt x="1586730" y="6995000"/>
                  </a:lnTo>
                  <a:lnTo>
                    <a:pt x="1543209" y="6995166"/>
                  </a:lnTo>
                  <a:lnTo>
                    <a:pt x="1499141" y="6995333"/>
                  </a:lnTo>
                  <a:lnTo>
                    <a:pt x="1454531" y="6995500"/>
                  </a:lnTo>
                  <a:lnTo>
                    <a:pt x="1409382" y="6995665"/>
                  </a:lnTo>
                  <a:lnTo>
                    <a:pt x="1363698" y="6995827"/>
                  </a:lnTo>
                  <a:lnTo>
                    <a:pt x="1317482" y="6995985"/>
                  </a:lnTo>
                  <a:lnTo>
                    <a:pt x="1270738" y="6996137"/>
                  </a:lnTo>
                  <a:lnTo>
                    <a:pt x="1223470" y="6996282"/>
                  </a:lnTo>
                  <a:lnTo>
                    <a:pt x="1175681" y="6996418"/>
                  </a:lnTo>
                  <a:lnTo>
                    <a:pt x="1127376" y="6996544"/>
                  </a:lnTo>
                  <a:lnTo>
                    <a:pt x="1078556" y="6996658"/>
                  </a:lnTo>
                  <a:lnTo>
                    <a:pt x="1029228" y="6996759"/>
                  </a:lnTo>
                  <a:lnTo>
                    <a:pt x="979393" y="6996846"/>
                  </a:lnTo>
                  <a:lnTo>
                    <a:pt x="929055" y="6996917"/>
                  </a:lnTo>
                  <a:lnTo>
                    <a:pt x="878219" y="6996970"/>
                  </a:lnTo>
                  <a:lnTo>
                    <a:pt x="826888" y="6997005"/>
                  </a:lnTo>
                  <a:lnTo>
                    <a:pt x="775066" y="6997020"/>
                  </a:lnTo>
                  <a:lnTo>
                    <a:pt x="722755" y="6997013"/>
                  </a:lnTo>
                  <a:lnTo>
                    <a:pt x="669961" y="6996983"/>
                  </a:lnTo>
                  <a:lnTo>
                    <a:pt x="616686" y="6996929"/>
                  </a:lnTo>
                  <a:lnTo>
                    <a:pt x="562935" y="6996849"/>
                  </a:lnTo>
                  <a:lnTo>
                    <a:pt x="508710" y="6996741"/>
                  </a:lnTo>
                  <a:lnTo>
                    <a:pt x="454016" y="6996605"/>
                  </a:lnTo>
                  <a:lnTo>
                    <a:pt x="398856" y="6996438"/>
                  </a:lnTo>
                  <a:lnTo>
                    <a:pt x="343233" y="6996240"/>
                  </a:lnTo>
                  <a:lnTo>
                    <a:pt x="287153" y="6996009"/>
                  </a:lnTo>
                  <a:lnTo>
                    <a:pt x="230617" y="6995744"/>
                  </a:lnTo>
                  <a:lnTo>
                    <a:pt x="173630" y="6995442"/>
                  </a:lnTo>
                  <a:lnTo>
                    <a:pt x="116196" y="6995104"/>
                  </a:lnTo>
                  <a:lnTo>
                    <a:pt x="58318" y="6994726"/>
                  </a:lnTo>
                  <a:lnTo>
                    <a:pt x="0" y="6994309"/>
                  </a:lnTo>
                  <a:lnTo>
                    <a:pt x="31673" y="260108"/>
                  </a:lnTo>
                </a:path>
              </a:pathLst>
            </a:custGeom>
            <a:ln w="1429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672957" y="1474202"/>
              <a:ext cx="372745" cy="246379"/>
            </a:xfrm>
            <a:custGeom>
              <a:avLst/>
              <a:gdLst/>
              <a:ahLst/>
              <a:cxnLst/>
              <a:rect l="l" t="t" r="r" b="b"/>
              <a:pathLst>
                <a:path w="372745" h="246380">
                  <a:moveTo>
                    <a:pt x="142913" y="0"/>
                  </a:moveTo>
                  <a:lnTo>
                    <a:pt x="0" y="0"/>
                  </a:lnTo>
                  <a:lnTo>
                    <a:pt x="0" y="246227"/>
                  </a:lnTo>
                  <a:lnTo>
                    <a:pt x="142913" y="246227"/>
                  </a:lnTo>
                  <a:lnTo>
                    <a:pt x="142913" y="0"/>
                  </a:lnTo>
                  <a:close/>
                </a:path>
                <a:path w="372745" h="246380">
                  <a:moveTo>
                    <a:pt x="372668" y="0"/>
                  </a:moveTo>
                  <a:lnTo>
                    <a:pt x="229755" y="0"/>
                  </a:lnTo>
                  <a:lnTo>
                    <a:pt x="229755" y="246227"/>
                  </a:lnTo>
                  <a:lnTo>
                    <a:pt x="372668" y="246227"/>
                  </a:lnTo>
                  <a:lnTo>
                    <a:pt x="372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214866" y="1309672"/>
              <a:ext cx="19685" cy="358140"/>
            </a:xfrm>
            <a:custGeom>
              <a:avLst/>
              <a:gdLst/>
              <a:ahLst/>
              <a:cxnLst/>
              <a:rect l="l" t="t" r="r" b="b"/>
              <a:pathLst>
                <a:path w="19685" h="358139">
                  <a:moveTo>
                    <a:pt x="19405" y="0"/>
                  </a:moveTo>
                  <a:lnTo>
                    <a:pt x="0" y="357911"/>
                  </a:lnTo>
                </a:path>
              </a:pathLst>
            </a:custGeom>
            <a:ln w="1429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539692" y="1287996"/>
              <a:ext cx="11002010" cy="634365"/>
            </a:xfrm>
            <a:custGeom>
              <a:avLst/>
              <a:gdLst/>
              <a:ahLst/>
              <a:cxnLst/>
              <a:rect l="l" t="t" r="r" b="b"/>
              <a:pathLst>
                <a:path w="11002010" h="634364">
                  <a:moveTo>
                    <a:pt x="11001462" y="634313"/>
                  </a:moveTo>
                  <a:lnTo>
                    <a:pt x="10922501" y="599575"/>
                  </a:lnTo>
                  <a:lnTo>
                    <a:pt x="10866012" y="576564"/>
                  </a:lnTo>
                  <a:lnTo>
                    <a:pt x="10803245" y="552506"/>
                  </a:lnTo>
                  <a:lnTo>
                    <a:pt x="10734129" y="527673"/>
                  </a:lnTo>
                  <a:lnTo>
                    <a:pt x="10658589" y="502339"/>
                  </a:lnTo>
                  <a:lnTo>
                    <a:pt x="10597031" y="483000"/>
                  </a:lnTo>
                  <a:lnTo>
                    <a:pt x="10537245" y="465318"/>
                  </a:lnTo>
                  <a:lnTo>
                    <a:pt x="10479181" y="449185"/>
                  </a:lnTo>
                  <a:lnTo>
                    <a:pt x="10422788" y="434488"/>
                  </a:lnTo>
                  <a:lnTo>
                    <a:pt x="10368017" y="421118"/>
                  </a:lnTo>
                  <a:lnTo>
                    <a:pt x="10314816" y="408964"/>
                  </a:lnTo>
                  <a:lnTo>
                    <a:pt x="10263136" y="397916"/>
                  </a:lnTo>
                  <a:lnTo>
                    <a:pt x="10212926" y="387863"/>
                  </a:lnTo>
                  <a:lnTo>
                    <a:pt x="10164135" y="378693"/>
                  </a:lnTo>
                  <a:lnTo>
                    <a:pt x="10116714" y="370298"/>
                  </a:lnTo>
                  <a:lnTo>
                    <a:pt x="10070611" y="362566"/>
                  </a:lnTo>
                  <a:lnTo>
                    <a:pt x="10025776" y="355386"/>
                  </a:lnTo>
                  <a:lnTo>
                    <a:pt x="9982160" y="348649"/>
                  </a:lnTo>
                  <a:lnTo>
                    <a:pt x="9939711" y="342243"/>
                  </a:lnTo>
                  <a:lnTo>
                    <a:pt x="9898380" y="336058"/>
                  </a:lnTo>
                  <a:lnTo>
                    <a:pt x="9810059" y="322698"/>
                  </a:lnTo>
                  <a:lnTo>
                    <a:pt x="9729453" y="310262"/>
                  </a:lnTo>
                  <a:lnTo>
                    <a:pt x="9656037" y="298696"/>
                  </a:lnTo>
                  <a:lnTo>
                    <a:pt x="9589286" y="287946"/>
                  </a:lnTo>
                  <a:lnTo>
                    <a:pt x="9528675" y="277956"/>
                  </a:lnTo>
                  <a:lnTo>
                    <a:pt x="9473679" y="268673"/>
                  </a:lnTo>
                  <a:lnTo>
                    <a:pt x="9423774" y="260041"/>
                  </a:lnTo>
                  <a:lnTo>
                    <a:pt x="9378435" y="252007"/>
                  </a:lnTo>
                  <a:lnTo>
                    <a:pt x="9337137" y="244516"/>
                  </a:lnTo>
                  <a:lnTo>
                    <a:pt x="9299355" y="237512"/>
                  </a:lnTo>
                  <a:lnTo>
                    <a:pt x="9232240" y="224751"/>
                  </a:lnTo>
                  <a:lnTo>
                    <a:pt x="9172892" y="213288"/>
                  </a:lnTo>
                  <a:lnTo>
                    <a:pt x="9144818" y="207906"/>
                  </a:lnTo>
                  <a:lnTo>
                    <a:pt x="9089247" y="197571"/>
                  </a:lnTo>
                  <a:lnTo>
                    <a:pt x="9030947" y="187442"/>
                  </a:lnTo>
                  <a:lnTo>
                    <a:pt x="8965719" y="177082"/>
                  </a:lnTo>
                  <a:lnTo>
                    <a:pt x="8889364" y="166057"/>
                  </a:lnTo>
                  <a:lnTo>
                    <a:pt x="8845701" y="160157"/>
                  </a:lnTo>
                  <a:lnTo>
                    <a:pt x="8797683" y="153928"/>
                  </a:lnTo>
                  <a:lnTo>
                    <a:pt x="8741334" y="146901"/>
                  </a:lnTo>
                  <a:lnTo>
                    <a:pt x="8685403" y="140220"/>
                  </a:lnTo>
                  <a:lnTo>
                    <a:pt x="8629879" y="133877"/>
                  </a:lnTo>
                  <a:lnTo>
                    <a:pt x="8574753" y="127866"/>
                  </a:lnTo>
                  <a:lnTo>
                    <a:pt x="8520014" y="122178"/>
                  </a:lnTo>
                  <a:lnTo>
                    <a:pt x="8465652" y="116807"/>
                  </a:lnTo>
                  <a:lnTo>
                    <a:pt x="8411658" y="111746"/>
                  </a:lnTo>
                  <a:lnTo>
                    <a:pt x="8358021" y="106988"/>
                  </a:lnTo>
                  <a:lnTo>
                    <a:pt x="8304731" y="102525"/>
                  </a:lnTo>
                  <a:lnTo>
                    <a:pt x="8251779" y="98350"/>
                  </a:lnTo>
                  <a:lnTo>
                    <a:pt x="8199154" y="94456"/>
                  </a:lnTo>
                  <a:lnTo>
                    <a:pt x="8146846" y="90837"/>
                  </a:lnTo>
                  <a:lnTo>
                    <a:pt x="8094846" y="87484"/>
                  </a:lnTo>
                  <a:lnTo>
                    <a:pt x="8043142" y="84391"/>
                  </a:lnTo>
                  <a:lnTo>
                    <a:pt x="7991726" y="81550"/>
                  </a:lnTo>
                  <a:lnTo>
                    <a:pt x="7940587" y="78954"/>
                  </a:lnTo>
                  <a:lnTo>
                    <a:pt x="7889714" y="76597"/>
                  </a:lnTo>
                  <a:lnTo>
                    <a:pt x="7839099" y="74471"/>
                  </a:lnTo>
                  <a:lnTo>
                    <a:pt x="7788731" y="72569"/>
                  </a:lnTo>
                  <a:lnTo>
                    <a:pt x="7738600" y="70883"/>
                  </a:lnTo>
                  <a:lnTo>
                    <a:pt x="7688695" y="69407"/>
                  </a:lnTo>
                  <a:lnTo>
                    <a:pt x="7639008" y="68134"/>
                  </a:lnTo>
                  <a:lnTo>
                    <a:pt x="7589527" y="67056"/>
                  </a:lnTo>
                  <a:lnTo>
                    <a:pt x="7540244" y="66166"/>
                  </a:lnTo>
                  <a:lnTo>
                    <a:pt x="7491147" y="65457"/>
                  </a:lnTo>
                  <a:lnTo>
                    <a:pt x="7442226" y="64922"/>
                  </a:lnTo>
                  <a:lnTo>
                    <a:pt x="7393473" y="64553"/>
                  </a:lnTo>
                  <a:lnTo>
                    <a:pt x="7344876" y="64344"/>
                  </a:lnTo>
                  <a:lnTo>
                    <a:pt x="7296426" y="64288"/>
                  </a:lnTo>
                  <a:lnTo>
                    <a:pt x="7248113" y="64376"/>
                  </a:lnTo>
                  <a:lnTo>
                    <a:pt x="7199926" y="64603"/>
                  </a:lnTo>
                  <a:lnTo>
                    <a:pt x="7151855" y="64961"/>
                  </a:lnTo>
                  <a:lnTo>
                    <a:pt x="7103892" y="65442"/>
                  </a:lnTo>
                  <a:lnTo>
                    <a:pt x="7056024" y="66040"/>
                  </a:lnTo>
                  <a:lnTo>
                    <a:pt x="7008244" y="66748"/>
                  </a:lnTo>
                  <a:lnTo>
                    <a:pt x="6960539" y="67558"/>
                  </a:lnTo>
                  <a:lnTo>
                    <a:pt x="6912901" y="68463"/>
                  </a:lnTo>
                  <a:lnTo>
                    <a:pt x="6865320" y="69456"/>
                  </a:lnTo>
                  <a:lnTo>
                    <a:pt x="6817785" y="70530"/>
                  </a:lnTo>
                  <a:lnTo>
                    <a:pt x="6770286" y="71678"/>
                  </a:lnTo>
                  <a:lnTo>
                    <a:pt x="6722813" y="72892"/>
                  </a:lnTo>
                  <a:lnTo>
                    <a:pt x="6675357" y="74166"/>
                  </a:lnTo>
                  <a:lnTo>
                    <a:pt x="6627907" y="75492"/>
                  </a:lnTo>
                  <a:lnTo>
                    <a:pt x="6580453" y="76863"/>
                  </a:lnTo>
                  <a:lnTo>
                    <a:pt x="6532985" y="78272"/>
                  </a:lnTo>
                  <a:lnTo>
                    <a:pt x="6485493" y="79712"/>
                  </a:lnTo>
                  <a:lnTo>
                    <a:pt x="6437968" y="81175"/>
                  </a:lnTo>
                  <a:lnTo>
                    <a:pt x="6390398" y="82655"/>
                  </a:lnTo>
                  <a:lnTo>
                    <a:pt x="6319285" y="84989"/>
                  </a:lnTo>
                  <a:lnTo>
                    <a:pt x="6254160" y="87349"/>
                  </a:lnTo>
                  <a:lnTo>
                    <a:pt x="6194509" y="89732"/>
                  </a:lnTo>
                  <a:lnTo>
                    <a:pt x="6139818" y="92133"/>
                  </a:lnTo>
                  <a:lnTo>
                    <a:pt x="6089571" y="94547"/>
                  </a:lnTo>
                  <a:lnTo>
                    <a:pt x="6043257" y="96969"/>
                  </a:lnTo>
                  <a:lnTo>
                    <a:pt x="6000359" y="99394"/>
                  </a:lnTo>
                  <a:lnTo>
                    <a:pt x="5960364" y="101817"/>
                  </a:lnTo>
                  <a:lnTo>
                    <a:pt x="5887026" y="106640"/>
                  </a:lnTo>
                  <a:lnTo>
                    <a:pt x="5819129" y="111398"/>
                  </a:lnTo>
                  <a:lnTo>
                    <a:pt x="5785936" y="113741"/>
                  </a:lnTo>
                  <a:lnTo>
                    <a:pt x="5718489" y="118331"/>
                  </a:lnTo>
                  <a:lnTo>
                    <a:pt x="5646200" y="122759"/>
                  </a:lnTo>
                  <a:lnTo>
                    <a:pt x="5606954" y="124901"/>
                  </a:lnTo>
                  <a:lnTo>
                    <a:pt x="5564955" y="126988"/>
                  </a:lnTo>
                  <a:lnTo>
                    <a:pt x="5519689" y="129015"/>
                  </a:lnTo>
                  <a:lnTo>
                    <a:pt x="5470642" y="130978"/>
                  </a:lnTo>
                  <a:lnTo>
                    <a:pt x="5417299" y="132872"/>
                  </a:lnTo>
                  <a:lnTo>
                    <a:pt x="5359146" y="134692"/>
                  </a:lnTo>
                  <a:lnTo>
                    <a:pt x="5295669" y="136433"/>
                  </a:lnTo>
                  <a:lnTo>
                    <a:pt x="5226354" y="138091"/>
                  </a:lnTo>
                  <a:lnTo>
                    <a:pt x="5176054" y="139139"/>
                  </a:lnTo>
                  <a:lnTo>
                    <a:pt x="5131631" y="139932"/>
                  </a:lnTo>
                  <a:lnTo>
                    <a:pt x="5078564" y="140723"/>
                  </a:lnTo>
                  <a:lnTo>
                    <a:pt x="5016911" y="141445"/>
                  </a:lnTo>
                  <a:lnTo>
                    <a:pt x="4946731" y="142032"/>
                  </a:lnTo>
                  <a:lnTo>
                    <a:pt x="4908461" y="142254"/>
                  </a:lnTo>
                  <a:lnTo>
                    <a:pt x="4868080" y="142417"/>
                  </a:lnTo>
                  <a:lnTo>
                    <a:pt x="4825597" y="142514"/>
                  </a:lnTo>
                  <a:lnTo>
                    <a:pt x="4781018" y="142534"/>
                  </a:lnTo>
                  <a:lnTo>
                    <a:pt x="4734350" y="142472"/>
                  </a:lnTo>
                  <a:lnTo>
                    <a:pt x="4685601" y="142317"/>
                  </a:lnTo>
                  <a:lnTo>
                    <a:pt x="4634778" y="142062"/>
                  </a:lnTo>
                  <a:lnTo>
                    <a:pt x="4581889" y="141698"/>
                  </a:lnTo>
                  <a:lnTo>
                    <a:pt x="4526939" y="141218"/>
                  </a:lnTo>
                  <a:lnTo>
                    <a:pt x="4469938" y="140612"/>
                  </a:lnTo>
                  <a:lnTo>
                    <a:pt x="4410891" y="139872"/>
                  </a:lnTo>
                  <a:lnTo>
                    <a:pt x="4349807" y="138991"/>
                  </a:lnTo>
                  <a:lnTo>
                    <a:pt x="4286692" y="137960"/>
                  </a:lnTo>
                  <a:lnTo>
                    <a:pt x="4221554" y="136770"/>
                  </a:lnTo>
                  <a:lnTo>
                    <a:pt x="4154399" y="135414"/>
                  </a:lnTo>
                  <a:lnTo>
                    <a:pt x="4085236" y="133882"/>
                  </a:lnTo>
                  <a:lnTo>
                    <a:pt x="4014072" y="132167"/>
                  </a:lnTo>
                  <a:lnTo>
                    <a:pt x="3940913" y="130260"/>
                  </a:lnTo>
                  <a:lnTo>
                    <a:pt x="3865766" y="128154"/>
                  </a:lnTo>
                  <a:lnTo>
                    <a:pt x="3788640" y="125839"/>
                  </a:lnTo>
                  <a:lnTo>
                    <a:pt x="3709542" y="123307"/>
                  </a:lnTo>
                  <a:lnTo>
                    <a:pt x="3628478" y="120550"/>
                  </a:lnTo>
                  <a:lnTo>
                    <a:pt x="3545456" y="117560"/>
                  </a:lnTo>
                  <a:lnTo>
                    <a:pt x="3460483" y="114329"/>
                  </a:lnTo>
                  <a:lnTo>
                    <a:pt x="3385619" y="111338"/>
                  </a:lnTo>
                  <a:lnTo>
                    <a:pt x="3315120" y="108387"/>
                  </a:lnTo>
                  <a:lnTo>
                    <a:pt x="3248681" y="105471"/>
                  </a:lnTo>
                  <a:lnTo>
                    <a:pt x="3186000" y="102588"/>
                  </a:lnTo>
                  <a:lnTo>
                    <a:pt x="3126772" y="99734"/>
                  </a:lnTo>
                  <a:lnTo>
                    <a:pt x="3070694" y="96907"/>
                  </a:lnTo>
                  <a:lnTo>
                    <a:pt x="3017462" y="94104"/>
                  </a:lnTo>
                  <a:lnTo>
                    <a:pt x="2966772" y="91321"/>
                  </a:lnTo>
                  <a:lnTo>
                    <a:pt x="2918321" y="88555"/>
                  </a:lnTo>
                  <a:lnTo>
                    <a:pt x="2871806" y="85803"/>
                  </a:lnTo>
                  <a:lnTo>
                    <a:pt x="2826922" y="83062"/>
                  </a:lnTo>
                  <a:lnTo>
                    <a:pt x="2783366" y="80329"/>
                  </a:lnTo>
                  <a:lnTo>
                    <a:pt x="2740834" y="77601"/>
                  </a:lnTo>
                  <a:lnTo>
                    <a:pt x="2699023" y="74875"/>
                  </a:lnTo>
                  <a:lnTo>
                    <a:pt x="2657628" y="72147"/>
                  </a:lnTo>
                  <a:lnTo>
                    <a:pt x="2616347" y="69415"/>
                  </a:lnTo>
                  <a:lnTo>
                    <a:pt x="2574876" y="66675"/>
                  </a:lnTo>
                  <a:lnTo>
                    <a:pt x="2532911" y="63924"/>
                  </a:lnTo>
                  <a:lnTo>
                    <a:pt x="2490148" y="61160"/>
                  </a:lnTo>
                  <a:lnTo>
                    <a:pt x="2446284" y="58379"/>
                  </a:lnTo>
                  <a:lnTo>
                    <a:pt x="2401015" y="55577"/>
                  </a:lnTo>
                  <a:lnTo>
                    <a:pt x="2354037" y="52752"/>
                  </a:lnTo>
                  <a:lnTo>
                    <a:pt x="2305047" y="49902"/>
                  </a:lnTo>
                  <a:lnTo>
                    <a:pt x="2253741" y="47021"/>
                  </a:lnTo>
                  <a:lnTo>
                    <a:pt x="2199816" y="44109"/>
                  </a:lnTo>
                  <a:lnTo>
                    <a:pt x="2142968" y="41160"/>
                  </a:lnTo>
                  <a:lnTo>
                    <a:pt x="2082892" y="38173"/>
                  </a:lnTo>
                  <a:lnTo>
                    <a:pt x="2019287" y="35145"/>
                  </a:lnTo>
                  <a:lnTo>
                    <a:pt x="1946817" y="31849"/>
                  </a:lnTo>
                  <a:lnTo>
                    <a:pt x="1871096" y="28582"/>
                  </a:lnTo>
                  <a:lnTo>
                    <a:pt x="1832030" y="26968"/>
                  </a:lnTo>
                  <a:lnTo>
                    <a:pt x="1792166" y="25370"/>
                  </a:lnTo>
                  <a:lnTo>
                    <a:pt x="1751511" y="23791"/>
                  </a:lnTo>
                  <a:lnTo>
                    <a:pt x="1710069" y="22236"/>
                  </a:lnTo>
                  <a:lnTo>
                    <a:pt x="1667845" y="20707"/>
                  </a:lnTo>
                  <a:lnTo>
                    <a:pt x="1624845" y="19207"/>
                  </a:lnTo>
                  <a:lnTo>
                    <a:pt x="1581075" y="17739"/>
                  </a:lnTo>
                  <a:lnTo>
                    <a:pt x="1536539" y="16307"/>
                  </a:lnTo>
                  <a:lnTo>
                    <a:pt x="1491242" y="14914"/>
                  </a:lnTo>
                  <a:lnTo>
                    <a:pt x="1445191" y="13563"/>
                  </a:lnTo>
                  <a:lnTo>
                    <a:pt x="1398390" y="12256"/>
                  </a:lnTo>
                  <a:lnTo>
                    <a:pt x="1350844" y="10998"/>
                  </a:lnTo>
                  <a:lnTo>
                    <a:pt x="1302558" y="9791"/>
                  </a:lnTo>
                  <a:lnTo>
                    <a:pt x="1253539" y="8639"/>
                  </a:lnTo>
                  <a:lnTo>
                    <a:pt x="1203790" y="7545"/>
                  </a:lnTo>
                  <a:lnTo>
                    <a:pt x="1153318" y="6511"/>
                  </a:lnTo>
                  <a:lnTo>
                    <a:pt x="1102128" y="5541"/>
                  </a:lnTo>
                  <a:lnTo>
                    <a:pt x="1050224" y="4638"/>
                  </a:lnTo>
                  <a:lnTo>
                    <a:pt x="997613" y="3806"/>
                  </a:lnTo>
                  <a:lnTo>
                    <a:pt x="944299" y="3047"/>
                  </a:lnTo>
                  <a:lnTo>
                    <a:pt x="890288" y="2365"/>
                  </a:lnTo>
                  <a:lnTo>
                    <a:pt x="835584" y="1763"/>
                  </a:lnTo>
                  <a:lnTo>
                    <a:pt x="780194" y="1243"/>
                  </a:lnTo>
                  <a:lnTo>
                    <a:pt x="724122" y="810"/>
                  </a:lnTo>
                  <a:lnTo>
                    <a:pt x="667373" y="465"/>
                  </a:lnTo>
                  <a:lnTo>
                    <a:pt x="609954" y="213"/>
                  </a:lnTo>
                  <a:lnTo>
                    <a:pt x="551868" y="57"/>
                  </a:lnTo>
                  <a:lnTo>
                    <a:pt x="493122" y="0"/>
                  </a:lnTo>
                  <a:lnTo>
                    <a:pt x="433720" y="44"/>
                  </a:lnTo>
                  <a:lnTo>
                    <a:pt x="373669" y="193"/>
                  </a:lnTo>
                  <a:lnTo>
                    <a:pt x="312972" y="450"/>
                  </a:lnTo>
                  <a:lnTo>
                    <a:pt x="251636" y="819"/>
                  </a:lnTo>
                  <a:lnTo>
                    <a:pt x="189665" y="1303"/>
                  </a:lnTo>
                  <a:lnTo>
                    <a:pt x="127066" y="1903"/>
                  </a:lnTo>
                  <a:lnTo>
                    <a:pt x="63842" y="2625"/>
                  </a:lnTo>
                  <a:lnTo>
                    <a:pt x="0" y="3471"/>
                  </a:lnTo>
                </a:path>
              </a:pathLst>
            </a:custGeom>
            <a:ln w="2739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179136" y="2296223"/>
              <a:ext cx="9978390" cy="2362200"/>
            </a:xfrm>
            <a:custGeom>
              <a:avLst/>
              <a:gdLst/>
              <a:ahLst/>
              <a:cxnLst/>
              <a:rect l="l" t="t" r="r" b="b"/>
              <a:pathLst>
                <a:path w="9978390" h="2362200">
                  <a:moveTo>
                    <a:pt x="819581" y="336562"/>
                  </a:moveTo>
                  <a:lnTo>
                    <a:pt x="746328" y="336562"/>
                  </a:lnTo>
                  <a:lnTo>
                    <a:pt x="746328" y="59397"/>
                  </a:lnTo>
                  <a:lnTo>
                    <a:pt x="696849" y="59397"/>
                  </a:lnTo>
                  <a:lnTo>
                    <a:pt x="651306" y="0"/>
                  </a:lnTo>
                  <a:lnTo>
                    <a:pt x="114820" y="0"/>
                  </a:lnTo>
                  <a:lnTo>
                    <a:pt x="67310" y="53467"/>
                  </a:lnTo>
                  <a:lnTo>
                    <a:pt x="0" y="53467"/>
                  </a:lnTo>
                  <a:lnTo>
                    <a:pt x="0" y="360299"/>
                  </a:lnTo>
                  <a:lnTo>
                    <a:pt x="47510" y="393966"/>
                  </a:lnTo>
                  <a:lnTo>
                    <a:pt x="47510" y="437515"/>
                  </a:lnTo>
                  <a:lnTo>
                    <a:pt x="95021" y="437515"/>
                  </a:lnTo>
                  <a:lnTo>
                    <a:pt x="95021" y="469201"/>
                  </a:lnTo>
                  <a:lnTo>
                    <a:pt x="142532" y="506806"/>
                  </a:lnTo>
                  <a:lnTo>
                    <a:pt x="469176" y="506806"/>
                  </a:lnTo>
                  <a:lnTo>
                    <a:pt x="508774" y="463245"/>
                  </a:lnTo>
                  <a:lnTo>
                    <a:pt x="768108" y="463245"/>
                  </a:lnTo>
                  <a:lnTo>
                    <a:pt x="768108" y="506806"/>
                  </a:lnTo>
                  <a:lnTo>
                    <a:pt x="819581" y="506806"/>
                  </a:lnTo>
                  <a:lnTo>
                    <a:pt x="819581" y="336562"/>
                  </a:lnTo>
                  <a:close/>
                </a:path>
                <a:path w="9978390" h="2362200">
                  <a:moveTo>
                    <a:pt x="1108786" y="1817497"/>
                  </a:moveTo>
                  <a:lnTo>
                    <a:pt x="471347" y="1817497"/>
                  </a:lnTo>
                  <a:lnTo>
                    <a:pt x="471347" y="2197608"/>
                  </a:lnTo>
                  <a:lnTo>
                    <a:pt x="538645" y="2197608"/>
                  </a:lnTo>
                  <a:lnTo>
                    <a:pt x="536663" y="2361908"/>
                  </a:lnTo>
                  <a:lnTo>
                    <a:pt x="1108786" y="2361908"/>
                  </a:lnTo>
                  <a:lnTo>
                    <a:pt x="1108786" y="1817497"/>
                  </a:lnTo>
                  <a:close/>
                </a:path>
                <a:path w="9978390" h="2362200">
                  <a:moveTo>
                    <a:pt x="9977780" y="376148"/>
                  </a:moveTo>
                  <a:lnTo>
                    <a:pt x="8979802" y="376148"/>
                  </a:lnTo>
                  <a:lnTo>
                    <a:pt x="8979802" y="726554"/>
                  </a:lnTo>
                  <a:lnTo>
                    <a:pt x="8892705" y="726554"/>
                  </a:lnTo>
                  <a:lnTo>
                    <a:pt x="8892705" y="861949"/>
                  </a:lnTo>
                  <a:lnTo>
                    <a:pt x="9975571" y="867105"/>
                  </a:lnTo>
                  <a:lnTo>
                    <a:pt x="9977780" y="376148"/>
                  </a:lnTo>
                  <a:close/>
                </a:path>
              </a:pathLst>
            </a:custGeom>
            <a:solidFill>
              <a:srgbClr val="1B3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371535" y="4047351"/>
              <a:ext cx="1755139" cy="521334"/>
            </a:xfrm>
            <a:custGeom>
              <a:avLst/>
              <a:gdLst/>
              <a:ahLst/>
              <a:cxnLst/>
              <a:rect l="l" t="t" r="r" b="b"/>
              <a:pathLst>
                <a:path w="1755140" h="521335">
                  <a:moveTo>
                    <a:pt x="7061" y="0"/>
                  </a:moveTo>
                  <a:lnTo>
                    <a:pt x="1518107" y="0"/>
                  </a:lnTo>
                  <a:lnTo>
                    <a:pt x="1652130" y="4002"/>
                  </a:lnTo>
                  <a:lnTo>
                    <a:pt x="1721469" y="29635"/>
                  </a:lnTo>
                  <a:lnTo>
                    <a:pt x="1748321" y="98769"/>
                  </a:lnTo>
                  <a:lnTo>
                    <a:pt x="1754886" y="233273"/>
                  </a:lnTo>
                  <a:lnTo>
                    <a:pt x="1754886" y="287553"/>
                  </a:lnTo>
                  <a:lnTo>
                    <a:pt x="1715740" y="422154"/>
                  </a:lnTo>
                  <a:lnTo>
                    <a:pt x="1634586" y="491440"/>
                  </a:lnTo>
                  <a:lnTo>
                    <a:pt x="1554387" y="517105"/>
                  </a:lnTo>
                  <a:lnTo>
                    <a:pt x="1518107" y="520839"/>
                  </a:lnTo>
                  <a:lnTo>
                    <a:pt x="0" y="520839"/>
                  </a:lnTo>
                </a:path>
              </a:pathLst>
            </a:custGeom>
            <a:ln w="154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995996" y="5474594"/>
              <a:ext cx="662305" cy="1370965"/>
            </a:xfrm>
            <a:custGeom>
              <a:avLst/>
              <a:gdLst/>
              <a:ahLst/>
              <a:cxnLst/>
              <a:rect l="l" t="t" r="r" b="b"/>
              <a:pathLst>
                <a:path w="662304" h="1370965">
                  <a:moveTo>
                    <a:pt x="662228" y="0"/>
                  </a:moveTo>
                  <a:lnTo>
                    <a:pt x="0" y="0"/>
                  </a:lnTo>
                  <a:lnTo>
                    <a:pt x="0" y="509422"/>
                  </a:lnTo>
                  <a:lnTo>
                    <a:pt x="81254" y="509422"/>
                  </a:lnTo>
                  <a:lnTo>
                    <a:pt x="85026" y="624674"/>
                  </a:lnTo>
                  <a:lnTo>
                    <a:pt x="172885" y="624674"/>
                  </a:lnTo>
                  <a:lnTo>
                    <a:pt x="172885" y="690791"/>
                  </a:lnTo>
                  <a:lnTo>
                    <a:pt x="68961" y="690791"/>
                  </a:lnTo>
                  <a:lnTo>
                    <a:pt x="68961" y="1030884"/>
                  </a:lnTo>
                  <a:lnTo>
                    <a:pt x="217271" y="1030884"/>
                  </a:lnTo>
                  <a:lnTo>
                    <a:pt x="217271" y="1094168"/>
                  </a:lnTo>
                  <a:lnTo>
                    <a:pt x="172885" y="1094168"/>
                  </a:lnTo>
                  <a:lnTo>
                    <a:pt x="172885" y="1370952"/>
                  </a:lnTo>
                  <a:lnTo>
                    <a:pt x="613105" y="1370952"/>
                  </a:lnTo>
                  <a:lnTo>
                    <a:pt x="613105" y="1087564"/>
                  </a:lnTo>
                  <a:lnTo>
                    <a:pt x="586651" y="1087564"/>
                  </a:lnTo>
                  <a:lnTo>
                    <a:pt x="586651" y="1035608"/>
                  </a:lnTo>
                  <a:lnTo>
                    <a:pt x="644258" y="1035608"/>
                  </a:lnTo>
                  <a:lnTo>
                    <a:pt x="644258" y="703072"/>
                  </a:lnTo>
                  <a:lnTo>
                    <a:pt x="600811" y="703072"/>
                  </a:lnTo>
                  <a:lnTo>
                    <a:pt x="600811" y="521703"/>
                  </a:lnTo>
                  <a:lnTo>
                    <a:pt x="662228" y="521703"/>
                  </a:lnTo>
                  <a:lnTo>
                    <a:pt x="662228" y="0"/>
                  </a:lnTo>
                  <a:close/>
                </a:path>
              </a:pathLst>
            </a:custGeom>
            <a:solidFill>
              <a:srgbClr val="F38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595173" y="6026043"/>
              <a:ext cx="3665854" cy="74295"/>
            </a:xfrm>
            <a:custGeom>
              <a:avLst/>
              <a:gdLst/>
              <a:ahLst/>
              <a:cxnLst/>
              <a:rect l="l" t="t" r="r" b="b"/>
              <a:pathLst>
                <a:path w="3665855" h="74295">
                  <a:moveTo>
                    <a:pt x="0" y="27622"/>
                  </a:moveTo>
                  <a:lnTo>
                    <a:pt x="2373909" y="61658"/>
                  </a:lnTo>
                  <a:lnTo>
                    <a:pt x="2813414" y="74218"/>
                  </a:lnTo>
                  <a:lnTo>
                    <a:pt x="3094455" y="71982"/>
                  </a:lnTo>
                  <a:lnTo>
                    <a:pt x="3338117" y="49169"/>
                  </a:lnTo>
                  <a:lnTo>
                    <a:pt x="3665486" y="0"/>
                  </a:lnTo>
                </a:path>
              </a:pathLst>
            </a:custGeom>
            <a:ln w="357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277521" y="6565522"/>
              <a:ext cx="403225" cy="0"/>
            </a:xfrm>
            <a:custGeom>
              <a:avLst/>
              <a:gdLst/>
              <a:ahLst/>
              <a:cxnLst/>
              <a:rect l="l" t="t" r="r" b="b"/>
              <a:pathLst>
                <a:path w="403225">
                  <a:moveTo>
                    <a:pt x="0" y="0"/>
                  </a:moveTo>
                  <a:lnTo>
                    <a:pt x="403161" y="0"/>
                  </a:lnTo>
                </a:path>
              </a:pathLst>
            </a:custGeom>
            <a:ln w="357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722074" y="5531260"/>
              <a:ext cx="874394" cy="0"/>
            </a:xfrm>
            <a:custGeom>
              <a:avLst/>
              <a:gdLst/>
              <a:ahLst/>
              <a:cxnLst/>
              <a:rect l="l" t="t" r="r" b="b"/>
              <a:pathLst>
                <a:path w="874395">
                  <a:moveTo>
                    <a:pt x="874356" y="0"/>
                  </a:moveTo>
                  <a:lnTo>
                    <a:pt x="0" y="0"/>
                  </a:lnTo>
                </a:path>
              </a:pathLst>
            </a:custGeom>
            <a:ln w="357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855694" y="3222261"/>
              <a:ext cx="292735" cy="0"/>
            </a:xfrm>
            <a:custGeom>
              <a:avLst/>
              <a:gdLst/>
              <a:ahLst/>
              <a:cxnLst/>
              <a:rect l="l" t="t" r="r" b="b"/>
              <a:pathLst>
                <a:path w="292734">
                  <a:moveTo>
                    <a:pt x="0" y="0"/>
                  </a:moveTo>
                  <a:lnTo>
                    <a:pt x="292341" y="0"/>
                  </a:lnTo>
                </a:path>
              </a:pathLst>
            </a:custGeom>
            <a:ln w="357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089570" y="2493966"/>
              <a:ext cx="0" cy="739140"/>
            </a:xfrm>
            <a:custGeom>
              <a:avLst/>
              <a:gdLst/>
              <a:ahLst/>
              <a:cxnLst/>
              <a:rect l="l" t="t" r="r" b="b"/>
              <a:pathLst>
                <a:path h="739139">
                  <a:moveTo>
                    <a:pt x="0" y="0"/>
                  </a:moveTo>
                  <a:lnTo>
                    <a:pt x="0" y="738924"/>
                  </a:lnTo>
                </a:path>
              </a:pathLst>
            </a:custGeom>
            <a:ln w="357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866325" y="3586355"/>
              <a:ext cx="1231265" cy="0"/>
            </a:xfrm>
            <a:custGeom>
              <a:avLst/>
              <a:gdLst/>
              <a:ahLst/>
              <a:cxnLst/>
              <a:rect l="l" t="t" r="r" b="b"/>
              <a:pathLst>
                <a:path w="1231265">
                  <a:moveTo>
                    <a:pt x="0" y="0"/>
                  </a:moveTo>
                  <a:lnTo>
                    <a:pt x="1230972" y="0"/>
                  </a:lnTo>
                </a:path>
              </a:pathLst>
            </a:custGeom>
            <a:ln w="357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722073" y="4187064"/>
              <a:ext cx="687070" cy="0"/>
            </a:xfrm>
            <a:custGeom>
              <a:avLst/>
              <a:gdLst/>
              <a:ahLst/>
              <a:cxnLst/>
              <a:rect l="l" t="t" r="r" b="b"/>
              <a:pathLst>
                <a:path w="687070">
                  <a:moveTo>
                    <a:pt x="0" y="0"/>
                  </a:moveTo>
                  <a:lnTo>
                    <a:pt x="686701" y="0"/>
                  </a:lnTo>
                </a:path>
              </a:pathLst>
            </a:custGeom>
            <a:ln w="357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396071" y="3248176"/>
              <a:ext cx="0" cy="3317875"/>
            </a:xfrm>
            <a:custGeom>
              <a:avLst/>
              <a:gdLst/>
              <a:ahLst/>
              <a:cxnLst/>
              <a:rect l="l" t="t" r="r" b="b"/>
              <a:pathLst>
                <a:path h="3317875">
                  <a:moveTo>
                    <a:pt x="0" y="0"/>
                  </a:moveTo>
                  <a:lnTo>
                    <a:pt x="0" y="3317341"/>
                  </a:lnTo>
                </a:path>
              </a:pathLst>
            </a:custGeom>
            <a:ln w="357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728722" y="4187064"/>
              <a:ext cx="211454" cy="3202940"/>
            </a:xfrm>
            <a:custGeom>
              <a:avLst/>
              <a:gdLst/>
              <a:ahLst/>
              <a:cxnLst/>
              <a:rect l="l" t="t" r="r" b="b"/>
              <a:pathLst>
                <a:path w="211454" h="3202940">
                  <a:moveTo>
                    <a:pt x="11958" y="0"/>
                  </a:moveTo>
                  <a:lnTo>
                    <a:pt x="11958" y="2282799"/>
                  </a:lnTo>
                  <a:lnTo>
                    <a:pt x="498" y="2339847"/>
                  </a:lnTo>
                  <a:lnTo>
                    <a:pt x="0" y="2390420"/>
                  </a:lnTo>
                  <a:lnTo>
                    <a:pt x="13453" y="2462923"/>
                  </a:lnTo>
                  <a:lnTo>
                    <a:pt x="43848" y="2585758"/>
                  </a:lnTo>
                  <a:lnTo>
                    <a:pt x="69592" y="2729971"/>
                  </a:lnTo>
                  <a:lnTo>
                    <a:pt x="74409" y="2842547"/>
                  </a:lnTo>
                  <a:lnTo>
                    <a:pt x="69260" y="2915758"/>
                  </a:lnTo>
                  <a:lnTo>
                    <a:pt x="65108" y="2941878"/>
                  </a:lnTo>
                  <a:lnTo>
                    <a:pt x="58051" y="2978539"/>
                  </a:lnTo>
                  <a:lnTo>
                    <a:pt x="58467" y="3002708"/>
                  </a:lnTo>
                  <a:lnTo>
                    <a:pt x="91689" y="3056585"/>
                  </a:lnTo>
                  <a:lnTo>
                    <a:pt x="127186" y="3101596"/>
                  </a:lnTo>
                  <a:lnTo>
                    <a:pt x="166425" y="3149220"/>
                  </a:lnTo>
                  <a:lnTo>
                    <a:pt x="198191" y="3186960"/>
                  </a:lnTo>
                  <a:lnTo>
                    <a:pt x="211272" y="3202317"/>
                  </a:lnTo>
                </a:path>
              </a:pathLst>
            </a:custGeom>
            <a:ln w="357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935607" y="7244112"/>
              <a:ext cx="1261745" cy="485775"/>
            </a:xfrm>
            <a:custGeom>
              <a:avLst/>
              <a:gdLst/>
              <a:ahLst/>
              <a:cxnLst/>
              <a:rect l="l" t="t" r="r" b="b"/>
              <a:pathLst>
                <a:path w="1261745" h="485775">
                  <a:moveTo>
                    <a:pt x="28308" y="429634"/>
                  </a:moveTo>
                  <a:lnTo>
                    <a:pt x="23455" y="374947"/>
                  </a:lnTo>
                  <a:lnTo>
                    <a:pt x="19347" y="340939"/>
                  </a:lnTo>
                  <a:lnTo>
                    <a:pt x="13740" y="313411"/>
                  </a:lnTo>
                  <a:lnTo>
                    <a:pt x="4394" y="278161"/>
                  </a:lnTo>
                  <a:lnTo>
                    <a:pt x="0" y="241766"/>
                  </a:lnTo>
                  <a:lnTo>
                    <a:pt x="2915" y="195183"/>
                  </a:lnTo>
                  <a:lnTo>
                    <a:pt x="13360" y="144615"/>
                  </a:lnTo>
                  <a:lnTo>
                    <a:pt x="31557" y="96260"/>
                  </a:lnTo>
                  <a:lnTo>
                    <a:pt x="57726" y="56319"/>
                  </a:lnTo>
                  <a:lnTo>
                    <a:pt x="92087" y="30994"/>
                  </a:lnTo>
                  <a:lnTo>
                    <a:pt x="140779" y="13906"/>
                  </a:lnTo>
                  <a:lnTo>
                    <a:pt x="192660" y="2681"/>
                  </a:lnTo>
                  <a:lnTo>
                    <a:pt x="245177" y="0"/>
                  </a:lnTo>
                  <a:lnTo>
                    <a:pt x="295778" y="8544"/>
                  </a:lnTo>
                  <a:lnTo>
                    <a:pt x="341909" y="30994"/>
                  </a:lnTo>
                  <a:lnTo>
                    <a:pt x="381705" y="61187"/>
                  </a:lnTo>
                  <a:lnTo>
                    <a:pt x="414592" y="93295"/>
                  </a:lnTo>
                  <a:lnTo>
                    <a:pt x="439957" y="130504"/>
                  </a:lnTo>
                  <a:lnTo>
                    <a:pt x="457183" y="176002"/>
                  </a:lnTo>
                  <a:lnTo>
                    <a:pt x="465658" y="232975"/>
                  </a:lnTo>
                  <a:lnTo>
                    <a:pt x="468390" y="314362"/>
                  </a:lnTo>
                  <a:lnTo>
                    <a:pt x="468087" y="389772"/>
                  </a:lnTo>
                  <a:lnTo>
                    <a:pt x="466569" y="445251"/>
                  </a:lnTo>
                  <a:lnTo>
                    <a:pt x="465658" y="466845"/>
                  </a:lnTo>
                  <a:lnTo>
                    <a:pt x="1261453" y="485464"/>
                  </a:lnTo>
                  <a:lnTo>
                    <a:pt x="987044" y="193122"/>
                  </a:lnTo>
                </a:path>
              </a:pathLst>
            </a:custGeom>
            <a:ln w="357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986993" y="7338894"/>
              <a:ext cx="149225" cy="13335"/>
            </a:xfrm>
            <a:custGeom>
              <a:avLst/>
              <a:gdLst/>
              <a:ahLst/>
              <a:cxnLst/>
              <a:rect l="l" t="t" r="r" b="b"/>
              <a:pathLst>
                <a:path w="149225" h="13334">
                  <a:moveTo>
                    <a:pt x="0" y="0"/>
                  </a:moveTo>
                  <a:lnTo>
                    <a:pt x="148831" y="13284"/>
                  </a:lnTo>
                </a:path>
              </a:pathLst>
            </a:custGeom>
            <a:ln w="357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220870" y="699074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298" y="0"/>
                  </a:lnTo>
                </a:path>
              </a:pathLst>
            </a:custGeom>
            <a:ln w="357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396416" y="4359583"/>
              <a:ext cx="2355215" cy="324485"/>
            </a:xfrm>
            <a:custGeom>
              <a:avLst/>
              <a:gdLst/>
              <a:ahLst/>
              <a:cxnLst/>
              <a:rect l="l" t="t" r="r" b="b"/>
              <a:pathLst>
                <a:path w="2355215" h="324485">
                  <a:moveTo>
                    <a:pt x="0" y="324370"/>
                  </a:moveTo>
                  <a:lnTo>
                    <a:pt x="1480273" y="324370"/>
                  </a:lnTo>
                  <a:lnTo>
                    <a:pt x="1675407" y="323631"/>
                  </a:lnTo>
                  <a:lnTo>
                    <a:pt x="1775610" y="289596"/>
                  </a:lnTo>
                  <a:lnTo>
                    <a:pt x="1812527" y="191855"/>
                  </a:lnTo>
                  <a:lnTo>
                    <a:pt x="1817801" y="0"/>
                  </a:lnTo>
                  <a:lnTo>
                    <a:pt x="2354643" y="0"/>
                  </a:lnTo>
                </a:path>
              </a:pathLst>
            </a:custGeom>
            <a:ln w="357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203840" y="4258866"/>
              <a:ext cx="537210" cy="0"/>
            </a:xfrm>
            <a:custGeom>
              <a:avLst/>
              <a:gdLst/>
              <a:ahLst/>
              <a:cxnLst/>
              <a:rect l="l" t="t" r="r" b="b"/>
              <a:pathLst>
                <a:path w="537209">
                  <a:moveTo>
                    <a:pt x="0" y="0"/>
                  </a:moveTo>
                  <a:lnTo>
                    <a:pt x="536829" y="0"/>
                  </a:lnTo>
                </a:path>
              </a:pathLst>
            </a:custGeom>
            <a:ln w="357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260173" y="2551645"/>
              <a:ext cx="345440" cy="1051560"/>
            </a:xfrm>
            <a:custGeom>
              <a:avLst/>
              <a:gdLst/>
              <a:ahLst/>
              <a:cxnLst/>
              <a:rect l="l" t="t" r="r" b="b"/>
              <a:pathLst>
                <a:path w="345440" h="1051560">
                  <a:moveTo>
                    <a:pt x="264693" y="132346"/>
                  </a:moveTo>
                  <a:lnTo>
                    <a:pt x="257949" y="90512"/>
                  </a:lnTo>
                  <a:lnTo>
                    <a:pt x="239166" y="54190"/>
                  </a:lnTo>
                  <a:lnTo>
                    <a:pt x="210515" y="25539"/>
                  </a:lnTo>
                  <a:lnTo>
                    <a:pt x="174180" y="6743"/>
                  </a:lnTo>
                  <a:lnTo>
                    <a:pt x="132346" y="0"/>
                  </a:lnTo>
                  <a:lnTo>
                    <a:pt x="90512" y="6743"/>
                  </a:lnTo>
                  <a:lnTo>
                    <a:pt x="54190" y="25539"/>
                  </a:lnTo>
                  <a:lnTo>
                    <a:pt x="25539" y="54190"/>
                  </a:lnTo>
                  <a:lnTo>
                    <a:pt x="6743" y="90512"/>
                  </a:lnTo>
                  <a:lnTo>
                    <a:pt x="0" y="132346"/>
                  </a:lnTo>
                  <a:lnTo>
                    <a:pt x="6743" y="174180"/>
                  </a:lnTo>
                  <a:lnTo>
                    <a:pt x="25539" y="210502"/>
                  </a:lnTo>
                  <a:lnTo>
                    <a:pt x="54190" y="239153"/>
                  </a:lnTo>
                  <a:lnTo>
                    <a:pt x="90512" y="257949"/>
                  </a:lnTo>
                  <a:lnTo>
                    <a:pt x="132346" y="264693"/>
                  </a:lnTo>
                  <a:lnTo>
                    <a:pt x="174180" y="257949"/>
                  </a:lnTo>
                  <a:lnTo>
                    <a:pt x="210515" y="239153"/>
                  </a:lnTo>
                  <a:lnTo>
                    <a:pt x="239166" y="210502"/>
                  </a:lnTo>
                  <a:lnTo>
                    <a:pt x="257949" y="174180"/>
                  </a:lnTo>
                  <a:lnTo>
                    <a:pt x="264693" y="132346"/>
                  </a:lnTo>
                  <a:close/>
                </a:path>
                <a:path w="345440" h="1051560">
                  <a:moveTo>
                    <a:pt x="345262" y="918933"/>
                  </a:moveTo>
                  <a:lnTo>
                    <a:pt x="338505" y="877112"/>
                  </a:lnTo>
                  <a:lnTo>
                    <a:pt x="319722" y="840778"/>
                  </a:lnTo>
                  <a:lnTo>
                    <a:pt x="291071" y="812126"/>
                  </a:lnTo>
                  <a:lnTo>
                    <a:pt x="254736" y="793343"/>
                  </a:lnTo>
                  <a:lnTo>
                    <a:pt x="212915" y="786587"/>
                  </a:lnTo>
                  <a:lnTo>
                    <a:pt x="171081" y="793343"/>
                  </a:lnTo>
                  <a:lnTo>
                    <a:pt x="134747" y="812126"/>
                  </a:lnTo>
                  <a:lnTo>
                    <a:pt x="106095" y="840778"/>
                  </a:lnTo>
                  <a:lnTo>
                    <a:pt x="87312" y="877112"/>
                  </a:lnTo>
                  <a:lnTo>
                    <a:pt x="80568" y="918933"/>
                  </a:lnTo>
                  <a:lnTo>
                    <a:pt x="87312" y="960767"/>
                  </a:lnTo>
                  <a:lnTo>
                    <a:pt x="106095" y="997102"/>
                  </a:lnTo>
                  <a:lnTo>
                    <a:pt x="134747" y="1025753"/>
                  </a:lnTo>
                  <a:lnTo>
                    <a:pt x="171081" y="1044536"/>
                  </a:lnTo>
                  <a:lnTo>
                    <a:pt x="212915" y="1051280"/>
                  </a:lnTo>
                  <a:lnTo>
                    <a:pt x="254736" y="1044536"/>
                  </a:lnTo>
                  <a:lnTo>
                    <a:pt x="291071" y="1025753"/>
                  </a:lnTo>
                  <a:lnTo>
                    <a:pt x="319722" y="997102"/>
                  </a:lnTo>
                  <a:lnTo>
                    <a:pt x="338505" y="960767"/>
                  </a:lnTo>
                  <a:lnTo>
                    <a:pt x="345262" y="918933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37053" y="3376701"/>
              <a:ext cx="173507" cy="17350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86968" y="3403149"/>
              <a:ext cx="173507" cy="17352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52199" y="7592287"/>
              <a:ext cx="150545" cy="15054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23447" y="3088051"/>
              <a:ext cx="150545" cy="150545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368000" y="7484765"/>
              <a:ext cx="345440" cy="345440"/>
            </a:xfrm>
            <a:custGeom>
              <a:avLst/>
              <a:gdLst/>
              <a:ahLst/>
              <a:cxnLst/>
              <a:rect l="l" t="t" r="r" b="b"/>
              <a:pathLst>
                <a:path w="345439" h="345440">
                  <a:moveTo>
                    <a:pt x="172618" y="0"/>
                  </a:moveTo>
                  <a:lnTo>
                    <a:pt x="126728" y="6165"/>
                  </a:lnTo>
                  <a:lnTo>
                    <a:pt x="85492" y="23566"/>
                  </a:lnTo>
                  <a:lnTo>
                    <a:pt x="50557" y="50557"/>
                  </a:lnTo>
                  <a:lnTo>
                    <a:pt x="23566" y="85492"/>
                  </a:lnTo>
                  <a:lnTo>
                    <a:pt x="6165" y="126728"/>
                  </a:lnTo>
                  <a:lnTo>
                    <a:pt x="0" y="172618"/>
                  </a:lnTo>
                  <a:lnTo>
                    <a:pt x="6165" y="218508"/>
                  </a:lnTo>
                  <a:lnTo>
                    <a:pt x="23566" y="259744"/>
                  </a:lnTo>
                  <a:lnTo>
                    <a:pt x="50557" y="294679"/>
                  </a:lnTo>
                  <a:lnTo>
                    <a:pt x="85492" y="321670"/>
                  </a:lnTo>
                  <a:lnTo>
                    <a:pt x="126728" y="339071"/>
                  </a:lnTo>
                  <a:lnTo>
                    <a:pt x="172618" y="345236"/>
                  </a:lnTo>
                  <a:lnTo>
                    <a:pt x="218509" y="339071"/>
                  </a:lnTo>
                  <a:lnTo>
                    <a:pt x="259747" y="321670"/>
                  </a:lnTo>
                  <a:lnTo>
                    <a:pt x="294686" y="294679"/>
                  </a:lnTo>
                  <a:lnTo>
                    <a:pt x="321679" y="259744"/>
                  </a:lnTo>
                  <a:lnTo>
                    <a:pt x="339082" y="218508"/>
                  </a:lnTo>
                  <a:lnTo>
                    <a:pt x="345249" y="172618"/>
                  </a:lnTo>
                  <a:lnTo>
                    <a:pt x="339082" y="126728"/>
                  </a:lnTo>
                  <a:lnTo>
                    <a:pt x="321679" y="85492"/>
                  </a:lnTo>
                  <a:lnTo>
                    <a:pt x="294686" y="50557"/>
                  </a:lnTo>
                  <a:lnTo>
                    <a:pt x="259747" y="23566"/>
                  </a:lnTo>
                  <a:lnTo>
                    <a:pt x="218509" y="6165"/>
                  </a:lnTo>
                  <a:lnTo>
                    <a:pt x="172618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51421" y="7298305"/>
              <a:ext cx="170891" cy="170903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32047" y="8682835"/>
              <a:ext cx="170891" cy="170903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6373510" y="4603383"/>
              <a:ext cx="343535" cy="343535"/>
            </a:xfrm>
            <a:custGeom>
              <a:avLst/>
              <a:gdLst/>
              <a:ahLst/>
              <a:cxnLst/>
              <a:rect l="l" t="t" r="r" b="b"/>
              <a:pathLst>
                <a:path w="343534" h="343535">
                  <a:moveTo>
                    <a:pt x="191794" y="0"/>
                  </a:moveTo>
                  <a:lnTo>
                    <a:pt x="145501" y="806"/>
                  </a:lnTo>
                  <a:lnTo>
                    <a:pt x="101062" y="13803"/>
                  </a:lnTo>
                  <a:lnTo>
                    <a:pt x="62912" y="37208"/>
                  </a:lnTo>
                  <a:lnTo>
                    <a:pt x="32431" y="69146"/>
                  </a:lnTo>
                  <a:lnTo>
                    <a:pt x="11000" y="107745"/>
                  </a:lnTo>
                  <a:lnTo>
                    <a:pt x="0" y="151130"/>
                  </a:lnTo>
                  <a:lnTo>
                    <a:pt x="810" y="197427"/>
                  </a:lnTo>
                  <a:lnTo>
                    <a:pt x="13803" y="241871"/>
                  </a:lnTo>
                  <a:lnTo>
                    <a:pt x="37209" y="280022"/>
                  </a:lnTo>
                  <a:lnTo>
                    <a:pt x="69150" y="310502"/>
                  </a:lnTo>
                  <a:lnTo>
                    <a:pt x="107751" y="331931"/>
                  </a:lnTo>
                  <a:lnTo>
                    <a:pt x="151137" y="342929"/>
                  </a:lnTo>
                  <a:lnTo>
                    <a:pt x="197431" y="342119"/>
                  </a:lnTo>
                  <a:lnTo>
                    <a:pt x="241870" y="329120"/>
                  </a:lnTo>
                  <a:lnTo>
                    <a:pt x="280020" y="305714"/>
                  </a:lnTo>
                  <a:lnTo>
                    <a:pt x="310501" y="273773"/>
                  </a:lnTo>
                  <a:lnTo>
                    <a:pt x="331931" y="235174"/>
                  </a:lnTo>
                  <a:lnTo>
                    <a:pt x="342932" y="191790"/>
                  </a:lnTo>
                  <a:lnTo>
                    <a:pt x="342122" y="145497"/>
                  </a:lnTo>
                  <a:lnTo>
                    <a:pt x="329124" y="101055"/>
                  </a:lnTo>
                  <a:lnTo>
                    <a:pt x="305717" y="62905"/>
                  </a:lnTo>
                  <a:lnTo>
                    <a:pt x="273777" y="32427"/>
                  </a:lnTo>
                  <a:lnTo>
                    <a:pt x="235178" y="10999"/>
                  </a:lnTo>
                  <a:lnTo>
                    <a:pt x="191794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15395" y="4546629"/>
              <a:ext cx="168960" cy="168948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271192" y="1818544"/>
              <a:ext cx="161112" cy="16111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608604" y="4996630"/>
              <a:ext cx="161112" cy="161112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46913" y="9768872"/>
              <a:ext cx="161112" cy="16112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315524" y="9878734"/>
              <a:ext cx="161112" cy="16111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209179" y="3211036"/>
              <a:ext cx="161112" cy="161112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040188" y="4550548"/>
              <a:ext cx="161112" cy="161112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155224" y="4436017"/>
              <a:ext cx="161112" cy="16111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259607" y="8032905"/>
              <a:ext cx="161112" cy="16112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04156" y="8922405"/>
              <a:ext cx="161112" cy="16112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663544" y="9290430"/>
              <a:ext cx="161099" cy="16112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92534" y="2782870"/>
              <a:ext cx="161112" cy="161112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13715758" y="4323801"/>
              <a:ext cx="213360" cy="213360"/>
            </a:xfrm>
            <a:custGeom>
              <a:avLst/>
              <a:gdLst/>
              <a:ahLst/>
              <a:cxnLst/>
              <a:rect l="l" t="t" r="r" b="b"/>
              <a:pathLst>
                <a:path w="213359" h="213360">
                  <a:moveTo>
                    <a:pt x="106451" y="0"/>
                  </a:moveTo>
                  <a:lnTo>
                    <a:pt x="65022" y="8365"/>
                  </a:lnTo>
                  <a:lnTo>
                    <a:pt x="31184" y="31180"/>
                  </a:lnTo>
                  <a:lnTo>
                    <a:pt x="8367" y="65017"/>
                  </a:lnTo>
                  <a:lnTo>
                    <a:pt x="0" y="106451"/>
                  </a:lnTo>
                  <a:lnTo>
                    <a:pt x="8367" y="147885"/>
                  </a:lnTo>
                  <a:lnTo>
                    <a:pt x="31184" y="181722"/>
                  </a:lnTo>
                  <a:lnTo>
                    <a:pt x="65022" y="204536"/>
                  </a:lnTo>
                  <a:lnTo>
                    <a:pt x="106451" y="212902"/>
                  </a:lnTo>
                  <a:lnTo>
                    <a:pt x="147891" y="204536"/>
                  </a:lnTo>
                  <a:lnTo>
                    <a:pt x="181727" y="181722"/>
                  </a:lnTo>
                  <a:lnTo>
                    <a:pt x="204538" y="147885"/>
                  </a:lnTo>
                  <a:lnTo>
                    <a:pt x="212902" y="106451"/>
                  </a:lnTo>
                  <a:lnTo>
                    <a:pt x="204538" y="65017"/>
                  </a:lnTo>
                  <a:lnTo>
                    <a:pt x="181727" y="31180"/>
                  </a:lnTo>
                  <a:lnTo>
                    <a:pt x="147891" y="8365"/>
                  </a:lnTo>
                  <a:lnTo>
                    <a:pt x="106451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161006" y="4640121"/>
              <a:ext cx="212915" cy="212902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25591" y="9382898"/>
              <a:ext cx="212902" cy="212902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34157" y="3306865"/>
              <a:ext cx="212915" cy="212902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757160" y="3533020"/>
              <a:ext cx="212902" cy="21290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343859" y="7676006"/>
              <a:ext cx="212915" cy="212902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2484621" y="4145076"/>
              <a:ext cx="1369060" cy="1226820"/>
            </a:xfrm>
            <a:custGeom>
              <a:avLst/>
              <a:gdLst/>
              <a:ahLst/>
              <a:cxnLst/>
              <a:rect l="l" t="t" r="r" b="b"/>
              <a:pathLst>
                <a:path w="1369059" h="1226820">
                  <a:moveTo>
                    <a:pt x="276174" y="1088377"/>
                  </a:moveTo>
                  <a:lnTo>
                    <a:pt x="269125" y="1044714"/>
                  </a:lnTo>
                  <a:lnTo>
                    <a:pt x="249529" y="1006805"/>
                  </a:lnTo>
                  <a:lnTo>
                    <a:pt x="219633" y="976922"/>
                  </a:lnTo>
                  <a:lnTo>
                    <a:pt x="181711" y="957313"/>
                  </a:lnTo>
                  <a:lnTo>
                    <a:pt x="138061" y="950277"/>
                  </a:lnTo>
                  <a:lnTo>
                    <a:pt x="94424" y="957313"/>
                  </a:lnTo>
                  <a:lnTo>
                    <a:pt x="56515" y="976922"/>
                  </a:lnTo>
                  <a:lnTo>
                    <a:pt x="26631" y="1006805"/>
                  </a:lnTo>
                  <a:lnTo>
                    <a:pt x="7035" y="1044714"/>
                  </a:lnTo>
                  <a:lnTo>
                    <a:pt x="0" y="1088377"/>
                  </a:lnTo>
                  <a:lnTo>
                    <a:pt x="7035" y="1132027"/>
                  </a:lnTo>
                  <a:lnTo>
                    <a:pt x="26631" y="1169936"/>
                  </a:lnTo>
                  <a:lnTo>
                    <a:pt x="56515" y="1199832"/>
                  </a:lnTo>
                  <a:lnTo>
                    <a:pt x="94424" y="1219441"/>
                  </a:lnTo>
                  <a:lnTo>
                    <a:pt x="138061" y="1226489"/>
                  </a:lnTo>
                  <a:lnTo>
                    <a:pt x="181711" y="1219441"/>
                  </a:lnTo>
                  <a:lnTo>
                    <a:pt x="219633" y="1199832"/>
                  </a:lnTo>
                  <a:lnTo>
                    <a:pt x="249529" y="1169936"/>
                  </a:lnTo>
                  <a:lnTo>
                    <a:pt x="269125" y="1132027"/>
                  </a:lnTo>
                  <a:lnTo>
                    <a:pt x="276174" y="1088377"/>
                  </a:lnTo>
                  <a:close/>
                </a:path>
                <a:path w="1369059" h="1226820">
                  <a:moveTo>
                    <a:pt x="1368488" y="106451"/>
                  </a:moveTo>
                  <a:lnTo>
                    <a:pt x="1360119" y="65024"/>
                  </a:lnTo>
                  <a:lnTo>
                    <a:pt x="1337297" y="31191"/>
                  </a:lnTo>
                  <a:lnTo>
                    <a:pt x="1303464" y="8369"/>
                  </a:lnTo>
                  <a:lnTo>
                    <a:pt x="1262037" y="0"/>
                  </a:lnTo>
                  <a:lnTo>
                    <a:pt x="1220597" y="8369"/>
                  </a:lnTo>
                  <a:lnTo>
                    <a:pt x="1186751" y="31191"/>
                  </a:lnTo>
                  <a:lnTo>
                    <a:pt x="1163929" y="65024"/>
                  </a:lnTo>
                  <a:lnTo>
                    <a:pt x="1155573" y="106451"/>
                  </a:lnTo>
                  <a:lnTo>
                    <a:pt x="1163929" y="147891"/>
                  </a:lnTo>
                  <a:lnTo>
                    <a:pt x="1186751" y="181724"/>
                  </a:lnTo>
                  <a:lnTo>
                    <a:pt x="1220597" y="204546"/>
                  </a:lnTo>
                  <a:lnTo>
                    <a:pt x="1262037" y="212902"/>
                  </a:lnTo>
                  <a:lnTo>
                    <a:pt x="1303464" y="204546"/>
                  </a:lnTo>
                  <a:lnTo>
                    <a:pt x="1337297" y="181724"/>
                  </a:lnTo>
                  <a:lnTo>
                    <a:pt x="1360119" y="147891"/>
                  </a:lnTo>
                  <a:lnTo>
                    <a:pt x="1368488" y="106451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507952" y="2683986"/>
              <a:ext cx="189877" cy="189890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5957824" y="3581768"/>
              <a:ext cx="7928609" cy="6336665"/>
            </a:xfrm>
            <a:custGeom>
              <a:avLst/>
              <a:gdLst/>
              <a:ahLst/>
              <a:cxnLst/>
              <a:rect l="l" t="t" r="r" b="b"/>
              <a:pathLst>
                <a:path w="7928609" h="6336665">
                  <a:moveTo>
                    <a:pt x="310718" y="6180709"/>
                  </a:moveTo>
                  <a:lnTo>
                    <a:pt x="302793" y="6131598"/>
                  </a:lnTo>
                  <a:lnTo>
                    <a:pt x="280733" y="6088951"/>
                  </a:lnTo>
                  <a:lnTo>
                    <a:pt x="247103" y="6055322"/>
                  </a:lnTo>
                  <a:lnTo>
                    <a:pt x="204457" y="6033262"/>
                  </a:lnTo>
                  <a:lnTo>
                    <a:pt x="155359" y="6025350"/>
                  </a:lnTo>
                  <a:lnTo>
                    <a:pt x="106248" y="6033262"/>
                  </a:lnTo>
                  <a:lnTo>
                    <a:pt x="63601" y="6055322"/>
                  </a:lnTo>
                  <a:lnTo>
                    <a:pt x="29972" y="6088951"/>
                  </a:lnTo>
                  <a:lnTo>
                    <a:pt x="7924" y="6131598"/>
                  </a:lnTo>
                  <a:lnTo>
                    <a:pt x="0" y="6180709"/>
                  </a:lnTo>
                  <a:lnTo>
                    <a:pt x="7924" y="6229807"/>
                  </a:lnTo>
                  <a:lnTo>
                    <a:pt x="29972" y="6272454"/>
                  </a:lnTo>
                  <a:lnTo>
                    <a:pt x="63601" y="6306083"/>
                  </a:lnTo>
                  <a:lnTo>
                    <a:pt x="106248" y="6328143"/>
                  </a:lnTo>
                  <a:lnTo>
                    <a:pt x="155359" y="6336068"/>
                  </a:lnTo>
                  <a:lnTo>
                    <a:pt x="204457" y="6328143"/>
                  </a:lnTo>
                  <a:lnTo>
                    <a:pt x="247103" y="6306083"/>
                  </a:lnTo>
                  <a:lnTo>
                    <a:pt x="280733" y="6272454"/>
                  </a:lnTo>
                  <a:lnTo>
                    <a:pt x="302793" y="6229807"/>
                  </a:lnTo>
                  <a:lnTo>
                    <a:pt x="310718" y="6180709"/>
                  </a:lnTo>
                  <a:close/>
                </a:path>
                <a:path w="7928609" h="6336665">
                  <a:moveTo>
                    <a:pt x="7360996" y="155359"/>
                  </a:moveTo>
                  <a:lnTo>
                    <a:pt x="7353071" y="106260"/>
                  </a:lnTo>
                  <a:lnTo>
                    <a:pt x="7331024" y="63614"/>
                  </a:lnTo>
                  <a:lnTo>
                    <a:pt x="7297382" y="29984"/>
                  </a:lnTo>
                  <a:lnTo>
                    <a:pt x="7254735" y="7924"/>
                  </a:lnTo>
                  <a:lnTo>
                    <a:pt x="7205637" y="0"/>
                  </a:lnTo>
                  <a:lnTo>
                    <a:pt x="7156526" y="7924"/>
                  </a:lnTo>
                  <a:lnTo>
                    <a:pt x="7113879" y="29984"/>
                  </a:lnTo>
                  <a:lnTo>
                    <a:pt x="7080237" y="63614"/>
                  </a:lnTo>
                  <a:lnTo>
                    <a:pt x="7058190" y="106260"/>
                  </a:lnTo>
                  <a:lnTo>
                    <a:pt x="7050265" y="155359"/>
                  </a:lnTo>
                  <a:lnTo>
                    <a:pt x="7058190" y="204470"/>
                  </a:lnTo>
                  <a:lnTo>
                    <a:pt x="7080237" y="247116"/>
                  </a:lnTo>
                  <a:lnTo>
                    <a:pt x="7113879" y="280746"/>
                  </a:lnTo>
                  <a:lnTo>
                    <a:pt x="7156526" y="302806"/>
                  </a:lnTo>
                  <a:lnTo>
                    <a:pt x="7205637" y="310718"/>
                  </a:lnTo>
                  <a:lnTo>
                    <a:pt x="7254735" y="302806"/>
                  </a:lnTo>
                  <a:lnTo>
                    <a:pt x="7297382" y="280746"/>
                  </a:lnTo>
                  <a:lnTo>
                    <a:pt x="7331024" y="247116"/>
                  </a:lnTo>
                  <a:lnTo>
                    <a:pt x="7353071" y="204470"/>
                  </a:lnTo>
                  <a:lnTo>
                    <a:pt x="7360996" y="155359"/>
                  </a:lnTo>
                  <a:close/>
                </a:path>
                <a:path w="7928609" h="6336665">
                  <a:moveTo>
                    <a:pt x="7928584" y="324510"/>
                  </a:moveTo>
                  <a:lnTo>
                    <a:pt x="7920672" y="275412"/>
                  </a:lnTo>
                  <a:lnTo>
                    <a:pt x="7898612" y="232765"/>
                  </a:lnTo>
                  <a:lnTo>
                    <a:pt x="7864970" y="199136"/>
                  </a:lnTo>
                  <a:lnTo>
                    <a:pt x="7822324" y="177076"/>
                  </a:lnTo>
                  <a:lnTo>
                    <a:pt x="7773225" y="169151"/>
                  </a:lnTo>
                  <a:lnTo>
                    <a:pt x="7724114" y="177076"/>
                  </a:lnTo>
                  <a:lnTo>
                    <a:pt x="7681468" y="199136"/>
                  </a:lnTo>
                  <a:lnTo>
                    <a:pt x="7647838" y="232765"/>
                  </a:lnTo>
                  <a:lnTo>
                    <a:pt x="7625791" y="275412"/>
                  </a:lnTo>
                  <a:lnTo>
                    <a:pt x="7617866" y="324510"/>
                  </a:lnTo>
                  <a:lnTo>
                    <a:pt x="7625791" y="373621"/>
                  </a:lnTo>
                  <a:lnTo>
                    <a:pt x="7647838" y="416267"/>
                  </a:lnTo>
                  <a:lnTo>
                    <a:pt x="7681468" y="449897"/>
                  </a:lnTo>
                  <a:lnTo>
                    <a:pt x="7724114" y="471944"/>
                  </a:lnTo>
                  <a:lnTo>
                    <a:pt x="7773225" y="479869"/>
                  </a:lnTo>
                  <a:lnTo>
                    <a:pt x="7822324" y="471944"/>
                  </a:lnTo>
                  <a:lnTo>
                    <a:pt x="7864970" y="449897"/>
                  </a:lnTo>
                  <a:lnTo>
                    <a:pt x="7898612" y="416267"/>
                  </a:lnTo>
                  <a:lnTo>
                    <a:pt x="7920672" y="373621"/>
                  </a:lnTo>
                  <a:lnTo>
                    <a:pt x="7928584" y="32451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556777" y="2860986"/>
              <a:ext cx="189877" cy="189877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389657" y="8076959"/>
              <a:ext cx="189890" cy="18989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674779" y="5189618"/>
              <a:ext cx="189877" cy="189890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508335" y="8643794"/>
              <a:ext cx="189877" cy="189903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979054" y="9339565"/>
              <a:ext cx="189890" cy="189890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179070" y="8860378"/>
              <a:ext cx="189890" cy="18989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178773" y="2718348"/>
              <a:ext cx="189890" cy="189890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6113180" y="2706714"/>
              <a:ext cx="264795" cy="264795"/>
            </a:xfrm>
            <a:custGeom>
              <a:avLst/>
              <a:gdLst/>
              <a:ahLst/>
              <a:cxnLst/>
              <a:rect l="l" t="t" r="r" b="b"/>
              <a:pathLst>
                <a:path w="264795" h="264794">
                  <a:moveTo>
                    <a:pt x="132346" y="0"/>
                  </a:moveTo>
                  <a:lnTo>
                    <a:pt x="90516" y="6747"/>
                  </a:lnTo>
                  <a:lnTo>
                    <a:pt x="54186" y="25536"/>
                  </a:lnTo>
                  <a:lnTo>
                    <a:pt x="25536" y="54186"/>
                  </a:lnTo>
                  <a:lnTo>
                    <a:pt x="6747" y="90516"/>
                  </a:lnTo>
                  <a:lnTo>
                    <a:pt x="0" y="132346"/>
                  </a:lnTo>
                  <a:lnTo>
                    <a:pt x="6747" y="174176"/>
                  </a:lnTo>
                  <a:lnTo>
                    <a:pt x="25536" y="210506"/>
                  </a:lnTo>
                  <a:lnTo>
                    <a:pt x="54186" y="239156"/>
                  </a:lnTo>
                  <a:lnTo>
                    <a:pt x="90516" y="257945"/>
                  </a:lnTo>
                  <a:lnTo>
                    <a:pt x="132346" y="264693"/>
                  </a:lnTo>
                  <a:lnTo>
                    <a:pt x="174181" y="257945"/>
                  </a:lnTo>
                  <a:lnTo>
                    <a:pt x="210512" y="239156"/>
                  </a:lnTo>
                  <a:lnTo>
                    <a:pt x="239160" y="210506"/>
                  </a:lnTo>
                  <a:lnTo>
                    <a:pt x="257947" y="174176"/>
                  </a:lnTo>
                  <a:lnTo>
                    <a:pt x="264693" y="132346"/>
                  </a:lnTo>
                  <a:lnTo>
                    <a:pt x="257947" y="90516"/>
                  </a:lnTo>
                  <a:lnTo>
                    <a:pt x="239160" y="54186"/>
                  </a:lnTo>
                  <a:lnTo>
                    <a:pt x="210512" y="25536"/>
                  </a:lnTo>
                  <a:lnTo>
                    <a:pt x="174181" y="6747"/>
                  </a:lnTo>
                  <a:lnTo>
                    <a:pt x="132346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27821" y="2916522"/>
              <a:ext cx="189890" cy="189890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4886464" y="2914802"/>
              <a:ext cx="9113520" cy="7044690"/>
            </a:xfrm>
            <a:custGeom>
              <a:avLst/>
              <a:gdLst/>
              <a:ahLst/>
              <a:cxnLst/>
              <a:rect l="l" t="t" r="r" b="b"/>
              <a:pathLst>
                <a:path w="9113519" h="7044690">
                  <a:moveTo>
                    <a:pt x="258927" y="5724423"/>
                  </a:moveTo>
                  <a:lnTo>
                    <a:pt x="248754" y="5674030"/>
                  </a:lnTo>
                  <a:lnTo>
                    <a:pt x="221018" y="5632882"/>
                  </a:lnTo>
                  <a:lnTo>
                    <a:pt x="179870" y="5605145"/>
                  </a:lnTo>
                  <a:lnTo>
                    <a:pt x="129463" y="5594972"/>
                  </a:lnTo>
                  <a:lnTo>
                    <a:pt x="79070" y="5605145"/>
                  </a:lnTo>
                  <a:lnTo>
                    <a:pt x="37922" y="5632882"/>
                  </a:lnTo>
                  <a:lnTo>
                    <a:pt x="10172" y="5674030"/>
                  </a:lnTo>
                  <a:lnTo>
                    <a:pt x="0" y="5724423"/>
                  </a:lnTo>
                  <a:lnTo>
                    <a:pt x="10172" y="5774817"/>
                  </a:lnTo>
                  <a:lnTo>
                    <a:pt x="37922" y="5815977"/>
                  </a:lnTo>
                  <a:lnTo>
                    <a:pt x="79070" y="5843714"/>
                  </a:lnTo>
                  <a:lnTo>
                    <a:pt x="129463" y="5853887"/>
                  </a:lnTo>
                  <a:lnTo>
                    <a:pt x="179870" y="5843714"/>
                  </a:lnTo>
                  <a:lnTo>
                    <a:pt x="221018" y="5815977"/>
                  </a:lnTo>
                  <a:lnTo>
                    <a:pt x="248754" y="5774817"/>
                  </a:lnTo>
                  <a:lnTo>
                    <a:pt x="258927" y="5724423"/>
                  </a:lnTo>
                  <a:close/>
                </a:path>
                <a:path w="9113519" h="7044690">
                  <a:moveTo>
                    <a:pt x="416471" y="6274752"/>
                  </a:moveTo>
                  <a:lnTo>
                    <a:pt x="409422" y="6231102"/>
                  </a:lnTo>
                  <a:lnTo>
                    <a:pt x="389826" y="6193193"/>
                  </a:lnTo>
                  <a:lnTo>
                    <a:pt x="359930" y="6163284"/>
                  </a:lnTo>
                  <a:lnTo>
                    <a:pt x="322008" y="6143688"/>
                  </a:lnTo>
                  <a:lnTo>
                    <a:pt x="278358" y="6136640"/>
                  </a:lnTo>
                  <a:lnTo>
                    <a:pt x="234708" y="6143688"/>
                  </a:lnTo>
                  <a:lnTo>
                    <a:pt x="196811" y="6163284"/>
                  </a:lnTo>
                  <a:lnTo>
                    <a:pt x="166916" y="6193193"/>
                  </a:lnTo>
                  <a:lnTo>
                    <a:pt x="147320" y="6231102"/>
                  </a:lnTo>
                  <a:lnTo>
                    <a:pt x="140284" y="6274752"/>
                  </a:lnTo>
                  <a:lnTo>
                    <a:pt x="147320" y="6318402"/>
                  </a:lnTo>
                  <a:lnTo>
                    <a:pt x="166916" y="6356324"/>
                  </a:lnTo>
                  <a:lnTo>
                    <a:pt x="196811" y="6386220"/>
                  </a:lnTo>
                  <a:lnTo>
                    <a:pt x="234708" y="6405829"/>
                  </a:lnTo>
                  <a:lnTo>
                    <a:pt x="278358" y="6412865"/>
                  </a:lnTo>
                  <a:lnTo>
                    <a:pt x="322008" y="6405829"/>
                  </a:lnTo>
                  <a:lnTo>
                    <a:pt x="359930" y="6386220"/>
                  </a:lnTo>
                  <a:lnTo>
                    <a:pt x="389826" y="6356324"/>
                  </a:lnTo>
                  <a:lnTo>
                    <a:pt x="409422" y="6318402"/>
                  </a:lnTo>
                  <a:lnTo>
                    <a:pt x="416471" y="6274752"/>
                  </a:lnTo>
                  <a:close/>
                </a:path>
                <a:path w="9113519" h="7044690">
                  <a:moveTo>
                    <a:pt x="981798" y="256451"/>
                  </a:moveTo>
                  <a:lnTo>
                    <a:pt x="975944" y="212852"/>
                  </a:lnTo>
                  <a:lnTo>
                    <a:pt x="959408" y="173672"/>
                  </a:lnTo>
                  <a:lnTo>
                    <a:pt x="933767" y="140487"/>
                  </a:lnTo>
                  <a:lnTo>
                    <a:pt x="900569" y="114846"/>
                  </a:lnTo>
                  <a:lnTo>
                    <a:pt x="861402" y="98310"/>
                  </a:lnTo>
                  <a:lnTo>
                    <a:pt x="817803" y="92456"/>
                  </a:lnTo>
                  <a:lnTo>
                    <a:pt x="774217" y="98310"/>
                  </a:lnTo>
                  <a:lnTo>
                    <a:pt x="735037" y="114846"/>
                  </a:lnTo>
                  <a:lnTo>
                    <a:pt x="701852" y="140487"/>
                  </a:lnTo>
                  <a:lnTo>
                    <a:pt x="677049" y="172580"/>
                  </a:lnTo>
                  <a:lnTo>
                    <a:pt x="674801" y="152984"/>
                  </a:lnTo>
                  <a:lnTo>
                    <a:pt x="659866" y="111201"/>
                  </a:lnTo>
                  <a:lnTo>
                    <a:pt x="636435" y="74345"/>
                  </a:lnTo>
                  <a:lnTo>
                    <a:pt x="605688" y="43611"/>
                  </a:lnTo>
                  <a:lnTo>
                    <a:pt x="568833" y="20180"/>
                  </a:lnTo>
                  <a:lnTo>
                    <a:pt x="527050" y="5245"/>
                  </a:lnTo>
                  <a:lnTo>
                    <a:pt x="481533" y="0"/>
                  </a:lnTo>
                  <a:lnTo>
                    <a:pt x="436016" y="5245"/>
                  </a:lnTo>
                  <a:lnTo>
                    <a:pt x="394220" y="20180"/>
                  </a:lnTo>
                  <a:lnTo>
                    <a:pt x="357365" y="43611"/>
                  </a:lnTo>
                  <a:lnTo>
                    <a:pt x="326618" y="74345"/>
                  </a:lnTo>
                  <a:lnTo>
                    <a:pt x="303174" y="111201"/>
                  </a:lnTo>
                  <a:lnTo>
                    <a:pt x="288239" y="152984"/>
                  </a:lnTo>
                  <a:lnTo>
                    <a:pt x="282994" y="198501"/>
                  </a:lnTo>
                  <a:lnTo>
                    <a:pt x="288239" y="244017"/>
                  </a:lnTo>
                  <a:lnTo>
                    <a:pt x="303174" y="285800"/>
                  </a:lnTo>
                  <a:lnTo>
                    <a:pt x="326618" y="322656"/>
                  </a:lnTo>
                  <a:lnTo>
                    <a:pt x="357365" y="353402"/>
                  </a:lnTo>
                  <a:lnTo>
                    <a:pt x="394220" y="376834"/>
                  </a:lnTo>
                  <a:lnTo>
                    <a:pt x="436016" y="391769"/>
                  </a:lnTo>
                  <a:lnTo>
                    <a:pt x="481533" y="397002"/>
                  </a:lnTo>
                  <a:lnTo>
                    <a:pt x="527050" y="391769"/>
                  </a:lnTo>
                  <a:lnTo>
                    <a:pt x="568833" y="376834"/>
                  </a:lnTo>
                  <a:lnTo>
                    <a:pt x="605688" y="353402"/>
                  </a:lnTo>
                  <a:lnTo>
                    <a:pt x="636435" y="322656"/>
                  </a:lnTo>
                  <a:lnTo>
                    <a:pt x="658126" y="288531"/>
                  </a:lnTo>
                  <a:lnTo>
                    <a:pt x="659688" y="300037"/>
                  </a:lnTo>
                  <a:lnTo>
                    <a:pt x="676211" y="339217"/>
                  </a:lnTo>
                  <a:lnTo>
                    <a:pt x="701852" y="372402"/>
                  </a:lnTo>
                  <a:lnTo>
                    <a:pt x="735037" y="398056"/>
                  </a:lnTo>
                  <a:lnTo>
                    <a:pt x="774217" y="414578"/>
                  </a:lnTo>
                  <a:lnTo>
                    <a:pt x="817803" y="420446"/>
                  </a:lnTo>
                  <a:lnTo>
                    <a:pt x="861402" y="414578"/>
                  </a:lnTo>
                  <a:lnTo>
                    <a:pt x="900569" y="398056"/>
                  </a:lnTo>
                  <a:lnTo>
                    <a:pt x="933767" y="372402"/>
                  </a:lnTo>
                  <a:lnTo>
                    <a:pt x="959408" y="339217"/>
                  </a:lnTo>
                  <a:lnTo>
                    <a:pt x="975944" y="300037"/>
                  </a:lnTo>
                  <a:lnTo>
                    <a:pt x="981798" y="256451"/>
                  </a:lnTo>
                  <a:close/>
                </a:path>
                <a:path w="9113519" h="7044690">
                  <a:moveTo>
                    <a:pt x="1056081" y="6683705"/>
                  </a:moveTo>
                  <a:lnTo>
                    <a:pt x="1050226" y="6640119"/>
                  </a:lnTo>
                  <a:lnTo>
                    <a:pt x="1033691" y="6600939"/>
                  </a:lnTo>
                  <a:lnTo>
                    <a:pt x="1008049" y="6567741"/>
                  </a:lnTo>
                  <a:lnTo>
                    <a:pt x="974864" y="6542100"/>
                  </a:lnTo>
                  <a:lnTo>
                    <a:pt x="935685" y="6525565"/>
                  </a:lnTo>
                  <a:lnTo>
                    <a:pt x="892086" y="6519710"/>
                  </a:lnTo>
                  <a:lnTo>
                    <a:pt x="848499" y="6525565"/>
                  </a:lnTo>
                  <a:lnTo>
                    <a:pt x="809332" y="6542100"/>
                  </a:lnTo>
                  <a:lnTo>
                    <a:pt x="782104" y="6563131"/>
                  </a:lnTo>
                  <a:lnTo>
                    <a:pt x="780211" y="6546647"/>
                  </a:lnTo>
                  <a:lnTo>
                    <a:pt x="765276" y="6504864"/>
                  </a:lnTo>
                  <a:lnTo>
                    <a:pt x="741845" y="6467996"/>
                  </a:lnTo>
                  <a:lnTo>
                    <a:pt x="711098" y="6437262"/>
                  </a:lnTo>
                  <a:lnTo>
                    <a:pt x="674243" y="6413830"/>
                  </a:lnTo>
                  <a:lnTo>
                    <a:pt x="632460" y="6398895"/>
                  </a:lnTo>
                  <a:lnTo>
                    <a:pt x="586955" y="6393650"/>
                  </a:lnTo>
                  <a:lnTo>
                    <a:pt x="541426" y="6398895"/>
                  </a:lnTo>
                  <a:lnTo>
                    <a:pt x="499643" y="6413830"/>
                  </a:lnTo>
                  <a:lnTo>
                    <a:pt x="462775" y="6437262"/>
                  </a:lnTo>
                  <a:lnTo>
                    <a:pt x="432028" y="6467996"/>
                  </a:lnTo>
                  <a:lnTo>
                    <a:pt x="408597" y="6504864"/>
                  </a:lnTo>
                  <a:lnTo>
                    <a:pt x="393661" y="6546647"/>
                  </a:lnTo>
                  <a:lnTo>
                    <a:pt x="388416" y="6592163"/>
                  </a:lnTo>
                  <a:lnTo>
                    <a:pt x="393661" y="6637680"/>
                  </a:lnTo>
                  <a:lnTo>
                    <a:pt x="408597" y="6679451"/>
                  </a:lnTo>
                  <a:lnTo>
                    <a:pt x="432028" y="6716306"/>
                  </a:lnTo>
                  <a:lnTo>
                    <a:pt x="462775" y="6747053"/>
                  </a:lnTo>
                  <a:lnTo>
                    <a:pt x="499643" y="6770484"/>
                  </a:lnTo>
                  <a:lnTo>
                    <a:pt x="541426" y="6785419"/>
                  </a:lnTo>
                  <a:lnTo>
                    <a:pt x="586955" y="6790664"/>
                  </a:lnTo>
                  <a:lnTo>
                    <a:pt x="632460" y="6785419"/>
                  </a:lnTo>
                  <a:lnTo>
                    <a:pt x="674243" y="6770484"/>
                  </a:lnTo>
                  <a:lnTo>
                    <a:pt x="711098" y="6747053"/>
                  </a:lnTo>
                  <a:lnTo>
                    <a:pt x="733590" y="6724561"/>
                  </a:lnTo>
                  <a:lnTo>
                    <a:pt x="733971" y="6727304"/>
                  </a:lnTo>
                  <a:lnTo>
                    <a:pt x="750493" y="6766471"/>
                  </a:lnTo>
                  <a:lnTo>
                    <a:pt x="776135" y="6799669"/>
                  </a:lnTo>
                  <a:lnTo>
                    <a:pt x="809332" y="6825310"/>
                  </a:lnTo>
                  <a:lnTo>
                    <a:pt x="848499" y="6841845"/>
                  </a:lnTo>
                  <a:lnTo>
                    <a:pt x="892086" y="6847700"/>
                  </a:lnTo>
                  <a:lnTo>
                    <a:pt x="935685" y="6841845"/>
                  </a:lnTo>
                  <a:lnTo>
                    <a:pt x="974864" y="6825310"/>
                  </a:lnTo>
                  <a:lnTo>
                    <a:pt x="1008049" y="6799669"/>
                  </a:lnTo>
                  <a:lnTo>
                    <a:pt x="1033691" y="6766471"/>
                  </a:lnTo>
                  <a:lnTo>
                    <a:pt x="1050226" y="6727304"/>
                  </a:lnTo>
                  <a:lnTo>
                    <a:pt x="1056081" y="6683705"/>
                  </a:lnTo>
                  <a:close/>
                </a:path>
                <a:path w="9113519" h="7044690">
                  <a:moveTo>
                    <a:pt x="2392756" y="6003899"/>
                  </a:moveTo>
                  <a:lnTo>
                    <a:pt x="2386901" y="5960313"/>
                  </a:lnTo>
                  <a:lnTo>
                    <a:pt x="2370366" y="5921133"/>
                  </a:lnTo>
                  <a:lnTo>
                    <a:pt x="2344724" y="5887948"/>
                  </a:lnTo>
                  <a:lnTo>
                    <a:pt x="2311527" y="5862294"/>
                  </a:lnTo>
                  <a:lnTo>
                    <a:pt x="2272360" y="5845772"/>
                  </a:lnTo>
                  <a:lnTo>
                    <a:pt x="2228761" y="5839904"/>
                  </a:lnTo>
                  <a:lnTo>
                    <a:pt x="2185174" y="5845772"/>
                  </a:lnTo>
                  <a:lnTo>
                    <a:pt x="2145995" y="5862294"/>
                  </a:lnTo>
                  <a:lnTo>
                    <a:pt x="2112810" y="5887948"/>
                  </a:lnTo>
                  <a:lnTo>
                    <a:pt x="2087168" y="5921133"/>
                  </a:lnTo>
                  <a:lnTo>
                    <a:pt x="2070633" y="5960313"/>
                  </a:lnTo>
                  <a:lnTo>
                    <a:pt x="2064778" y="6003899"/>
                  </a:lnTo>
                  <a:lnTo>
                    <a:pt x="2070633" y="6047498"/>
                  </a:lnTo>
                  <a:lnTo>
                    <a:pt x="2087168" y="6086678"/>
                  </a:lnTo>
                  <a:lnTo>
                    <a:pt x="2112810" y="6119876"/>
                  </a:lnTo>
                  <a:lnTo>
                    <a:pt x="2145995" y="6145517"/>
                  </a:lnTo>
                  <a:lnTo>
                    <a:pt x="2185174" y="6162052"/>
                  </a:lnTo>
                  <a:lnTo>
                    <a:pt x="2228761" y="6167907"/>
                  </a:lnTo>
                  <a:lnTo>
                    <a:pt x="2272360" y="6162052"/>
                  </a:lnTo>
                  <a:lnTo>
                    <a:pt x="2311527" y="6145517"/>
                  </a:lnTo>
                  <a:lnTo>
                    <a:pt x="2344724" y="6119876"/>
                  </a:lnTo>
                  <a:lnTo>
                    <a:pt x="2370366" y="6086678"/>
                  </a:lnTo>
                  <a:lnTo>
                    <a:pt x="2386901" y="6047498"/>
                  </a:lnTo>
                  <a:lnTo>
                    <a:pt x="2392756" y="6003899"/>
                  </a:lnTo>
                  <a:close/>
                </a:path>
                <a:path w="9113519" h="7044690">
                  <a:moveTo>
                    <a:pt x="5533618" y="6864451"/>
                  </a:moveTo>
                  <a:lnTo>
                    <a:pt x="5527192" y="6816585"/>
                  </a:lnTo>
                  <a:lnTo>
                    <a:pt x="5509031" y="6773583"/>
                  </a:lnTo>
                  <a:lnTo>
                    <a:pt x="5480888" y="6737134"/>
                  </a:lnTo>
                  <a:lnTo>
                    <a:pt x="5444452" y="6708991"/>
                  </a:lnTo>
                  <a:lnTo>
                    <a:pt x="5401437" y="6690842"/>
                  </a:lnTo>
                  <a:lnTo>
                    <a:pt x="5353583" y="6684404"/>
                  </a:lnTo>
                  <a:lnTo>
                    <a:pt x="5305717" y="6690842"/>
                  </a:lnTo>
                  <a:lnTo>
                    <a:pt x="5262702" y="6708991"/>
                  </a:lnTo>
                  <a:lnTo>
                    <a:pt x="5226266" y="6737134"/>
                  </a:lnTo>
                  <a:lnTo>
                    <a:pt x="5198110" y="6773583"/>
                  </a:lnTo>
                  <a:lnTo>
                    <a:pt x="5179961" y="6816585"/>
                  </a:lnTo>
                  <a:lnTo>
                    <a:pt x="5173535" y="6864451"/>
                  </a:lnTo>
                  <a:lnTo>
                    <a:pt x="5179961" y="6912318"/>
                  </a:lnTo>
                  <a:lnTo>
                    <a:pt x="5198110" y="6955320"/>
                  </a:lnTo>
                  <a:lnTo>
                    <a:pt x="5226266" y="6991756"/>
                  </a:lnTo>
                  <a:lnTo>
                    <a:pt x="5262702" y="7019912"/>
                  </a:lnTo>
                  <a:lnTo>
                    <a:pt x="5305717" y="7038060"/>
                  </a:lnTo>
                  <a:lnTo>
                    <a:pt x="5353583" y="7044487"/>
                  </a:lnTo>
                  <a:lnTo>
                    <a:pt x="5401437" y="7038060"/>
                  </a:lnTo>
                  <a:lnTo>
                    <a:pt x="5444452" y="7019912"/>
                  </a:lnTo>
                  <a:lnTo>
                    <a:pt x="5480888" y="6991756"/>
                  </a:lnTo>
                  <a:lnTo>
                    <a:pt x="5509031" y="6955320"/>
                  </a:lnTo>
                  <a:lnTo>
                    <a:pt x="5527192" y="6912318"/>
                  </a:lnTo>
                  <a:lnTo>
                    <a:pt x="5533618" y="6864451"/>
                  </a:lnTo>
                  <a:close/>
                </a:path>
                <a:path w="9113519" h="7044690">
                  <a:moveTo>
                    <a:pt x="5771642" y="6370104"/>
                  </a:moveTo>
                  <a:lnTo>
                    <a:pt x="5765216" y="6322238"/>
                  </a:lnTo>
                  <a:lnTo>
                    <a:pt x="5747067" y="6279223"/>
                  </a:lnTo>
                  <a:lnTo>
                    <a:pt x="5718911" y="6242786"/>
                  </a:lnTo>
                  <a:lnTo>
                    <a:pt x="5682475" y="6214630"/>
                  </a:lnTo>
                  <a:lnTo>
                    <a:pt x="5639473" y="6196482"/>
                  </a:lnTo>
                  <a:lnTo>
                    <a:pt x="5591607" y="6190056"/>
                  </a:lnTo>
                  <a:lnTo>
                    <a:pt x="5543740" y="6196482"/>
                  </a:lnTo>
                  <a:lnTo>
                    <a:pt x="5500725" y="6214630"/>
                  </a:lnTo>
                  <a:lnTo>
                    <a:pt x="5464289" y="6242786"/>
                  </a:lnTo>
                  <a:lnTo>
                    <a:pt x="5436133" y="6279223"/>
                  </a:lnTo>
                  <a:lnTo>
                    <a:pt x="5417985" y="6322238"/>
                  </a:lnTo>
                  <a:lnTo>
                    <a:pt x="5411546" y="6370104"/>
                  </a:lnTo>
                  <a:lnTo>
                    <a:pt x="5417985" y="6417970"/>
                  </a:lnTo>
                  <a:lnTo>
                    <a:pt x="5436133" y="6460972"/>
                  </a:lnTo>
                  <a:lnTo>
                    <a:pt x="5464289" y="6497409"/>
                  </a:lnTo>
                  <a:lnTo>
                    <a:pt x="5500725" y="6525565"/>
                  </a:lnTo>
                  <a:lnTo>
                    <a:pt x="5543740" y="6543700"/>
                  </a:lnTo>
                  <a:lnTo>
                    <a:pt x="5591607" y="6550139"/>
                  </a:lnTo>
                  <a:lnTo>
                    <a:pt x="5639473" y="6543700"/>
                  </a:lnTo>
                  <a:lnTo>
                    <a:pt x="5682475" y="6525565"/>
                  </a:lnTo>
                  <a:lnTo>
                    <a:pt x="5718911" y="6497409"/>
                  </a:lnTo>
                  <a:lnTo>
                    <a:pt x="5747067" y="6460972"/>
                  </a:lnTo>
                  <a:lnTo>
                    <a:pt x="5765216" y="6417970"/>
                  </a:lnTo>
                  <a:lnTo>
                    <a:pt x="5771642" y="6370104"/>
                  </a:lnTo>
                  <a:close/>
                </a:path>
                <a:path w="9113519" h="7044690">
                  <a:moveTo>
                    <a:pt x="5979147" y="6754596"/>
                  </a:moveTo>
                  <a:lnTo>
                    <a:pt x="5972721" y="6706730"/>
                  </a:lnTo>
                  <a:lnTo>
                    <a:pt x="5954573" y="6663728"/>
                  </a:lnTo>
                  <a:lnTo>
                    <a:pt x="5926417" y="6627292"/>
                  </a:lnTo>
                  <a:lnTo>
                    <a:pt x="5889980" y="6599136"/>
                  </a:lnTo>
                  <a:lnTo>
                    <a:pt x="5846965" y="6580987"/>
                  </a:lnTo>
                  <a:lnTo>
                    <a:pt x="5799112" y="6574561"/>
                  </a:lnTo>
                  <a:lnTo>
                    <a:pt x="5751246" y="6580987"/>
                  </a:lnTo>
                  <a:lnTo>
                    <a:pt x="5708231" y="6599136"/>
                  </a:lnTo>
                  <a:lnTo>
                    <a:pt x="5671794" y="6627292"/>
                  </a:lnTo>
                  <a:lnTo>
                    <a:pt x="5643651" y="6663728"/>
                  </a:lnTo>
                  <a:lnTo>
                    <a:pt x="5625490" y="6706730"/>
                  </a:lnTo>
                  <a:lnTo>
                    <a:pt x="5619064" y="6754596"/>
                  </a:lnTo>
                  <a:lnTo>
                    <a:pt x="5625490" y="6802463"/>
                  </a:lnTo>
                  <a:lnTo>
                    <a:pt x="5643651" y="6845465"/>
                  </a:lnTo>
                  <a:lnTo>
                    <a:pt x="5671794" y="6881901"/>
                  </a:lnTo>
                  <a:lnTo>
                    <a:pt x="5708231" y="6910044"/>
                  </a:lnTo>
                  <a:lnTo>
                    <a:pt x="5751246" y="6928193"/>
                  </a:lnTo>
                  <a:lnTo>
                    <a:pt x="5799112" y="6934632"/>
                  </a:lnTo>
                  <a:lnTo>
                    <a:pt x="5846965" y="6928193"/>
                  </a:lnTo>
                  <a:lnTo>
                    <a:pt x="5889980" y="6910044"/>
                  </a:lnTo>
                  <a:lnTo>
                    <a:pt x="5926417" y="6881901"/>
                  </a:lnTo>
                  <a:lnTo>
                    <a:pt x="5954573" y="6845465"/>
                  </a:lnTo>
                  <a:lnTo>
                    <a:pt x="5972721" y="6802463"/>
                  </a:lnTo>
                  <a:lnTo>
                    <a:pt x="5979147" y="6754596"/>
                  </a:lnTo>
                  <a:close/>
                </a:path>
                <a:path w="9113519" h="7044690">
                  <a:moveTo>
                    <a:pt x="6312903" y="6226670"/>
                  </a:moveTo>
                  <a:lnTo>
                    <a:pt x="6308166" y="6179705"/>
                  </a:lnTo>
                  <a:lnTo>
                    <a:pt x="6294577" y="6135967"/>
                  </a:lnTo>
                  <a:lnTo>
                    <a:pt x="6273101" y="6096381"/>
                  </a:lnTo>
                  <a:lnTo>
                    <a:pt x="6244641" y="6061888"/>
                  </a:lnTo>
                  <a:lnTo>
                    <a:pt x="6210147" y="6033440"/>
                  </a:lnTo>
                  <a:lnTo>
                    <a:pt x="6170561" y="6011951"/>
                  </a:lnTo>
                  <a:lnTo>
                    <a:pt x="6126823" y="5998375"/>
                  </a:lnTo>
                  <a:lnTo>
                    <a:pt x="6079871" y="5993638"/>
                  </a:lnTo>
                  <a:lnTo>
                    <a:pt x="6032893" y="5998375"/>
                  </a:lnTo>
                  <a:lnTo>
                    <a:pt x="5989155" y="6011951"/>
                  </a:lnTo>
                  <a:lnTo>
                    <a:pt x="5949569" y="6033440"/>
                  </a:lnTo>
                  <a:lnTo>
                    <a:pt x="5915076" y="6061888"/>
                  </a:lnTo>
                  <a:lnTo>
                    <a:pt x="5886615" y="6096381"/>
                  </a:lnTo>
                  <a:lnTo>
                    <a:pt x="5865126" y="6135967"/>
                  </a:lnTo>
                  <a:lnTo>
                    <a:pt x="5851550" y="6179705"/>
                  </a:lnTo>
                  <a:lnTo>
                    <a:pt x="5846826" y="6226670"/>
                  </a:lnTo>
                  <a:lnTo>
                    <a:pt x="5851550" y="6273647"/>
                  </a:lnTo>
                  <a:lnTo>
                    <a:pt x="5865126" y="6317386"/>
                  </a:lnTo>
                  <a:lnTo>
                    <a:pt x="5886615" y="6356972"/>
                  </a:lnTo>
                  <a:lnTo>
                    <a:pt x="5915076" y="6391453"/>
                  </a:lnTo>
                  <a:lnTo>
                    <a:pt x="5949569" y="6419913"/>
                  </a:lnTo>
                  <a:lnTo>
                    <a:pt x="5989155" y="6441402"/>
                  </a:lnTo>
                  <a:lnTo>
                    <a:pt x="6032893" y="6454978"/>
                  </a:lnTo>
                  <a:lnTo>
                    <a:pt x="6079871" y="6459702"/>
                  </a:lnTo>
                  <a:lnTo>
                    <a:pt x="6126823" y="6454978"/>
                  </a:lnTo>
                  <a:lnTo>
                    <a:pt x="6170561" y="6441402"/>
                  </a:lnTo>
                  <a:lnTo>
                    <a:pt x="6210147" y="6419913"/>
                  </a:lnTo>
                  <a:lnTo>
                    <a:pt x="6244641" y="6391453"/>
                  </a:lnTo>
                  <a:lnTo>
                    <a:pt x="6273101" y="6356972"/>
                  </a:lnTo>
                  <a:lnTo>
                    <a:pt x="6294577" y="6317386"/>
                  </a:lnTo>
                  <a:lnTo>
                    <a:pt x="6308166" y="6273647"/>
                  </a:lnTo>
                  <a:lnTo>
                    <a:pt x="6312903" y="6226670"/>
                  </a:lnTo>
                  <a:close/>
                </a:path>
                <a:path w="9113519" h="7044690">
                  <a:moveTo>
                    <a:pt x="7061670" y="6040526"/>
                  </a:moveTo>
                  <a:lnTo>
                    <a:pt x="7055815" y="5996940"/>
                  </a:lnTo>
                  <a:lnTo>
                    <a:pt x="7039280" y="5957760"/>
                  </a:lnTo>
                  <a:lnTo>
                    <a:pt x="7013638" y="5924562"/>
                  </a:lnTo>
                  <a:lnTo>
                    <a:pt x="6980441" y="5898921"/>
                  </a:lnTo>
                  <a:lnTo>
                    <a:pt x="6941261" y="5882386"/>
                  </a:lnTo>
                  <a:lnTo>
                    <a:pt x="6897675" y="5876531"/>
                  </a:lnTo>
                  <a:lnTo>
                    <a:pt x="6854076" y="5882386"/>
                  </a:lnTo>
                  <a:lnTo>
                    <a:pt x="6814909" y="5898921"/>
                  </a:lnTo>
                  <a:lnTo>
                    <a:pt x="6781724" y="5924562"/>
                  </a:lnTo>
                  <a:lnTo>
                    <a:pt x="6756082" y="5957760"/>
                  </a:lnTo>
                  <a:lnTo>
                    <a:pt x="6739547" y="5996940"/>
                  </a:lnTo>
                  <a:lnTo>
                    <a:pt x="6733692" y="6040526"/>
                  </a:lnTo>
                  <a:lnTo>
                    <a:pt x="6739547" y="6084125"/>
                  </a:lnTo>
                  <a:lnTo>
                    <a:pt x="6756082" y="6123292"/>
                  </a:lnTo>
                  <a:lnTo>
                    <a:pt x="6781724" y="6156490"/>
                  </a:lnTo>
                  <a:lnTo>
                    <a:pt x="6814909" y="6182131"/>
                  </a:lnTo>
                  <a:lnTo>
                    <a:pt x="6854076" y="6198667"/>
                  </a:lnTo>
                  <a:lnTo>
                    <a:pt x="6897675" y="6204521"/>
                  </a:lnTo>
                  <a:lnTo>
                    <a:pt x="6941261" y="6198667"/>
                  </a:lnTo>
                  <a:lnTo>
                    <a:pt x="6980441" y="6182131"/>
                  </a:lnTo>
                  <a:lnTo>
                    <a:pt x="7013638" y="6156490"/>
                  </a:lnTo>
                  <a:lnTo>
                    <a:pt x="7039280" y="6123292"/>
                  </a:lnTo>
                  <a:lnTo>
                    <a:pt x="7055815" y="6084125"/>
                  </a:lnTo>
                  <a:lnTo>
                    <a:pt x="7061670" y="6040526"/>
                  </a:lnTo>
                  <a:close/>
                </a:path>
                <a:path w="9113519" h="7044690">
                  <a:moveTo>
                    <a:pt x="7869199" y="6144285"/>
                  </a:moveTo>
                  <a:lnTo>
                    <a:pt x="7864462" y="6097308"/>
                  </a:lnTo>
                  <a:lnTo>
                    <a:pt x="7850886" y="6053569"/>
                  </a:lnTo>
                  <a:lnTo>
                    <a:pt x="7829397" y="6013983"/>
                  </a:lnTo>
                  <a:lnTo>
                    <a:pt x="7800937" y="5979490"/>
                  </a:lnTo>
                  <a:lnTo>
                    <a:pt x="7766444" y="5951042"/>
                  </a:lnTo>
                  <a:lnTo>
                    <a:pt x="7726870" y="5929554"/>
                  </a:lnTo>
                  <a:lnTo>
                    <a:pt x="7683119" y="5915977"/>
                  </a:lnTo>
                  <a:lnTo>
                    <a:pt x="7636167" y="5911253"/>
                  </a:lnTo>
                  <a:lnTo>
                    <a:pt x="7589190" y="5915977"/>
                  </a:lnTo>
                  <a:lnTo>
                    <a:pt x="7545451" y="5929554"/>
                  </a:lnTo>
                  <a:lnTo>
                    <a:pt x="7505852" y="5951042"/>
                  </a:lnTo>
                  <a:lnTo>
                    <a:pt x="7471372" y="5979490"/>
                  </a:lnTo>
                  <a:lnTo>
                    <a:pt x="7442911" y="6013983"/>
                  </a:lnTo>
                  <a:lnTo>
                    <a:pt x="7421423" y="6053569"/>
                  </a:lnTo>
                  <a:lnTo>
                    <a:pt x="7407846" y="6097308"/>
                  </a:lnTo>
                  <a:lnTo>
                    <a:pt x="7403109" y="6144285"/>
                  </a:lnTo>
                  <a:lnTo>
                    <a:pt x="7407846" y="6191250"/>
                  </a:lnTo>
                  <a:lnTo>
                    <a:pt x="7421423" y="6235001"/>
                  </a:lnTo>
                  <a:lnTo>
                    <a:pt x="7442911" y="6274574"/>
                  </a:lnTo>
                  <a:lnTo>
                    <a:pt x="7471372" y="6309068"/>
                  </a:lnTo>
                  <a:lnTo>
                    <a:pt x="7505852" y="6337516"/>
                  </a:lnTo>
                  <a:lnTo>
                    <a:pt x="7545451" y="6359004"/>
                  </a:lnTo>
                  <a:lnTo>
                    <a:pt x="7589190" y="6372580"/>
                  </a:lnTo>
                  <a:lnTo>
                    <a:pt x="7636167" y="6377318"/>
                  </a:lnTo>
                  <a:lnTo>
                    <a:pt x="7683119" y="6372580"/>
                  </a:lnTo>
                  <a:lnTo>
                    <a:pt x="7726870" y="6359004"/>
                  </a:lnTo>
                  <a:lnTo>
                    <a:pt x="7766444" y="6337516"/>
                  </a:lnTo>
                  <a:lnTo>
                    <a:pt x="7800937" y="6309068"/>
                  </a:lnTo>
                  <a:lnTo>
                    <a:pt x="7829397" y="6274574"/>
                  </a:lnTo>
                  <a:lnTo>
                    <a:pt x="7850886" y="6235001"/>
                  </a:lnTo>
                  <a:lnTo>
                    <a:pt x="7864462" y="6191250"/>
                  </a:lnTo>
                  <a:lnTo>
                    <a:pt x="7869199" y="6144285"/>
                  </a:lnTo>
                  <a:close/>
                </a:path>
                <a:path w="9113519" h="7044690">
                  <a:moveTo>
                    <a:pt x="8040700" y="5332552"/>
                  </a:moveTo>
                  <a:lnTo>
                    <a:pt x="8034528" y="5286667"/>
                  </a:lnTo>
                  <a:lnTo>
                    <a:pt x="8017129" y="5245430"/>
                  </a:lnTo>
                  <a:lnTo>
                    <a:pt x="7990141" y="5210492"/>
                  </a:lnTo>
                  <a:lnTo>
                    <a:pt x="7955204" y="5183505"/>
                  </a:lnTo>
                  <a:lnTo>
                    <a:pt x="7913967" y="5166106"/>
                  </a:lnTo>
                  <a:lnTo>
                    <a:pt x="7868082" y="5159934"/>
                  </a:lnTo>
                  <a:lnTo>
                    <a:pt x="7822184" y="5166106"/>
                  </a:lnTo>
                  <a:lnTo>
                    <a:pt x="7780960" y="5183505"/>
                  </a:lnTo>
                  <a:lnTo>
                    <a:pt x="7746022" y="5210492"/>
                  </a:lnTo>
                  <a:lnTo>
                    <a:pt x="7719022" y="5245430"/>
                  </a:lnTo>
                  <a:lnTo>
                    <a:pt x="7701623" y="5286667"/>
                  </a:lnTo>
                  <a:lnTo>
                    <a:pt x="7695463" y="5332552"/>
                  </a:lnTo>
                  <a:lnTo>
                    <a:pt x="7701623" y="5378450"/>
                  </a:lnTo>
                  <a:lnTo>
                    <a:pt x="7719022" y="5419687"/>
                  </a:lnTo>
                  <a:lnTo>
                    <a:pt x="7746022" y="5454624"/>
                  </a:lnTo>
                  <a:lnTo>
                    <a:pt x="7780960" y="5481625"/>
                  </a:lnTo>
                  <a:lnTo>
                    <a:pt x="7822184" y="5499024"/>
                  </a:lnTo>
                  <a:lnTo>
                    <a:pt x="7868082" y="5505183"/>
                  </a:lnTo>
                  <a:lnTo>
                    <a:pt x="7913967" y="5499024"/>
                  </a:lnTo>
                  <a:lnTo>
                    <a:pt x="7955204" y="5481625"/>
                  </a:lnTo>
                  <a:lnTo>
                    <a:pt x="7990141" y="5454624"/>
                  </a:lnTo>
                  <a:lnTo>
                    <a:pt x="8017129" y="5419687"/>
                  </a:lnTo>
                  <a:lnTo>
                    <a:pt x="8034528" y="5378450"/>
                  </a:lnTo>
                  <a:lnTo>
                    <a:pt x="8040700" y="5332552"/>
                  </a:lnTo>
                  <a:close/>
                </a:path>
                <a:path w="9113519" h="7044690">
                  <a:moveTo>
                    <a:pt x="8273059" y="5723166"/>
                  </a:moveTo>
                  <a:lnTo>
                    <a:pt x="8267357" y="5673687"/>
                  </a:lnTo>
                  <a:lnTo>
                    <a:pt x="8251126" y="5628271"/>
                  </a:lnTo>
                  <a:lnTo>
                    <a:pt x="8225650" y="5588203"/>
                  </a:lnTo>
                  <a:lnTo>
                    <a:pt x="8192236" y="5554789"/>
                  </a:lnTo>
                  <a:lnTo>
                    <a:pt x="8152168" y="5529313"/>
                  </a:lnTo>
                  <a:lnTo>
                    <a:pt x="8106753" y="5513082"/>
                  </a:lnTo>
                  <a:lnTo>
                    <a:pt x="8057274" y="5507380"/>
                  </a:lnTo>
                  <a:lnTo>
                    <a:pt x="8007794" y="5513082"/>
                  </a:lnTo>
                  <a:lnTo>
                    <a:pt x="7962379" y="5529313"/>
                  </a:lnTo>
                  <a:lnTo>
                    <a:pt x="7922311" y="5554789"/>
                  </a:lnTo>
                  <a:lnTo>
                    <a:pt x="7888897" y="5588203"/>
                  </a:lnTo>
                  <a:lnTo>
                    <a:pt x="7863433" y="5628271"/>
                  </a:lnTo>
                  <a:lnTo>
                    <a:pt x="7847190" y="5673687"/>
                  </a:lnTo>
                  <a:lnTo>
                    <a:pt x="7841501" y="5723166"/>
                  </a:lnTo>
                  <a:lnTo>
                    <a:pt x="7847190" y="5772645"/>
                  </a:lnTo>
                  <a:lnTo>
                    <a:pt x="7863433" y="5818060"/>
                  </a:lnTo>
                  <a:lnTo>
                    <a:pt x="7888897" y="5858116"/>
                  </a:lnTo>
                  <a:lnTo>
                    <a:pt x="7922311" y="5891530"/>
                  </a:lnTo>
                  <a:lnTo>
                    <a:pt x="7962379" y="5917006"/>
                  </a:lnTo>
                  <a:lnTo>
                    <a:pt x="8007794" y="5933237"/>
                  </a:lnTo>
                  <a:lnTo>
                    <a:pt x="8057274" y="5938939"/>
                  </a:lnTo>
                  <a:lnTo>
                    <a:pt x="8106753" y="5933237"/>
                  </a:lnTo>
                  <a:lnTo>
                    <a:pt x="8152168" y="5917006"/>
                  </a:lnTo>
                  <a:lnTo>
                    <a:pt x="8192236" y="5891530"/>
                  </a:lnTo>
                  <a:lnTo>
                    <a:pt x="8225650" y="5858116"/>
                  </a:lnTo>
                  <a:lnTo>
                    <a:pt x="8251126" y="5818060"/>
                  </a:lnTo>
                  <a:lnTo>
                    <a:pt x="8267357" y="5772645"/>
                  </a:lnTo>
                  <a:lnTo>
                    <a:pt x="8273059" y="5723166"/>
                  </a:lnTo>
                  <a:close/>
                </a:path>
                <a:path w="9113519" h="7044690">
                  <a:moveTo>
                    <a:pt x="8380997" y="5253228"/>
                  </a:moveTo>
                  <a:lnTo>
                    <a:pt x="8373516" y="5206847"/>
                  </a:lnTo>
                  <a:lnTo>
                    <a:pt x="8352688" y="5166563"/>
                  </a:lnTo>
                  <a:lnTo>
                    <a:pt x="8320926" y="5134813"/>
                  </a:lnTo>
                  <a:lnTo>
                    <a:pt x="8280641" y="5113985"/>
                  </a:lnTo>
                  <a:lnTo>
                    <a:pt x="8234273" y="5106505"/>
                  </a:lnTo>
                  <a:lnTo>
                    <a:pt x="8187893" y="5113985"/>
                  </a:lnTo>
                  <a:lnTo>
                    <a:pt x="8147609" y="5134813"/>
                  </a:lnTo>
                  <a:lnTo>
                    <a:pt x="8115846" y="5166563"/>
                  </a:lnTo>
                  <a:lnTo>
                    <a:pt x="8095005" y="5206847"/>
                  </a:lnTo>
                  <a:lnTo>
                    <a:pt x="8087525" y="5253228"/>
                  </a:lnTo>
                  <a:lnTo>
                    <a:pt x="8095005" y="5299595"/>
                  </a:lnTo>
                  <a:lnTo>
                    <a:pt x="8115846" y="5339867"/>
                  </a:lnTo>
                  <a:lnTo>
                    <a:pt x="8147609" y="5371630"/>
                  </a:lnTo>
                  <a:lnTo>
                    <a:pt x="8187893" y="5392458"/>
                  </a:lnTo>
                  <a:lnTo>
                    <a:pt x="8234273" y="5399938"/>
                  </a:lnTo>
                  <a:lnTo>
                    <a:pt x="8280641" y="5392458"/>
                  </a:lnTo>
                  <a:lnTo>
                    <a:pt x="8320926" y="5371630"/>
                  </a:lnTo>
                  <a:lnTo>
                    <a:pt x="8352688" y="5339867"/>
                  </a:lnTo>
                  <a:lnTo>
                    <a:pt x="8373516" y="5299595"/>
                  </a:lnTo>
                  <a:lnTo>
                    <a:pt x="8380997" y="5253228"/>
                  </a:lnTo>
                  <a:close/>
                </a:path>
                <a:path w="9113519" h="7044690">
                  <a:moveTo>
                    <a:pt x="9042514" y="1854047"/>
                  </a:moveTo>
                  <a:lnTo>
                    <a:pt x="9036660" y="1810448"/>
                  </a:lnTo>
                  <a:lnTo>
                    <a:pt x="9020124" y="1771281"/>
                  </a:lnTo>
                  <a:lnTo>
                    <a:pt x="8994483" y="1738083"/>
                  </a:lnTo>
                  <a:lnTo>
                    <a:pt x="8961285" y="1712442"/>
                  </a:lnTo>
                  <a:lnTo>
                    <a:pt x="8922118" y="1695907"/>
                  </a:lnTo>
                  <a:lnTo>
                    <a:pt x="8878519" y="1690052"/>
                  </a:lnTo>
                  <a:lnTo>
                    <a:pt x="8834920" y="1695907"/>
                  </a:lnTo>
                  <a:lnTo>
                    <a:pt x="8795753" y="1712442"/>
                  </a:lnTo>
                  <a:lnTo>
                    <a:pt x="8762555" y="1738083"/>
                  </a:lnTo>
                  <a:lnTo>
                    <a:pt x="8736914" y="1771281"/>
                  </a:lnTo>
                  <a:lnTo>
                    <a:pt x="8720379" y="1810448"/>
                  </a:lnTo>
                  <a:lnTo>
                    <a:pt x="8714524" y="1854047"/>
                  </a:lnTo>
                  <a:lnTo>
                    <a:pt x="8720379" y="1897646"/>
                  </a:lnTo>
                  <a:lnTo>
                    <a:pt x="8736914" y="1936813"/>
                  </a:lnTo>
                  <a:lnTo>
                    <a:pt x="8762555" y="1970011"/>
                  </a:lnTo>
                  <a:lnTo>
                    <a:pt x="8795753" y="1995652"/>
                  </a:lnTo>
                  <a:lnTo>
                    <a:pt x="8834920" y="2012175"/>
                  </a:lnTo>
                  <a:lnTo>
                    <a:pt x="8878519" y="2018042"/>
                  </a:lnTo>
                  <a:lnTo>
                    <a:pt x="8922118" y="2012175"/>
                  </a:lnTo>
                  <a:lnTo>
                    <a:pt x="8961285" y="1995652"/>
                  </a:lnTo>
                  <a:lnTo>
                    <a:pt x="8994483" y="1970011"/>
                  </a:lnTo>
                  <a:lnTo>
                    <a:pt x="9020124" y="1936813"/>
                  </a:lnTo>
                  <a:lnTo>
                    <a:pt x="9036660" y="1897646"/>
                  </a:lnTo>
                  <a:lnTo>
                    <a:pt x="9042514" y="1854047"/>
                  </a:lnTo>
                  <a:close/>
                </a:path>
                <a:path w="9113519" h="7044690">
                  <a:moveTo>
                    <a:pt x="9077630" y="4673422"/>
                  </a:moveTo>
                  <a:lnTo>
                    <a:pt x="9072893" y="4626457"/>
                  </a:lnTo>
                  <a:lnTo>
                    <a:pt x="9059316" y="4582706"/>
                  </a:lnTo>
                  <a:lnTo>
                    <a:pt x="9037828" y="4543120"/>
                  </a:lnTo>
                  <a:lnTo>
                    <a:pt x="9009367" y="4508639"/>
                  </a:lnTo>
                  <a:lnTo>
                    <a:pt x="8974887" y="4480179"/>
                  </a:lnTo>
                  <a:lnTo>
                    <a:pt x="8935301" y="4458703"/>
                  </a:lnTo>
                  <a:lnTo>
                    <a:pt x="8891562" y="4445127"/>
                  </a:lnTo>
                  <a:lnTo>
                    <a:pt x="8844597" y="4440390"/>
                  </a:lnTo>
                  <a:lnTo>
                    <a:pt x="8797620" y="4445127"/>
                  </a:lnTo>
                  <a:lnTo>
                    <a:pt x="8753881" y="4458703"/>
                  </a:lnTo>
                  <a:lnTo>
                    <a:pt x="8714295" y="4480179"/>
                  </a:lnTo>
                  <a:lnTo>
                    <a:pt x="8679802" y="4508639"/>
                  </a:lnTo>
                  <a:lnTo>
                    <a:pt x="8651342" y="4543120"/>
                  </a:lnTo>
                  <a:lnTo>
                    <a:pt x="8629853" y="4582706"/>
                  </a:lnTo>
                  <a:lnTo>
                    <a:pt x="8616277" y="4626457"/>
                  </a:lnTo>
                  <a:lnTo>
                    <a:pt x="8611540" y="4673422"/>
                  </a:lnTo>
                  <a:lnTo>
                    <a:pt x="8616277" y="4720387"/>
                  </a:lnTo>
                  <a:lnTo>
                    <a:pt x="8629853" y="4764138"/>
                  </a:lnTo>
                  <a:lnTo>
                    <a:pt x="8651342" y="4803711"/>
                  </a:lnTo>
                  <a:lnTo>
                    <a:pt x="8679802" y="4838204"/>
                  </a:lnTo>
                  <a:lnTo>
                    <a:pt x="8714295" y="4866652"/>
                  </a:lnTo>
                  <a:lnTo>
                    <a:pt x="8753881" y="4888141"/>
                  </a:lnTo>
                  <a:lnTo>
                    <a:pt x="8797620" y="4901717"/>
                  </a:lnTo>
                  <a:lnTo>
                    <a:pt x="8844597" y="4906454"/>
                  </a:lnTo>
                  <a:lnTo>
                    <a:pt x="8891562" y="4901717"/>
                  </a:lnTo>
                  <a:lnTo>
                    <a:pt x="8935301" y="4888141"/>
                  </a:lnTo>
                  <a:lnTo>
                    <a:pt x="8974887" y="4866652"/>
                  </a:lnTo>
                  <a:lnTo>
                    <a:pt x="9009367" y="4838204"/>
                  </a:lnTo>
                  <a:lnTo>
                    <a:pt x="9037828" y="4803711"/>
                  </a:lnTo>
                  <a:lnTo>
                    <a:pt x="9059316" y="4764138"/>
                  </a:lnTo>
                  <a:lnTo>
                    <a:pt x="9072893" y="4720387"/>
                  </a:lnTo>
                  <a:lnTo>
                    <a:pt x="9077630" y="4673422"/>
                  </a:lnTo>
                  <a:close/>
                </a:path>
                <a:path w="9113519" h="7044690">
                  <a:moveTo>
                    <a:pt x="9113418" y="267589"/>
                  </a:moveTo>
                  <a:lnTo>
                    <a:pt x="9105494" y="218490"/>
                  </a:lnTo>
                  <a:lnTo>
                    <a:pt x="9083434" y="175844"/>
                  </a:lnTo>
                  <a:lnTo>
                    <a:pt x="9049804" y="142201"/>
                  </a:lnTo>
                  <a:lnTo>
                    <a:pt x="9007157" y="120154"/>
                  </a:lnTo>
                  <a:lnTo>
                    <a:pt x="8958059" y="112229"/>
                  </a:lnTo>
                  <a:lnTo>
                    <a:pt x="8908948" y="120154"/>
                  </a:lnTo>
                  <a:lnTo>
                    <a:pt x="8866302" y="142201"/>
                  </a:lnTo>
                  <a:lnTo>
                    <a:pt x="8832672" y="175844"/>
                  </a:lnTo>
                  <a:lnTo>
                    <a:pt x="8810612" y="218490"/>
                  </a:lnTo>
                  <a:lnTo>
                    <a:pt x="8802700" y="267589"/>
                  </a:lnTo>
                  <a:lnTo>
                    <a:pt x="8810612" y="316699"/>
                  </a:lnTo>
                  <a:lnTo>
                    <a:pt x="8822436" y="339585"/>
                  </a:lnTo>
                  <a:lnTo>
                    <a:pt x="8805481" y="337629"/>
                  </a:lnTo>
                  <a:lnTo>
                    <a:pt x="8759952" y="342861"/>
                  </a:lnTo>
                  <a:lnTo>
                    <a:pt x="8718169" y="357797"/>
                  </a:lnTo>
                  <a:lnTo>
                    <a:pt x="8681301" y="381228"/>
                  </a:lnTo>
                  <a:lnTo>
                    <a:pt x="8650554" y="411975"/>
                  </a:lnTo>
                  <a:lnTo>
                    <a:pt x="8627123" y="448830"/>
                  </a:lnTo>
                  <a:lnTo>
                    <a:pt x="8612187" y="490613"/>
                  </a:lnTo>
                  <a:lnTo>
                    <a:pt x="8606942" y="536130"/>
                  </a:lnTo>
                  <a:lnTo>
                    <a:pt x="8612187" y="581647"/>
                  </a:lnTo>
                  <a:lnTo>
                    <a:pt x="8627123" y="623430"/>
                  </a:lnTo>
                  <a:lnTo>
                    <a:pt x="8650554" y="660285"/>
                  </a:lnTo>
                  <a:lnTo>
                    <a:pt x="8681301" y="691032"/>
                  </a:lnTo>
                  <a:lnTo>
                    <a:pt x="8718169" y="714451"/>
                  </a:lnTo>
                  <a:lnTo>
                    <a:pt x="8759952" y="729386"/>
                  </a:lnTo>
                  <a:lnTo>
                    <a:pt x="8805481" y="734631"/>
                  </a:lnTo>
                  <a:lnTo>
                    <a:pt x="8850998" y="729386"/>
                  </a:lnTo>
                  <a:lnTo>
                    <a:pt x="8892781" y="714451"/>
                  </a:lnTo>
                  <a:lnTo>
                    <a:pt x="8929637" y="691032"/>
                  </a:lnTo>
                  <a:lnTo>
                    <a:pt x="8960383" y="660285"/>
                  </a:lnTo>
                  <a:lnTo>
                    <a:pt x="8983815" y="623430"/>
                  </a:lnTo>
                  <a:lnTo>
                    <a:pt x="8998750" y="581647"/>
                  </a:lnTo>
                  <a:lnTo>
                    <a:pt x="9003995" y="536130"/>
                  </a:lnTo>
                  <a:lnTo>
                    <a:pt x="8998750" y="490613"/>
                  </a:lnTo>
                  <a:lnTo>
                    <a:pt x="8983815" y="448830"/>
                  </a:lnTo>
                  <a:lnTo>
                    <a:pt x="8966492" y="421589"/>
                  </a:lnTo>
                  <a:lnTo>
                    <a:pt x="9007157" y="415036"/>
                  </a:lnTo>
                  <a:lnTo>
                    <a:pt x="9049804" y="392976"/>
                  </a:lnTo>
                  <a:lnTo>
                    <a:pt x="9083434" y="359346"/>
                  </a:lnTo>
                  <a:lnTo>
                    <a:pt x="9105494" y="316699"/>
                  </a:lnTo>
                  <a:lnTo>
                    <a:pt x="9113418" y="267589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470642" y="1565069"/>
              <a:ext cx="5774949" cy="6100841"/>
            </a:xfrm>
            <a:prstGeom prst="rect">
              <a:avLst/>
            </a:prstGeom>
          </p:spPr>
        </p:pic>
      </p:grpSp>
      <p:sp>
        <p:nvSpPr>
          <p:cNvPr id="107" name="object 107"/>
          <p:cNvSpPr txBox="1"/>
          <p:nvPr/>
        </p:nvSpPr>
        <p:spPr>
          <a:xfrm>
            <a:off x="5060100" y="1214061"/>
            <a:ext cx="913130" cy="1689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b="1" spc="-110" dirty="0">
                <a:solidFill>
                  <a:srgbClr val="445363"/>
                </a:solidFill>
                <a:latin typeface="Trebuchet MS"/>
                <a:cs typeface="Trebuchet MS"/>
              </a:rPr>
              <a:t>T</a:t>
            </a:r>
            <a:r>
              <a:rPr sz="900" b="1" spc="10" dirty="0">
                <a:solidFill>
                  <a:srgbClr val="445363"/>
                </a:solidFill>
                <a:latin typeface="Trebuchet MS"/>
                <a:cs typeface="Trebuchet MS"/>
              </a:rPr>
              <a:t>o</a:t>
            </a:r>
            <a:r>
              <a:rPr sz="900" b="1" spc="-8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00" b="1" spc="-15" dirty="0">
                <a:solidFill>
                  <a:srgbClr val="445363"/>
                </a:solidFill>
                <a:latin typeface="Trebuchet MS"/>
                <a:cs typeface="Trebuchet MS"/>
              </a:rPr>
              <a:t>Eli</a:t>
            </a:r>
            <a:r>
              <a:rPr sz="900" b="1" spc="-35" dirty="0">
                <a:solidFill>
                  <a:srgbClr val="445363"/>
                </a:solidFill>
                <a:latin typeface="Trebuchet MS"/>
                <a:cs typeface="Trebuchet MS"/>
              </a:rPr>
              <a:t>z</a:t>
            </a:r>
            <a:r>
              <a:rPr sz="900" b="1" dirty="0">
                <a:solidFill>
                  <a:srgbClr val="445363"/>
                </a:solidFill>
                <a:latin typeface="Trebuchet MS"/>
                <a:cs typeface="Trebuchet MS"/>
              </a:rPr>
              <a:t>ab</a:t>
            </a:r>
            <a:r>
              <a:rPr sz="900" b="1" spc="-20" dirty="0">
                <a:solidFill>
                  <a:srgbClr val="445363"/>
                </a:solidFill>
                <a:latin typeface="Trebuchet MS"/>
                <a:cs typeface="Trebuchet MS"/>
              </a:rPr>
              <a:t>e</a:t>
            </a:r>
            <a:r>
              <a:rPr sz="900" b="1" dirty="0">
                <a:solidFill>
                  <a:srgbClr val="445363"/>
                </a:solidFill>
                <a:latin typeface="Trebuchet MS"/>
                <a:cs typeface="Trebuchet MS"/>
              </a:rPr>
              <a:t>th</a:t>
            </a:r>
            <a:r>
              <a:rPr sz="900" b="1" spc="-8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00" b="1" spc="-55" dirty="0">
                <a:solidFill>
                  <a:srgbClr val="445363"/>
                </a:solidFill>
                <a:latin typeface="Trebuchet MS"/>
                <a:cs typeface="Trebuchet MS"/>
              </a:rPr>
              <a:t>A</a:t>
            </a:r>
            <a:r>
              <a:rPr sz="900" b="1" spc="5" dirty="0">
                <a:solidFill>
                  <a:srgbClr val="445363"/>
                </a:solidFill>
                <a:latin typeface="Trebuchet MS"/>
                <a:cs typeface="Trebuchet MS"/>
              </a:rPr>
              <a:t>v</a:t>
            </a:r>
            <a:r>
              <a:rPr sz="900" b="1" spc="-45" dirty="0">
                <a:solidFill>
                  <a:srgbClr val="445363"/>
                </a:solidFill>
                <a:latin typeface="Trebuchet MS"/>
                <a:cs typeface="Trebuchet MS"/>
              </a:rPr>
              <a:t>e.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9197716" y="1368885"/>
            <a:ext cx="749300" cy="1689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b="1" spc="15" dirty="0">
                <a:solidFill>
                  <a:srgbClr val="445363"/>
                </a:solidFill>
                <a:latin typeface="Trebuchet MS"/>
                <a:cs typeface="Trebuchet MS"/>
              </a:rPr>
              <a:t>P</a:t>
            </a:r>
            <a:r>
              <a:rPr sz="900" b="1" spc="-25" dirty="0">
                <a:solidFill>
                  <a:srgbClr val="445363"/>
                </a:solidFill>
                <a:latin typeface="Trebuchet MS"/>
                <a:cs typeface="Trebuchet MS"/>
              </a:rPr>
              <a:t>e</a:t>
            </a:r>
            <a:r>
              <a:rPr sz="900" b="1" spc="-30" dirty="0">
                <a:solidFill>
                  <a:srgbClr val="445363"/>
                </a:solidFill>
                <a:latin typeface="Trebuchet MS"/>
                <a:cs typeface="Trebuchet MS"/>
              </a:rPr>
              <a:t>r</a:t>
            </a:r>
            <a:r>
              <a:rPr sz="900" b="1" spc="10" dirty="0">
                <a:solidFill>
                  <a:srgbClr val="445363"/>
                </a:solidFill>
                <a:latin typeface="Trebuchet MS"/>
                <a:cs typeface="Trebuchet MS"/>
              </a:rPr>
              <a:t>shall</a:t>
            </a:r>
            <a:r>
              <a:rPr sz="900" b="1" spc="-8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00" b="1" spc="15" dirty="0">
                <a:solidFill>
                  <a:srgbClr val="445363"/>
                </a:solidFill>
                <a:latin typeface="Trebuchet MS"/>
                <a:cs typeface="Trebuchet MS"/>
              </a:rPr>
              <a:t>R</a:t>
            </a:r>
            <a:r>
              <a:rPr sz="900" b="1" spc="-5" dirty="0">
                <a:solidFill>
                  <a:srgbClr val="445363"/>
                </a:solidFill>
                <a:latin typeface="Trebuchet MS"/>
                <a:cs typeface="Trebuchet MS"/>
              </a:rPr>
              <a:t>o</a:t>
            </a:r>
            <a:r>
              <a:rPr sz="900" b="1" spc="15" dirty="0">
                <a:solidFill>
                  <a:srgbClr val="445363"/>
                </a:solidFill>
                <a:latin typeface="Trebuchet MS"/>
                <a:cs typeface="Trebuchet MS"/>
              </a:rPr>
              <a:t>ad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2798569" y="1392705"/>
            <a:ext cx="1229995" cy="1689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b="1" spc="-110" dirty="0">
                <a:solidFill>
                  <a:srgbClr val="445363"/>
                </a:solidFill>
                <a:latin typeface="Trebuchet MS"/>
                <a:cs typeface="Trebuchet MS"/>
              </a:rPr>
              <a:t>T</a:t>
            </a:r>
            <a:r>
              <a:rPr sz="900" b="1" spc="10" dirty="0">
                <a:solidFill>
                  <a:srgbClr val="445363"/>
                </a:solidFill>
                <a:latin typeface="Trebuchet MS"/>
                <a:cs typeface="Trebuchet MS"/>
              </a:rPr>
              <a:t>o</a:t>
            </a:r>
            <a:r>
              <a:rPr sz="900" b="1" spc="-8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00" b="1" spc="-10" dirty="0">
                <a:solidFill>
                  <a:srgbClr val="445363"/>
                </a:solidFill>
                <a:latin typeface="Trebuchet MS"/>
                <a:cs typeface="Trebuchet MS"/>
              </a:rPr>
              <a:t>West</a:t>
            </a:r>
            <a:r>
              <a:rPr sz="900" b="1" spc="-8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00" b="1" dirty="0">
                <a:solidFill>
                  <a:srgbClr val="445363"/>
                </a:solidFill>
                <a:latin typeface="Trebuchet MS"/>
                <a:cs typeface="Trebuchet MS"/>
              </a:rPr>
              <a:t>Florissant</a:t>
            </a:r>
            <a:r>
              <a:rPr sz="900" b="1" spc="-8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00" b="1" spc="-55" dirty="0">
                <a:solidFill>
                  <a:srgbClr val="445363"/>
                </a:solidFill>
                <a:latin typeface="Trebuchet MS"/>
                <a:cs typeface="Trebuchet MS"/>
              </a:rPr>
              <a:t>A</a:t>
            </a:r>
            <a:r>
              <a:rPr sz="900" b="1" spc="5" dirty="0">
                <a:solidFill>
                  <a:srgbClr val="445363"/>
                </a:solidFill>
                <a:latin typeface="Trebuchet MS"/>
                <a:cs typeface="Trebuchet MS"/>
              </a:rPr>
              <a:t>v</a:t>
            </a:r>
            <a:r>
              <a:rPr sz="900" b="1" spc="-45" dirty="0">
                <a:solidFill>
                  <a:srgbClr val="445363"/>
                </a:solidFill>
                <a:latin typeface="Trebuchet MS"/>
                <a:cs typeface="Trebuchet MS"/>
              </a:rPr>
              <a:t>e.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468360" y="2336881"/>
            <a:ext cx="179705" cy="36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b="1" spc="-13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929569" y="4180956"/>
            <a:ext cx="179705" cy="36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b="1" spc="-13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581843" y="3701534"/>
            <a:ext cx="180340" cy="41529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250" b="1" spc="-13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9311525" y="2884652"/>
            <a:ext cx="154940" cy="38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40"/>
              </a:lnSpc>
            </a:pPr>
            <a:r>
              <a:rPr sz="2250" b="1" spc="-13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9935532" y="2332257"/>
            <a:ext cx="180340" cy="41529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250" b="1" spc="-135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0560617" y="2865510"/>
            <a:ext cx="180340" cy="41529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250" b="1" spc="-135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0629099" y="4178528"/>
            <a:ext cx="154940" cy="38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40"/>
              </a:lnSpc>
            </a:pPr>
            <a:r>
              <a:rPr sz="2250" b="1" spc="-135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9363495" y="4638283"/>
            <a:ext cx="154940" cy="38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40"/>
              </a:lnSpc>
            </a:pPr>
            <a:r>
              <a:rPr sz="2250" b="1" spc="-135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0003720" y="5005901"/>
            <a:ext cx="154940" cy="38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40"/>
              </a:lnSpc>
            </a:pPr>
            <a:r>
              <a:rPr sz="2250" b="1" spc="-135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9182892" y="5604584"/>
            <a:ext cx="306070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40"/>
              </a:lnSpc>
            </a:pPr>
            <a:r>
              <a:rPr sz="2250" b="1" spc="-135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9898424" y="6462355"/>
            <a:ext cx="331470" cy="41719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250" b="1" spc="-135" dirty="0">
                <a:solidFill>
                  <a:srgbClr val="FFFFFF"/>
                </a:solidFill>
                <a:latin typeface="Trebuchet MS"/>
                <a:cs typeface="Trebuchet MS"/>
              </a:rPr>
              <a:t>11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0626838" y="6895761"/>
            <a:ext cx="306070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40"/>
              </a:lnSpc>
            </a:pPr>
            <a:r>
              <a:rPr sz="2250" b="1" spc="-135" dirty="0">
                <a:solidFill>
                  <a:srgbClr val="FFFFFF"/>
                </a:solidFill>
                <a:latin typeface="Trebuchet MS"/>
                <a:cs typeface="Trebuchet MS"/>
              </a:rPr>
              <a:t>12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0908230" y="5524310"/>
            <a:ext cx="306070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40"/>
              </a:lnSpc>
            </a:pPr>
            <a:r>
              <a:rPr sz="2250" b="1" spc="-135" dirty="0">
                <a:solidFill>
                  <a:srgbClr val="FFFFFF"/>
                </a:solidFill>
                <a:latin typeface="Trebuchet MS"/>
                <a:cs typeface="Trebuchet MS"/>
              </a:rPr>
              <a:t>13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4488241" y="2714439"/>
            <a:ext cx="306070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40"/>
              </a:lnSpc>
            </a:pPr>
            <a:r>
              <a:rPr sz="2250" b="1" spc="-135" dirty="0">
                <a:solidFill>
                  <a:srgbClr val="FFFFFF"/>
                </a:solidFill>
                <a:latin typeface="Trebuchet MS"/>
                <a:cs typeface="Trebuchet MS"/>
              </a:rPr>
              <a:t>14</a:t>
            </a:r>
            <a:endParaRPr sz="2250">
              <a:latin typeface="Trebuchet MS"/>
              <a:cs typeface="Trebuchet MS"/>
            </a:endParaRPr>
          </a:p>
        </p:txBody>
      </p:sp>
      <p:grpSp>
        <p:nvGrpSpPr>
          <p:cNvPr id="124" name="object 124"/>
          <p:cNvGrpSpPr/>
          <p:nvPr/>
        </p:nvGrpSpPr>
        <p:grpSpPr>
          <a:xfrm>
            <a:off x="3610381" y="1154502"/>
            <a:ext cx="11574780" cy="8638540"/>
            <a:chOff x="3610381" y="1154502"/>
            <a:chExt cx="11574780" cy="8638540"/>
          </a:xfrm>
        </p:grpSpPr>
        <p:sp>
          <p:nvSpPr>
            <p:cNvPr id="125" name="object 125"/>
            <p:cNvSpPr/>
            <p:nvPr/>
          </p:nvSpPr>
          <p:spPr>
            <a:xfrm>
              <a:off x="3610381" y="1154502"/>
              <a:ext cx="955675" cy="274320"/>
            </a:xfrm>
            <a:custGeom>
              <a:avLst/>
              <a:gdLst/>
              <a:ahLst/>
              <a:cxnLst/>
              <a:rect l="l" t="t" r="r" b="b"/>
              <a:pathLst>
                <a:path w="955675" h="274319">
                  <a:moveTo>
                    <a:pt x="955659" y="0"/>
                  </a:moveTo>
                  <a:lnTo>
                    <a:pt x="0" y="0"/>
                  </a:lnTo>
                  <a:lnTo>
                    <a:pt x="0" y="273926"/>
                  </a:lnTo>
                  <a:lnTo>
                    <a:pt x="955659" y="273926"/>
                  </a:lnTo>
                  <a:lnTo>
                    <a:pt x="955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4935484" y="9543535"/>
              <a:ext cx="237490" cy="237490"/>
            </a:xfrm>
            <a:custGeom>
              <a:avLst/>
              <a:gdLst/>
              <a:ahLst/>
              <a:cxnLst/>
              <a:rect l="l" t="t" r="r" b="b"/>
              <a:pathLst>
                <a:path w="237490" h="237490">
                  <a:moveTo>
                    <a:pt x="118579" y="237134"/>
                  </a:moveTo>
                  <a:lnTo>
                    <a:pt x="164736" y="227816"/>
                  </a:lnTo>
                  <a:lnTo>
                    <a:pt x="202423" y="202404"/>
                  </a:lnTo>
                  <a:lnTo>
                    <a:pt x="227831" y="164712"/>
                  </a:lnTo>
                  <a:lnTo>
                    <a:pt x="237147" y="118554"/>
                  </a:lnTo>
                  <a:lnTo>
                    <a:pt x="227831" y="72405"/>
                  </a:lnTo>
                  <a:lnTo>
                    <a:pt x="202423" y="34721"/>
                  </a:lnTo>
                  <a:lnTo>
                    <a:pt x="164736" y="9315"/>
                  </a:lnTo>
                  <a:lnTo>
                    <a:pt x="118579" y="0"/>
                  </a:lnTo>
                  <a:lnTo>
                    <a:pt x="72421" y="9315"/>
                  </a:lnTo>
                  <a:lnTo>
                    <a:pt x="34729" y="34721"/>
                  </a:lnTo>
                  <a:lnTo>
                    <a:pt x="9318" y="72405"/>
                  </a:lnTo>
                  <a:lnTo>
                    <a:pt x="0" y="118554"/>
                  </a:lnTo>
                  <a:lnTo>
                    <a:pt x="9318" y="164712"/>
                  </a:lnTo>
                  <a:lnTo>
                    <a:pt x="34729" y="202404"/>
                  </a:lnTo>
                  <a:lnTo>
                    <a:pt x="72421" y="227816"/>
                  </a:lnTo>
                  <a:lnTo>
                    <a:pt x="118579" y="237134"/>
                  </a:lnTo>
                  <a:close/>
                </a:path>
              </a:pathLst>
            </a:custGeom>
            <a:ln w="2413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5053031" y="9532170"/>
              <a:ext cx="0" cy="137795"/>
            </a:xfrm>
            <a:custGeom>
              <a:avLst/>
              <a:gdLst/>
              <a:ahLst/>
              <a:cxnLst/>
              <a:rect l="l" t="t" r="r" b="b"/>
              <a:pathLst>
                <a:path h="137795">
                  <a:moveTo>
                    <a:pt x="0" y="0"/>
                  </a:moveTo>
                  <a:lnTo>
                    <a:pt x="0" y="137261"/>
                  </a:lnTo>
                </a:path>
              </a:pathLst>
            </a:custGeom>
            <a:ln w="2413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/>
          <p:nvPr/>
        </p:nvSpPr>
        <p:spPr>
          <a:xfrm>
            <a:off x="14989100" y="9339656"/>
            <a:ext cx="121920" cy="199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1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15296832" y="1033767"/>
            <a:ext cx="244475" cy="507365"/>
          </a:xfrm>
          <a:custGeom>
            <a:avLst/>
            <a:gdLst/>
            <a:ahLst/>
            <a:cxnLst/>
            <a:rect l="l" t="t" r="r" b="b"/>
            <a:pathLst>
              <a:path w="244475" h="507365">
                <a:moveTo>
                  <a:pt x="244322" y="0"/>
                </a:moveTo>
                <a:lnTo>
                  <a:pt x="0" y="0"/>
                </a:lnTo>
                <a:lnTo>
                  <a:pt x="0" y="506742"/>
                </a:lnTo>
                <a:lnTo>
                  <a:pt x="244322" y="506742"/>
                </a:lnTo>
                <a:lnTo>
                  <a:pt x="244322" y="0"/>
                </a:lnTo>
                <a:close/>
              </a:path>
            </a:pathLst>
          </a:custGeom>
          <a:solidFill>
            <a:srgbClr val="8BD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15325075" y="1213423"/>
            <a:ext cx="203200" cy="207645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FV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697439" y="5029493"/>
            <a:ext cx="1537970" cy="199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20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r>
              <a:rPr sz="115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spc="-5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15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spc="5" dirty="0">
                <a:solidFill>
                  <a:srgbClr val="231F20"/>
                </a:solidFill>
                <a:latin typeface="Calibri"/>
                <a:cs typeface="Calibri"/>
              </a:rPr>
              <a:t>be</a:t>
            </a:r>
            <a:r>
              <a:rPr sz="115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231F20"/>
                </a:solidFill>
                <a:latin typeface="Calibri"/>
                <a:cs typeface="Calibri"/>
              </a:rPr>
              <a:t>Renovated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697439" y="5376965"/>
            <a:ext cx="1613535" cy="199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20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r>
              <a:rPr sz="115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spc="-5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15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spc="5" dirty="0">
                <a:solidFill>
                  <a:srgbClr val="231F20"/>
                </a:solidFill>
                <a:latin typeface="Calibri"/>
                <a:cs typeface="Calibri"/>
              </a:rPr>
              <a:t>be</a:t>
            </a:r>
            <a:r>
              <a:rPr sz="115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spc="10" dirty="0">
                <a:solidFill>
                  <a:srgbClr val="231F20"/>
                </a:solidFill>
                <a:latin typeface="Calibri"/>
                <a:cs typeface="Calibri"/>
              </a:rPr>
              <a:t>Demolished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697439" y="5724437"/>
            <a:ext cx="1371600" cy="199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20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r>
              <a:rPr sz="115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spc="-5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115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spc="5" dirty="0">
                <a:solidFill>
                  <a:srgbClr val="231F20"/>
                </a:solidFill>
                <a:latin typeface="Calibri"/>
                <a:cs typeface="Calibri"/>
              </a:rPr>
              <a:t>be</a:t>
            </a:r>
            <a:r>
              <a:rPr sz="1150" spc="-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231F20"/>
                </a:solidFill>
                <a:latin typeface="Calibri"/>
                <a:cs typeface="Calibri"/>
              </a:rPr>
              <a:t>Vacated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1232065" y="5014879"/>
            <a:ext cx="396875" cy="238760"/>
          </a:xfrm>
          <a:custGeom>
            <a:avLst/>
            <a:gdLst/>
            <a:ahLst/>
            <a:cxnLst/>
            <a:rect l="l" t="t" r="r" b="b"/>
            <a:pathLst>
              <a:path w="396875" h="238760">
                <a:moveTo>
                  <a:pt x="0" y="238404"/>
                </a:moveTo>
                <a:lnTo>
                  <a:pt x="396506" y="238404"/>
                </a:lnTo>
                <a:lnTo>
                  <a:pt x="396506" y="0"/>
                </a:lnTo>
                <a:lnTo>
                  <a:pt x="0" y="0"/>
                </a:lnTo>
                <a:lnTo>
                  <a:pt x="0" y="238404"/>
                </a:lnTo>
                <a:close/>
              </a:path>
            </a:pathLst>
          </a:custGeom>
          <a:ln w="48260">
            <a:solidFill>
              <a:srgbClr val="254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232065" y="5371810"/>
            <a:ext cx="396875" cy="238760"/>
          </a:xfrm>
          <a:custGeom>
            <a:avLst/>
            <a:gdLst/>
            <a:ahLst/>
            <a:cxnLst/>
            <a:rect l="l" t="t" r="r" b="b"/>
            <a:pathLst>
              <a:path w="396875" h="238760">
                <a:moveTo>
                  <a:pt x="0" y="238404"/>
                </a:moveTo>
                <a:lnTo>
                  <a:pt x="396506" y="238404"/>
                </a:lnTo>
                <a:lnTo>
                  <a:pt x="396506" y="0"/>
                </a:lnTo>
                <a:lnTo>
                  <a:pt x="0" y="0"/>
                </a:lnTo>
                <a:lnTo>
                  <a:pt x="0" y="238404"/>
                </a:lnTo>
                <a:close/>
              </a:path>
            </a:pathLst>
          </a:custGeom>
          <a:ln w="4826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232065" y="5728741"/>
            <a:ext cx="396875" cy="238760"/>
          </a:xfrm>
          <a:custGeom>
            <a:avLst/>
            <a:gdLst/>
            <a:ahLst/>
            <a:cxnLst/>
            <a:rect l="l" t="t" r="r" b="b"/>
            <a:pathLst>
              <a:path w="396875" h="238760">
                <a:moveTo>
                  <a:pt x="0" y="238404"/>
                </a:moveTo>
                <a:lnTo>
                  <a:pt x="396506" y="238404"/>
                </a:lnTo>
                <a:lnTo>
                  <a:pt x="396506" y="0"/>
                </a:lnTo>
                <a:lnTo>
                  <a:pt x="0" y="0"/>
                </a:lnTo>
                <a:lnTo>
                  <a:pt x="0" y="238404"/>
                </a:lnTo>
                <a:close/>
              </a:path>
            </a:pathLst>
          </a:custGeom>
          <a:ln w="48260">
            <a:solidFill>
              <a:srgbClr val="F18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7" name="object 137"/>
          <p:cNvGrpSpPr/>
          <p:nvPr/>
        </p:nvGrpSpPr>
        <p:grpSpPr>
          <a:xfrm>
            <a:off x="14032546" y="2639390"/>
            <a:ext cx="1158240" cy="559435"/>
            <a:chOff x="14032546" y="2639390"/>
            <a:chExt cx="1158240" cy="559435"/>
          </a:xfrm>
        </p:grpSpPr>
        <p:sp>
          <p:nvSpPr>
            <p:cNvPr id="138" name="object 138"/>
            <p:cNvSpPr/>
            <p:nvPr/>
          </p:nvSpPr>
          <p:spPr>
            <a:xfrm>
              <a:off x="14068741" y="3023565"/>
              <a:ext cx="1085850" cy="138430"/>
            </a:xfrm>
            <a:custGeom>
              <a:avLst/>
              <a:gdLst/>
              <a:ahLst/>
              <a:cxnLst/>
              <a:rect l="l" t="t" r="r" b="b"/>
              <a:pathLst>
                <a:path w="1085850" h="138430">
                  <a:moveTo>
                    <a:pt x="0" y="138430"/>
                  </a:moveTo>
                  <a:lnTo>
                    <a:pt x="1085850" y="138430"/>
                  </a:lnTo>
                  <a:lnTo>
                    <a:pt x="1085850" y="0"/>
                  </a:lnTo>
                  <a:lnTo>
                    <a:pt x="0" y="0"/>
                  </a:lnTo>
                  <a:lnTo>
                    <a:pt x="0" y="1384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4068741" y="2675585"/>
              <a:ext cx="1085850" cy="487045"/>
            </a:xfrm>
            <a:custGeom>
              <a:avLst/>
              <a:gdLst/>
              <a:ahLst/>
              <a:cxnLst/>
              <a:rect l="l" t="t" r="r" b="b"/>
              <a:pathLst>
                <a:path w="1085850" h="487044">
                  <a:moveTo>
                    <a:pt x="91211" y="0"/>
                  </a:moveTo>
                  <a:lnTo>
                    <a:pt x="91211" y="347472"/>
                  </a:lnTo>
                  <a:lnTo>
                    <a:pt x="0" y="347472"/>
                  </a:lnTo>
                  <a:lnTo>
                    <a:pt x="0" y="486460"/>
                  </a:lnTo>
                  <a:lnTo>
                    <a:pt x="1085850" y="486460"/>
                  </a:lnTo>
                  <a:lnTo>
                    <a:pt x="1085850" y="0"/>
                  </a:lnTo>
                  <a:lnTo>
                    <a:pt x="91211" y="0"/>
                  </a:lnTo>
                  <a:close/>
                </a:path>
              </a:pathLst>
            </a:custGeom>
            <a:ln w="72389">
              <a:solidFill>
                <a:srgbClr val="F18C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10991015" y="5557333"/>
            <a:ext cx="267335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13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9211524" y="5879179"/>
            <a:ext cx="267335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9319675" y="2872460"/>
            <a:ext cx="146685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b="1" spc="5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9991382" y="5053064"/>
            <a:ext cx="146685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b="1" spc="5" dirty="0">
                <a:solidFill>
                  <a:srgbClr val="231F20"/>
                </a:solidFill>
                <a:latin typeface="Arial"/>
                <a:cs typeface="Arial"/>
              </a:rPr>
              <a:t>9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0755386" y="4218697"/>
            <a:ext cx="146685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b="1" spc="5" dirty="0">
                <a:solidFill>
                  <a:srgbClr val="231F20"/>
                </a:solidFill>
                <a:latin typeface="Arial"/>
                <a:cs typeface="Arial"/>
              </a:rPr>
              <a:t>7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0731280" y="6943746"/>
            <a:ext cx="267335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12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9363326" y="4664764"/>
            <a:ext cx="146685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b="1" spc="5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4196147" y="2711780"/>
            <a:ext cx="922655" cy="3117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0010" rIns="0" bIns="0" rtlCol="0">
            <a:spAutoFit/>
          </a:bodyPr>
          <a:lstStyle/>
          <a:p>
            <a:pPr marL="13335" algn="ctr">
              <a:lnSpc>
                <a:spcPts val="1820"/>
              </a:lnSpc>
              <a:spcBef>
                <a:spcPts val="630"/>
              </a:spcBef>
            </a:pP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14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5600" y="507892"/>
            <a:ext cx="4576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Long-range</a:t>
            </a:r>
            <a:r>
              <a:rPr spc="-50" dirty="0"/>
              <a:t> </a:t>
            </a:r>
            <a:r>
              <a:rPr spc="-135" dirty="0"/>
              <a:t>Master</a:t>
            </a:r>
            <a:r>
              <a:rPr spc="-45" dirty="0"/>
              <a:t> </a:t>
            </a:r>
            <a:r>
              <a:rPr spc="-165" dirty="0"/>
              <a:t>Plan</a:t>
            </a:r>
          </a:p>
        </p:txBody>
      </p:sp>
      <p:sp>
        <p:nvSpPr>
          <p:cNvPr id="3" name="object 3"/>
          <p:cNvSpPr/>
          <p:nvPr/>
        </p:nvSpPr>
        <p:spPr>
          <a:xfrm>
            <a:off x="209376" y="122019"/>
            <a:ext cx="1346200" cy="1346200"/>
          </a:xfrm>
          <a:custGeom>
            <a:avLst/>
            <a:gdLst/>
            <a:ahLst/>
            <a:cxnLst/>
            <a:rect l="l" t="t" r="r" b="b"/>
            <a:pathLst>
              <a:path w="1346200" h="1346200">
                <a:moveTo>
                  <a:pt x="672998" y="0"/>
                </a:moveTo>
                <a:lnTo>
                  <a:pt x="624935" y="1689"/>
                </a:lnTo>
                <a:lnTo>
                  <a:pt x="577783" y="6683"/>
                </a:lnTo>
                <a:lnTo>
                  <a:pt x="531658" y="14866"/>
                </a:lnTo>
                <a:lnTo>
                  <a:pt x="486673" y="26126"/>
                </a:lnTo>
                <a:lnTo>
                  <a:pt x="442942" y="40347"/>
                </a:lnTo>
                <a:lnTo>
                  <a:pt x="400578" y="57416"/>
                </a:lnTo>
                <a:lnTo>
                  <a:pt x="359696" y="77220"/>
                </a:lnTo>
                <a:lnTo>
                  <a:pt x="320410" y="99644"/>
                </a:lnTo>
                <a:lnTo>
                  <a:pt x="282832" y="124575"/>
                </a:lnTo>
                <a:lnTo>
                  <a:pt x="247078" y="151898"/>
                </a:lnTo>
                <a:lnTo>
                  <a:pt x="213261" y="181500"/>
                </a:lnTo>
                <a:lnTo>
                  <a:pt x="181495" y="213266"/>
                </a:lnTo>
                <a:lnTo>
                  <a:pt x="151894" y="247083"/>
                </a:lnTo>
                <a:lnTo>
                  <a:pt x="124571" y="282838"/>
                </a:lnTo>
                <a:lnTo>
                  <a:pt x="99641" y="320415"/>
                </a:lnTo>
                <a:lnTo>
                  <a:pt x="77218" y="359702"/>
                </a:lnTo>
                <a:lnTo>
                  <a:pt x="57414" y="400584"/>
                </a:lnTo>
                <a:lnTo>
                  <a:pt x="40346" y="442947"/>
                </a:lnTo>
                <a:lnTo>
                  <a:pt x="26125" y="486678"/>
                </a:lnTo>
                <a:lnTo>
                  <a:pt x="14866" y="531662"/>
                </a:lnTo>
                <a:lnTo>
                  <a:pt x="6683" y="577786"/>
                </a:lnTo>
                <a:lnTo>
                  <a:pt x="1689" y="624936"/>
                </a:lnTo>
                <a:lnTo>
                  <a:pt x="0" y="672998"/>
                </a:lnTo>
                <a:lnTo>
                  <a:pt x="1689" y="721061"/>
                </a:lnTo>
                <a:lnTo>
                  <a:pt x="6683" y="768212"/>
                </a:lnTo>
                <a:lnTo>
                  <a:pt x="14866" y="814337"/>
                </a:lnTo>
                <a:lnTo>
                  <a:pt x="26125" y="859323"/>
                </a:lnTo>
                <a:lnTo>
                  <a:pt x="40346" y="903054"/>
                </a:lnTo>
                <a:lnTo>
                  <a:pt x="57414" y="945417"/>
                </a:lnTo>
                <a:lnTo>
                  <a:pt x="77218" y="986300"/>
                </a:lnTo>
                <a:lnTo>
                  <a:pt x="99641" y="1025586"/>
                </a:lnTo>
                <a:lnTo>
                  <a:pt x="124571" y="1063163"/>
                </a:lnTo>
                <a:lnTo>
                  <a:pt x="151894" y="1098918"/>
                </a:lnTo>
                <a:lnTo>
                  <a:pt x="181495" y="1132735"/>
                </a:lnTo>
                <a:lnTo>
                  <a:pt x="213261" y="1164501"/>
                </a:lnTo>
                <a:lnTo>
                  <a:pt x="247078" y="1194102"/>
                </a:lnTo>
                <a:lnTo>
                  <a:pt x="282832" y="1221425"/>
                </a:lnTo>
                <a:lnTo>
                  <a:pt x="320410" y="1246355"/>
                </a:lnTo>
                <a:lnTo>
                  <a:pt x="359696" y="1268778"/>
                </a:lnTo>
                <a:lnTo>
                  <a:pt x="400578" y="1288581"/>
                </a:lnTo>
                <a:lnTo>
                  <a:pt x="442942" y="1305650"/>
                </a:lnTo>
                <a:lnTo>
                  <a:pt x="486673" y="1319871"/>
                </a:lnTo>
                <a:lnTo>
                  <a:pt x="531658" y="1331130"/>
                </a:lnTo>
                <a:lnTo>
                  <a:pt x="577783" y="1339313"/>
                </a:lnTo>
                <a:lnTo>
                  <a:pt x="624935" y="1344307"/>
                </a:lnTo>
                <a:lnTo>
                  <a:pt x="672998" y="1345996"/>
                </a:lnTo>
                <a:lnTo>
                  <a:pt x="721061" y="1344307"/>
                </a:lnTo>
                <a:lnTo>
                  <a:pt x="768212" y="1339313"/>
                </a:lnTo>
                <a:lnTo>
                  <a:pt x="814337" y="1331130"/>
                </a:lnTo>
                <a:lnTo>
                  <a:pt x="859323" y="1319871"/>
                </a:lnTo>
                <a:lnTo>
                  <a:pt x="903054" y="1305650"/>
                </a:lnTo>
                <a:lnTo>
                  <a:pt x="945417" y="1288581"/>
                </a:lnTo>
                <a:lnTo>
                  <a:pt x="986300" y="1268778"/>
                </a:lnTo>
                <a:lnTo>
                  <a:pt x="1025586" y="1246355"/>
                </a:lnTo>
                <a:lnTo>
                  <a:pt x="1063163" y="1221425"/>
                </a:lnTo>
                <a:lnTo>
                  <a:pt x="1098918" y="1194102"/>
                </a:lnTo>
                <a:lnTo>
                  <a:pt x="1132735" y="1164501"/>
                </a:lnTo>
                <a:lnTo>
                  <a:pt x="1164501" y="1132735"/>
                </a:lnTo>
                <a:lnTo>
                  <a:pt x="1194102" y="1098918"/>
                </a:lnTo>
                <a:lnTo>
                  <a:pt x="1221425" y="1063163"/>
                </a:lnTo>
                <a:lnTo>
                  <a:pt x="1246355" y="1025586"/>
                </a:lnTo>
                <a:lnTo>
                  <a:pt x="1268778" y="986300"/>
                </a:lnTo>
                <a:lnTo>
                  <a:pt x="1288581" y="945417"/>
                </a:lnTo>
                <a:lnTo>
                  <a:pt x="1305650" y="903054"/>
                </a:lnTo>
                <a:lnTo>
                  <a:pt x="1319871" y="859323"/>
                </a:lnTo>
                <a:lnTo>
                  <a:pt x="1331130" y="814337"/>
                </a:lnTo>
                <a:lnTo>
                  <a:pt x="1339313" y="768212"/>
                </a:lnTo>
                <a:lnTo>
                  <a:pt x="1344307" y="721061"/>
                </a:lnTo>
                <a:lnTo>
                  <a:pt x="1345996" y="672998"/>
                </a:lnTo>
                <a:lnTo>
                  <a:pt x="1344307" y="624936"/>
                </a:lnTo>
                <a:lnTo>
                  <a:pt x="1339313" y="577786"/>
                </a:lnTo>
                <a:lnTo>
                  <a:pt x="1331130" y="531662"/>
                </a:lnTo>
                <a:lnTo>
                  <a:pt x="1319871" y="486678"/>
                </a:lnTo>
                <a:lnTo>
                  <a:pt x="1305650" y="442947"/>
                </a:lnTo>
                <a:lnTo>
                  <a:pt x="1288581" y="400584"/>
                </a:lnTo>
                <a:lnTo>
                  <a:pt x="1268778" y="359702"/>
                </a:lnTo>
                <a:lnTo>
                  <a:pt x="1246355" y="320415"/>
                </a:lnTo>
                <a:lnTo>
                  <a:pt x="1221425" y="282838"/>
                </a:lnTo>
                <a:lnTo>
                  <a:pt x="1194102" y="247083"/>
                </a:lnTo>
                <a:lnTo>
                  <a:pt x="1164501" y="213266"/>
                </a:lnTo>
                <a:lnTo>
                  <a:pt x="1132735" y="181500"/>
                </a:lnTo>
                <a:lnTo>
                  <a:pt x="1098918" y="151898"/>
                </a:lnTo>
                <a:lnTo>
                  <a:pt x="1063163" y="124575"/>
                </a:lnTo>
                <a:lnTo>
                  <a:pt x="1025586" y="99644"/>
                </a:lnTo>
                <a:lnTo>
                  <a:pt x="986300" y="77220"/>
                </a:lnTo>
                <a:lnTo>
                  <a:pt x="945417" y="57416"/>
                </a:lnTo>
                <a:lnTo>
                  <a:pt x="903054" y="40347"/>
                </a:lnTo>
                <a:lnTo>
                  <a:pt x="859323" y="26126"/>
                </a:lnTo>
                <a:lnTo>
                  <a:pt x="814337" y="14866"/>
                </a:lnTo>
                <a:lnTo>
                  <a:pt x="768212" y="6683"/>
                </a:lnTo>
                <a:lnTo>
                  <a:pt x="721061" y="1689"/>
                </a:lnTo>
                <a:lnTo>
                  <a:pt x="672998" y="0"/>
                </a:lnTo>
                <a:close/>
              </a:path>
            </a:pathLst>
          </a:custGeom>
          <a:solidFill>
            <a:srgbClr val="8BD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0302" y="439419"/>
            <a:ext cx="685165" cy="68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00" spc="385" dirty="0">
                <a:solidFill>
                  <a:srgbClr val="FFFFFF"/>
                </a:solidFill>
                <a:latin typeface="Calibri"/>
                <a:cs typeface="Calibri"/>
              </a:rPr>
              <a:t>FV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8880" y="2711735"/>
            <a:ext cx="2000250" cy="251460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250" spc="254" dirty="0">
                <a:solidFill>
                  <a:srgbClr val="231F20"/>
                </a:solidFill>
                <a:latin typeface="Calibri"/>
                <a:cs typeface="Calibri"/>
              </a:rPr>
              <a:t>Campus</a:t>
            </a:r>
            <a:r>
              <a:rPr sz="225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170" dirty="0">
                <a:solidFill>
                  <a:srgbClr val="231F20"/>
                </a:solidFill>
                <a:latin typeface="Calibri"/>
                <a:cs typeface="Calibri"/>
              </a:rPr>
              <a:t>Map</a:t>
            </a:r>
            <a:endParaRPr sz="2250">
              <a:latin typeface="Calibri"/>
              <a:cs typeface="Calibri"/>
            </a:endParaRPr>
          </a:p>
          <a:p>
            <a:pPr marL="337820" marR="29845">
              <a:lnSpc>
                <a:spcPct val="113100"/>
              </a:lnSpc>
              <a:spcBef>
                <a:spcPts val="260"/>
              </a:spcBef>
            </a:pP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Administration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Facilities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Student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37820">
              <a:lnSpc>
                <a:spcPct val="100000"/>
              </a:lnSpc>
              <a:spcBef>
                <a:spcPts val="165"/>
              </a:spcBef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Library</a:t>
            </a:r>
            <a:endParaRPr sz="1050">
              <a:latin typeface="Calibri"/>
              <a:cs typeface="Calibri"/>
            </a:endParaRPr>
          </a:p>
          <a:p>
            <a:pPr marL="337820" marR="5080">
              <a:lnSpc>
                <a:spcPct val="113100"/>
              </a:lnSpc>
            </a:pPr>
            <a:r>
              <a:rPr sz="1050" spc="35" dirty="0">
                <a:solidFill>
                  <a:srgbClr val="231F20"/>
                </a:solidFill>
                <a:latin typeface="Calibri"/>
                <a:cs typeface="Calibri"/>
              </a:rPr>
              <a:t>Arts,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 Humanities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Theatre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Communications</a:t>
            </a:r>
            <a:endParaRPr sz="1050">
              <a:latin typeface="Calibri"/>
              <a:cs typeface="Calibri"/>
            </a:endParaRPr>
          </a:p>
          <a:p>
            <a:pPr marL="337820">
              <a:lnSpc>
                <a:spcPct val="100000"/>
              </a:lnSpc>
              <a:spcBef>
                <a:spcPts val="165"/>
              </a:spcBef>
            </a:pP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Social</a:t>
            </a:r>
            <a:r>
              <a:rPr sz="10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Sciences</a:t>
            </a:r>
            <a:endParaRPr sz="1050">
              <a:latin typeface="Calibri"/>
              <a:cs typeface="Calibri"/>
            </a:endParaRPr>
          </a:p>
          <a:p>
            <a:pPr marL="337820" marR="485775">
              <a:lnSpc>
                <a:spcPct val="113100"/>
              </a:lnSpc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Physical Education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Science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Math</a:t>
            </a:r>
            <a:endParaRPr sz="1050">
              <a:latin typeface="Calibri"/>
              <a:cs typeface="Calibri"/>
            </a:endParaRPr>
          </a:p>
          <a:p>
            <a:pPr marL="337820">
              <a:lnSpc>
                <a:spcPct val="100000"/>
              </a:lnSpc>
              <a:spcBef>
                <a:spcPts val="165"/>
              </a:spcBef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Business</a:t>
            </a:r>
            <a:r>
              <a:rPr sz="105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endParaRPr sz="1050">
              <a:latin typeface="Calibri"/>
              <a:cs typeface="Calibri"/>
            </a:endParaRPr>
          </a:p>
          <a:p>
            <a:pPr marL="337820" marR="162560">
              <a:lnSpc>
                <a:spcPct val="113100"/>
              </a:lnSpc>
              <a:spcBef>
                <a:spcPts val="5"/>
              </a:spcBef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Business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Administration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Engineering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8819" y="5848559"/>
            <a:ext cx="1992630" cy="328295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38455" indent="-32639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Child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 Development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Service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Social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Sciences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trike="sngStrike" spc="65" dirty="0">
                <a:solidFill>
                  <a:srgbClr val="E6EAEA"/>
                </a:solidFill>
                <a:latin typeface="Calibri"/>
                <a:cs typeface="Calibri"/>
              </a:rPr>
              <a:t>Communications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Theatre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Humanities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Student</a:t>
            </a:r>
            <a:r>
              <a:rPr sz="105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trike="sngStrike" spc="90" dirty="0">
                <a:solidFill>
                  <a:srgbClr val="E6EAEA"/>
                </a:solidFill>
                <a:latin typeface="Calibri"/>
                <a:cs typeface="Calibri"/>
              </a:rPr>
              <a:t>Administration</a:t>
            </a:r>
            <a:endParaRPr sz="1050">
              <a:latin typeface="Calibri"/>
              <a:cs typeface="Calibri"/>
            </a:endParaRPr>
          </a:p>
          <a:p>
            <a:pPr marL="338455" marR="73025" indent="-325755">
              <a:lnSpc>
                <a:spcPts val="1430"/>
              </a:lnSpc>
              <a:spcBef>
                <a:spcPts val="70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trike="sngStrike" spc="90" dirty="0">
                <a:solidFill>
                  <a:srgbClr val="E6EAEA"/>
                </a:solidFill>
                <a:latin typeface="Calibri"/>
                <a:cs typeface="Calibri"/>
              </a:rPr>
              <a:t>Instructional </a:t>
            </a:r>
            <a:r>
              <a:rPr sz="1050" strike="sngStrike" spc="80" dirty="0">
                <a:solidFill>
                  <a:srgbClr val="E6EAEA"/>
                </a:solidFill>
                <a:latin typeface="Calibri"/>
                <a:cs typeface="Calibri"/>
              </a:rPr>
              <a:t>Resources </a:t>
            </a:r>
            <a:r>
              <a:rPr sz="1050" strike="noStrike" spc="85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100" dirty="0">
                <a:solidFill>
                  <a:srgbClr val="E6EAEA"/>
                </a:solidFill>
                <a:latin typeface="Calibri"/>
                <a:cs typeface="Calibri"/>
              </a:rPr>
              <a:t>Library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8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Physical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Education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Business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Training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38455" marR="179070" indent="-325755">
              <a:lnSpc>
                <a:spcPct val="113100"/>
              </a:lnSpc>
              <a:buAutoNum type="arabicPeriod"/>
              <a:tabLst>
                <a:tab pos="338455" algn="l"/>
                <a:tab pos="339090" algn="l"/>
              </a:tabLst>
            </a:pPr>
            <a:r>
              <a:rPr sz="1050" strike="sngStrike" spc="60" dirty="0">
                <a:solidFill>
                  <a:srgbClr val="E6EAEA"/>
                </a:solidFill>
                <a:latin typeface="Calibri"/>
                <a:cs typeface="Calibri"/>
              </a:rPr>
              <a:t>Engineering </a:t>
            </a:r>
            <a:r>
              <a:rPr sz="1050" strike="sngStrike" spc="-80" dirty="0">
                <a:solidFill>
                  <a:srgbClr val="E6EAEA"/>
                </a:solidFill>
                <a:latin typeface="Calibri"/>
                <a:cs typeface="Calibri"/>
              </a:rPr>
              <a:t>&amp;</a:t>
            </a:r>
            <a:r>
              <a:rPr sz="1050" strike="sngStrike" spc="-75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60" dirty="0">
                <a:solidFill>
                  <a:srgbClr val="E6EAEA"/>
                </a:solidFill>
                <a:latin typeface="Calibri"/>
                <a:cs typeface="Calibri"/>
              </a:rPr>
              <a:t>Emerson </a:t>
            </a:r>
            <a:r>
              <a:rPr sz="1050" strike="noStrike" spc="65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45" dirty="0">
                <a:solidFill>
                  <a:srgbClr val="E6EAEA"/>
                </a:solidFill>
                <a:latin typeface="Calibri"/>
                <a:cs typeface="Calibri"/>
              </a:rPr>
              <a:t>Center </a:t>
            </a:r>
            <a:r>
              <a:rPr sz="1050" strike="sngStrike" spc="25" dirty="0">
                <a:solidFill>
                  <a:srgbClr val="E6EAEA"/>
                </a:solidFill>
                <a:latin typeface="Calibri"/>
                <a:cs typeface="Calibri"/>
              </a:rPr>
              <a:t>for  </a:t>
            </a:r>
            <a:r>
              <a:rPr sz="1050" strike="sngStrike" spc="60" dirty="0">
                <a:solidFill>
                  <a:srgbClr val="E6EAEA"/>
                </a:solidFill>
                <a:latin typeface="Calibri"/>
                <a:cs typeface="Calibri"/>
              </a:rPr>
              <a:t>Engineering </a:t>
            </a:r>
            <a:r>
              <a:rPr sz="1050" strike="noStrike" spc="65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-80" dirty="0">
                <a:solidFill>
                  <a:srgbClr val="E6EAEA"/>
                </a:solidFill>
                <a:latin typeface="Calibri"/>
                <a:cs typeface="Calibri"/>
              </a:rPr>
              <a:t>&amp;</a:t>
            </a:r>
            <a:r>
              <a:rPr sz="1050" strike="sngStrike" spc="70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50" dirty="0">
                <a:solidFill>
                  <a:srgbClr val="E6EAEA"/>
                </a:solidFill>
                <a:latin typeface="Calibri"/>
                <a:cs typeface="Calibri"/>
              </a:rPr>
              <a:t>Manufacturing</a:t>
            </a:r>
            <a:endParaRPr sz="105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165"/>
              </a:spcBef>
              <a:buAutoNum type="arabicPeriod"/>
              <a:tabLst>
                <a:tab pos="338455" algn="l"/>
                <a:tab pos="339090" algn="l"/>
              </a:tabLst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Science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80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10" dirty="0">
                <a:solidFill>
                  <a:srgbClr val="231F20"/>
                </a:solidFill>
                <a:latin typeface="Calibri"/>
                <a:cs typeface="Calibri"/>
              </a:rPr>
              <a:t>Math</a:t>
            </a:r>
            <a:endParaRPr sz="1050">
              <a:latin typeface="Calibri"/>
              <a:cs typeface="Calibri"/>
            </a:endParaRPr>
          </a:p>
          <a:p>
            <a:pPr marL="338455" marR="342265" indent="-325755">
              <a:lnSpc>
                <a:spcPct val="113100"/>
              </a:lnSpc>
              <a:buAutoNum type="arabicPeriod"/>
              <a:tabLst>
                <a:tab pos="338455" algn="l"/>
                <a:tab pos="339090" algn="l"/>
              </a:tabLst>
            </a:pPr>
            <a:r>
              <a:rPr sz="1050" strike="sngStrike" spc="45" dirty="0">
                <a:solidFill>
                  <a:srgbClr val="E6EAEA"/>
                </a:solidFill>
                <a:latin typeface="Calibri"/>
                <a:cs typeface="Calibri"/>
              </a:rPr>
              <a:t>Center</a:t>
            </a:r>
            <a:r>
              <a:rPr sz="1050" strike="sngStrike" spc="35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25" dirty="0">
                <a:solidFill>
                  <a:srgbClr val="E6EAEA"/>
                </a:solidFill>
                <a:latin typeface="Calibri"/>
                <a:cs typeface="Calibri"/>
              </a:rPr>
              <a:t>for</a:t>
            </a:r>
            <a:r>
              <a:rPr sz="1050" strike="sngStrike" spc="35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30" dirty="0">
                <a:solidFill>
                  <a:srgbClr val="E6EAEA"/>
                </a:solidFill>
                <a:latin typeface="Calibri"/>
                <a:cs typeface="Calibri"/>
              </a:rPr>
              <a:t>Workforce </a:t>
            </a:r>
            <a:r>
              <a:rPr sz="1050" strike="noStrike" spc="35" dirty="0">
                <a:solidFill>
                  <a:srgbClr val="E6EAEA"/>
                </a:solidFill>
                <a:latin typeface="Calibri"/>
                <a:cs typeface="Calibri"/>
              </a:rPr>
              <a:t> </a:t>
            </a:r>
            <a:r>
              <a:rPr sz="1050" strike="sngStrike" spc="60" dirty="0">
                <a:solidFill>
                  <a:srgbClr val="E6EAEA"/>
                </a:solidFill>
                <a:latin typeface="Calibri"/>
                <a:cs typeface="Calibri"/>
              </a:rPr>
              <a:t>Innovation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8880" y="5353050"/>
            <a:ext cx="1839595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260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r>
              <a:rPr sz="2250" spc="1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245" dirty="0">
                <a:solidFill>
                  <a:srgbClr val="231F20"/>
                </a:solidFill>
                <a:latin typeface="Calibri"/>
                <a:cs typeface="Calibri"/>
              </a:rPr>
              <a:t>Key</a:t>
            </a:r>
            <a:endParaRPr sz="225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1585" y="4748141"/>
            <a:ext cx="87630" cy="8764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1585" y="4023889"/>
            <a:ext cx="87630" cy="8764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1585" y="4570536"/>
            <a:ext cx="87630" cy="8764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1585" y="5107076"/>
            <a:ext cx="87630" cy="8764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1585" y="4194354"/>
            <a:ext cx="87630" cy="8764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11585" y="3289362"/>
            <a:ext cx="87630" cy="8764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1585" y="4378839"/>
            <a:ext cx="87630" cy="8764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11585" y="3473870"/>
            <a:ext cx="87630" cy="8764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1585" y="3845459"/>
            <a:ext cx="87630" cy="8764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11585" y="3654988"/>
            <a:ext cx="87630" cy="87642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3606620" y="1094739"/>
            <a:ext cx="11938000" cy="8963660"/>
            <a:chOff x="3606620" y="1094739"/>
            <a:chExt cx="11938000" cy="8963660"/>
          </a:xfrm>
        </p:grpSpPr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57361" y="1094739"/>
              <a:ext cx="11875373" cy="89636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98941" y="2655709"/>
              <a:ext cx="6169660" cy="5057140"/>
            </a:xfrm>
            <a:custGeom>
              <a:avLst/>
              <a:gdLst/>
              <a:ahLst/>
              <a:cxnLst/>
              <a:rect l="l" t="t" r="r" b="b"/>
              <a:pathLst>
                <a:path w="6169659" h="5057140">
                  <a:moveTo>
                    <a:pt x="686727" y="2851835"/>
                  </a:moveTo>
                  <a:lnTo>
                    <a:pt x="6045" y="2851835"/>
                  </a:lnTo>
                  <a:lnTo>
                    <a:pt x="6045" y="4236605"/>
                  </a:lnTo>
                  <a:lnTo>
                    <a:pt x="686727" y="4236605"/>
                  </a:lnTo>
                  <a:lnTo>
                    <a:pt x="686727" y="2851835"/>
                  </a:lnTo>
                  <a:close/>
                </a:path>
                <a:path w="6169659" h="5057140">
                  <a:moveTo>
                    <a:pt x="704646" y="1925040"/>
                  </a:moveTo>
                  <a:lnTo>
                    <a:pt x="252526" y="1925040"/>
                  </a:lnTo>
                  <a:lnTo>
                    <a:pt x="252526" y="2479205"/>
                  </a:lnTo>
                  <a:lnTo>
                    <a:pt x="704646" y="2479205"/>
                  </a:lnTo>
                  <a:lnTo>
                    <a:pt x="704646" y="1925040"/>
                  </a:lnTo>
                  <a:close/>
                </a:path>
                <a:path w="6169659" h="5057140">
                  <a:moveTo>
                    <a:pt x="704646" y="0"/>
                  </a:moveTo>
                  <a:lnTo>
                    <a:pt x="0" y="0"/>
                  </a:lnTo>
                  <a:lnTo>
                    <a:pt x="0" y="976604"/>
                  </a:lnTo>
                  <a:lnTo>
                    <a:pt x="704646" y="976604"/>
                  </a:lnTo>
                  <a:lnTo>
                    <a:pt x="704646" y="0"/>
                  </a:lnTo>
                  <a:close/>
                </a:path>
                <a:path w="6169659" h="5057140">
                  <a:moveTo>
                    <a:pt x="1389761" y="2202142"/>
                  </a:moveTo>
                  <a:lnTo>
                    <a:pt x="790041" y="2202142"/>
                  </a:lnTo>
                  <a:lnTo>
                    <a:pt x="790041" y="2891891"/>
                  </a:lnTo>
                  <a:lnTo>
                    <a:pt x="1389761" y="2891891"/>
                  </a:lnTo>
                  <a:lnTo>
                    <a:pt x="1389761" y="2202142"/>
                  </a:lnTo>
                  <a:close/>
                </a:path>
                <a:path w="6169659" h="5057140">
                  <a:moveTo>
                    <a:pt x="2270048" y="3622357"/>
                  </a:moveTo>
                  <a:lnTo>
                    <a:pt x="1489862" y="3622357"/>
                  </a:lnTo>
                  <a:lnTo>
                    <a:pt x="1489862" y="5057038"/>
                  </a:lnTo>
                  <a:lnTo>
                    <a:pt x="2270048" y="5057038"/>
                  </a:lnTo>
                  <a:lnTo>
                    <a:pt x="2270048" y="3622357"/>
                  </a:lnTo>
                  <a:close/>
                </a:path>
                <a:path w="6169659" h="5057140">
                  <a:moveTo>
                    <a:pt x="2321331" y="1361351"/>
                  </a:moveTo>
                  <a:lnTo>
                    <a:pt x="1452892" y="1361351"/>
                  </a:lnTo>
                  <a:lnTo>
                    <a:pt x="1452892" y="2343721"/>
                  </a:lnTo>
                  <a:lnTo>
                    <a:pt x="2321331" y="2343721"/>
                  </a:lnTo>
                  <a:lnTo>
                    <a:pt x="2321331" y="1361351"/>
                  </a:lnTo>
                  <a:close/>
                </a:path>
                <a:path w="6169659" h="5057140">
                  <a:moveTo>
                    <a:pt x="6169215" y="51028"/>
                  </a:moveTo>
                  <a:lnTo>
                    <a:pt x="5080597" y="51028"/>
                  </a:lnTo>
                  <a:lnTo>
                    <a:pt x="5080597" y="613054"/>
                  </a:lnTo>
                  <a:lnTo>
                    <a:pt x="6169215" y="613054"/>
                  </a:lnTo>
                  <a:lnTo>
                    <a:pt x="6169215" y="5102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60496" y="3657794"/>
              <a:ext cx="1521460" cy="2444115"/>
            </a:xfrm>
            <a:custGeom>
              <a:avLst/>
              <a:gdLst/>
              <a:ahLst/>
              <a:cxnLst/>
              <a:rect l="l" t="t" r="r" b="b"/>
              <a:pathLst>
                <a:path w="1521459" h="2444115">
                  <a:moveTo>
                    <a:pt x="640549" y="0"/>
                  </a:moveTo>
                  <a:lnTo>
                    <a:pt x="363397" y="0"/>
                  </a:lnTo>
                  <a:lnTo>
                    <a:pt x="369544" y="584060"/>
                  </a:lnTo>
                  <a:lnTo>
                    <a:pt x="0" y="584060"/>
                  </a:lnTo>
                  <a:lnTo>
                    <a:pt x="0" y="2444102"/>
                  </a:lnTo>
                  <a:lnTo>
                    <a:pt x="640549" y="2444102"/>
                  </a:lnTo>
                  <a:lnTo>
                    <a:pt x="640549" y="1323162"/>
                  </a:lnTo>
                  <a:lnTo>
                    <a:pt x="1087996" y="1323162"/>
                  </a:lnTo>
                  <a:lnTo>
                    <a:pt x="1087996" y="1113751"/>
                  </a:lnTo>
                  <a:lnTo>
                    <a:pt x="1281087" y="1113751"/>
                  </a:lnTo>
                  <a:lnTo>
                    <a:pt x="1281087" y="959764"/>
                  </a:lnTo>
                  <a:lnTo>
                    <a:pt x="1521294" y="959764"/>
                  </a:lnTo>
                  <a:lnTo>
                    <a:pt x="1521294" y="491693"/>
                  </a:lnTo>
                  <a:lnTo>
                    <a:pt x="1151750" y="491693"/>
                  </a:lnTo>
                  <a:lnTo>
                    <a:pt x="1151750" y="331571"/>
                  </a:lnTo>
                  <a:lnTo>
                    <a:pt x="640549" y="331571"/>
                  </a:lnTo>
                  <a:lnTo>
                    <a:pt x="640549" y="0"/>
                  </a:lnTo>
                  <a:close/>
                </a:path>
              </a:pathLst>
            </a:custGeom>
            <a:solidFill>
              <a:srgbClr val="00A14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60503" y="3657796"/>
              <a:ext cx="1521460" cy="2444115"/>
            </a:xfrm>
            <a:custGeom>
              <a:avLst/>
              <a:gdLst/>
              <a:ahLst/>
              <a:cxnLst/>
              <a:rect l="l" t="t" r="r" b="b"/>
              <a:pathLst>
                <a:path w="1521459" h="2444115">
                  <a:moveTo>
                    <a:pt x="0" y="2444102"/>
                  </a:moveTo>
                  <a:lnTo>
                    <a:pt x="0" y="584060"/>
                  </a:lnTo>
                  <a:lnTo>
                    <a:pt x="369544" y="584060"/>
                  </a:lnTo>
                  <a:lnTo>
                    <a:pt x="363385" y="0"/>
                  </a:lnTo>
                  <a:lnTo>
                    <a:pt x="640524" y="0"/>
                  </a:lnTo>
                  <a:lnTo>
                    <a:pt x="640524" y="331558"/>
                  </a:lnTo>
                  <a:lnTo>
                    <a:pt x="1151737" y="331558"/>
                  </a:lnTo>
                  <a:lnTo>
                    <a:pt x="1151737" y="491693"/>
                  </a:lnTo>
                  <a:lnTo>
                    <a:pt x="1521269" y="491693"/>
                  </a:lnTo>
                  <a:lnTo>
                    <a:pt x="1521269" y="959764"/>
                  </a:lnTo>
                  <a:lnTo>
                    <a:pt x="1281087" y="959764"/>
                  </a:lnTo>
                  <a:lnTo>
                    <a:pt x="1281087" y="1113751"/>
                  </a:lnTo>
                  <a:lnTo>
                    <a:pt x="1087983" y="1113751"/>
                  </a:lnTo>
                  <a:lnTo>
                    <a:pt x="1087983" y="1323149"/>
                  </a:lnTo>
                  <a:lnTo>
                    <a:pt x="640524" y="1323149"/>
                  </a:lnTo>
                  <a:lnTo>
                    <a:pt x="640524" y="2444102"/>
                  </a:lnTo>
                  <a:lnTo>
                    <a:pt x="0" y="2444102"/>
                  </a:lnTo>
                  <a:close/>
                </a:path>
              </a:pathLst>
            </a:custGeom>
            <a:ln w="12014">
              <a:solidFill>
                <a:srgbClr val="00A1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019540" y="2688678"/>
              <a:ext cx="659765" cy="908050"/>
            </a:xfrm>
            <a:custGeom>
              <a:avLst/>
              <a:gdLst/>
              <a:ahLst/>
              <a:cxnLst/>
              <a:rect l="l" t="t" r="r" b="b"/>
              <a:pathLst>
                <a:path w="659765" h="908050">
                  <a:moveTo>
                    <a:pt x="659295" y="655320"/>
                  </a:moveTo>
                  <a:lnTo>
                    <a:pt x="601611" y="655320"/>
                  </a:lnTo>
                  <a:lnTo>
                    <a:pt x="601611" y="0"/>
                  </a:lnTo>
                  <a:lnTo>
                    <a:pt x="162763" y="0"/>
                  </a:lnTo>
                  <a:lnTo>
                    <a:pt x="162763" y="655320"/>
                  </a:lnTo>
                  <a:lnTo>
                    <a:pt x="0" y="655320"/>
                  </a:lnTo>
                  <a:lnTo>
                    <a:pt x="0" y="908050"/>
                  </a:lnTo>
                  <a:lnTo>
                    <a:pt x="659295" y="908050"/>
                  </a:lnTo>
                  <a:lnTo>
                    <a:pt x="659295" y="655320"/>
                  </a:lnTo>
                  <a:close/>
                </a:path>
              </a:pathLst>
            </a:custGeom>
            <a:solidFill>
              <a:srgbClr val="E8ECED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55435" y="2018446"/>
              <a:ext cx="1863089" cy="1626235"/>
            </a:xfrm>
            <a:custGeom>
              <a:avLst/>
              <a:gdLst/>
              <a:ahLst/>
              <a:cxnLst/>
              <a:rect l="l" t="t" r="r" b="b"/>
              <a:pathLst>
                <a:path w="1863090" h="1626235">
                  <a:moveTo>
                    <a:pt x="305841" y="0"/>
                  </a:moveTo>
                  <a:lnTo>
                    <a:pt x="0" y="0"/>
                  </a:lnTo>
                  <a:lnTo>
                    <a:pt x="0" y="1282623"/>
                  </a:lnTo>
                  <a:lnTo>
                    <a:pt x="539889" y="1282623"/>
                  </a:lnTo>
                  <a:lnTo>
                    <a:pt x="539889" y="1625993"/>
                  </a:lnTo>
                  <a:lnTo>
                    <a:pt x="1862543" y="1625993"/>
                  </a:lnTo>
                  <a:lnTo>
                    <a:pt x="1862543" y="1279537"/>
                  </a:lnTo>
                  <a:lnTo>
                    <a:pt x="1784019" y="1279537"/>
                  </a:lnTo>
                  <a:lnTo>
                    <a:pt x="1777860" y="985456"/>
                  </a:lnTo>
                  <a:lnTo>
                    <a:pt x="1180426" y="985456"/>
                  </a:lnTo>
                  <a:lnTo>
                    <a:pt x="1180426" y="603592"/>
                  </a:lnTo>
                  <a:lnTo>
                    <a:pt x="305841" y="603592"/>
                  </a:lnTo>
                  <a:lnTo>
                    <a:pt x="305841" y="0"/>
                  </a:lnTo>
                  <a:close/>
                </a:path>
              </a:pathLst>
            </a:custGeom>
            <a:solidFill>
              <a:srgbClr val="00A14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55435" y="2018455"/>
              <a:ext cx="1863089" cy="1626235"/>
            </a:xfrm>
            <a:custGeom>
              <a:avLst/>
              <a:gdLst/>
              <a:ahLst/>
              <a:cxnLst/>
              <a:rect l="l" t="t" r="r" b="b"/>
              <a:pathLst>
                <a:path w="1863090" h="1626235">
                  <a:moveTo>
                    <a:pt x="1777860" y="985443"/>
                  </a:moveTo>
                  <a:lnTo>
                    <a:pt x="1180439" y="985443"/>
                  </a:lnTo>
                  <a:lnTo>
                    <a:pt x="1180439" y="603580"/>
                  </a:lnTo>
                  <a:lnTo>
                    <a:pt x="305841" y="603580"/>
                  </a:lnTo>
                  <a:lnTo>
                    <a:pt x="305841" y="0"/>
                  </a:lnTo>
                  <a:lnTo>
                    <a:pt x="0" y="0"/>
                  </a:lnTo>
                  <a:lnTo>
                    <a:pt x="0" y="1282611"/>
                  </a:lnTo>
                  <a:lnTo>
                    <a:pt x="539877" y="1282611"/>
                  </a:lnTo>
                  <a:lnTo>
                    <a:pt x="539877" y="1625980"/>
                  </a:lnTo>
                  <a:lnTo>
                    <a:pt x="1862543" y="1625980"/>
                  </a:lnTo>
                  <a:lnTo>
                    <a:pt x="1862543" y="1279537"/>
                  </a:lnTo>
                  <a:lnTo>
                    <a:pt x="1784007" y="1279537"/>
                  </a:lnTo>
                  <a:lnTo>
                    <a:pt x="1777860" y="985443"/>
                  </a:lnTo>
                  <a:close/>
                </a:path>
              </a:pathLst>
            </a:custGeom>
            <a:ln w="12014">
              <a:solidFill>
                <a:srgbClr val="00A1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42682" y="7207021"/>
              <a:ext cx="2313305" cy="1198245"/>
            </a:xfrm>
            <a:custGeom>
              <a:avLst/>
              <a:gdLst/>
              <a:ahLst/>
              <a:cxnLst/>
              <a:rect l="l" t="t" r="r" b="b"/>
              <a:pathLst>
                <a:path w="2313304" h="1198245">
                  <a:moveTo>
                    <a:pt x="2313076" y="0"/>
                  </a:moveTo>
                  <a:lnTo>
                    <a:pt x="0" y="0"/>
                  </a:lnTo>
                  <a:lnTo>
                    <a:pt x="0" y="1197749"/>
                  </a:lnTo>
                  <a:lnTo>
                    <a:pt x="2313076" y="1197749"/>
                  </a:lnTo>
                  <a:lnTo>
                    <a:pt x="2313076" y="0"/>
                  </a:lnTo>
                  <a:close/>
                </a:path>
              </a:pathLst>
            </a:custGeom>
            <a:solidFill>
              <a:srgbClr val="00A14B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42691" y="7207014"/>
              <a:ext cx="2313305" cy="1198245"/>
            </a:xfrm>
            <a:custGeom>
              <a:avLst/>
              <a:gdLst/>
              <a:ahLst/>
              <a:cxnLst/>
              <a:rect l="l" t="t" r="r" b="b"/>
              <a:pathLst>
                <a:path w="2313304" h="1198245">
                  <a:moveTo>
                    <a:pt x="2313076" y="1197749"/>
                  </a:moveTo>
                  <a:lnTo>
                    <a:pt x="0" y="1197749"/>
                  </a:lnTo>
                  <a:lnTo>
                    <a:pt x="0" y="0"/>
                  </a:lnTo>
                  <a:lnTo>
                    <a:pt x="2313076" y="0"/>
                  </a:lnTo>
                  <a:lnTo>
                    <a:pt x="2313076" y="1197749"/>
                  </a:lnTo>
                  <a:close/>
                </a:path>
              </a:pathLst>
            </a:custGeom>
            <a:ln w="12014">
              <a:solidFill>
                <a:srgbClr val="00A1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442682" y="7207021"/>
              <a:ext cx="2313305" cy="1198245"/>
            </a:xfrm>
            <a:custGeom>
              <a:avLst/>
              <a:gdLst/>
              <a:ahLst/>
              <a:cxnLst/>
              <a:rect l="l" t="t" r="r" b="b"/>
              <a:pathLst>
                <a:path w="2313304" h="1198245">
                  <a:moveTo>
                    <a:pt x="2313076" y="0"/>
                  </a:moveTo>
                  <a:lnTo>
                    <a:pt x="0" y="0"/>
                  </a:lnTo>
                  <a:lnTo>
                    <a:pt x="0" y="1197749"/>
                  </a:lnTo>
                  <a:lnTo>
                    <a:pt x="2313076" y="1197749"/>
                  </a:lnTo>
                  <a:lnTo>
                    <a:pt x="2313076" y="0"/>
                  </a:lnTo>
                  <a:close/>
                </a:path>
              </a:pathLst>
            </a:custGeom>
            <a:solidFill>
              <a:srgbClr val="FFFFFF">
                <a:alpha val="33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42691" y="7207014"/>
              <a:ext cx="2313305" cy="1198245"/>
            </a:xfrm>
            <a:custGeom>
              <a:avLst/>
              <a:gdLst/>
              <a:ahLst/>
              <a:cxnLst/>
              <a:rect l="l" t="t" r="r" b="b"/>
              <a:pathLst>
                <a:path w="2313304" h="1198245">
                  <a:moveTo>
                    <a:pt x="2313076" y="1197749"/>
                  </a:moveTo>
                  <a:lnTo>
                    <a:pt x="0" y="1197749"/>
                  </a:lnTo>
                  <a:lnTo>
                    <a:pt x="0" y="0"/>
                  </a:lnTo>
                  <a:lnTo>
                    <a:pt x="2313076" y="0"/>
                  </a:lnTo>
                  <a:lnTo>
                    <a:pt x="2313076" y="1197749"/>
                  </a:lnTo>
                  <a:close/>
                </a:path>
              </a:pathLst>
            </a:custGeom>
            <a:ln w="120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442682" y="4755705"/>
              <a:ext cx="1759585" cy="599440"/>
            </a:xfrm>
            <a:custGeom>
              <a:avLst/>
              <a:gdLst/>
              <a:ahLst/>
              <a:cxnLst/>
              <a:rect l="l" t="t" r="r" b="b"/>
              <a:pathLst>
                <a:path w="1759584" h="599439">
                  <a:moveTo>
                    <a:pt x="1759305" y="0"/>
                  </a:moveTo>
                  <a:lnTo>
                    <a:pt x="0" y="0"/>
                  </a:lnTo>
                  <a:lnTo>
                    <a:pt x="0" y="598881"/>
                  </a:lnTo>
                  <a:lnTo>
                    <a:pt x="1759305" y="598881"/>
                  </a:lnTo>
                  <a:lnTo>
                    <a:pt x="1759305" y="0"/>
                  </a:lnTo>
                  <a:close/>
                </a:path>
              </a:pathLst>
            </a:custGeom>
            <a:solidFill>
              <a:srgbClr val="00A14B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442689" y="4755707"/>
              <a:ext cx="1759585" cy="599440"/>
            </a:xfrm>
            <a:custGeom>
              <a:avLst/>
              <a:gdLst/>
              <a:ahLst/>
              <a:cxnLst/>
              <a:rect l="l" t="t" r="r" b="b"/>
              <a:pathLst>
                <a:path w="1759584" h="599439">
                  <a:moveTo>
                    <a:pt x="1759305" y="598881"/>
                  </a:moveTo>
                  <a:lnTo>
                    <a:pt x="0" y="598881"/>
                  </a:lnTo>
                  <a:lnTo>
                    <a:pt x="0" y="0"/>
                  </a:lnTo>
                  <a:lnTo>
                    <a:pt x="1759305" y="0"/>
                  </a:lnTo>
                  <a:lnTo>
                    <a:pt x="1759305" y="598881"/>
                  </a:lnTo>
                  <a:close/>
                </a:path>
              </a:pathLst>
            </a:custGeom>
            <a:ln w="12014">
              <a:solidFill>
                <a:srgbClr val="00A1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442682" y="4755705"/>
              <a:ext cx="1759585" cy="599440"/>
            </a:xfrm>
            <a:custGeom>
              <a:avLst/>
              <a:gdLst/>
              <a:ahLst/>
              <a:cxnLst/>
              <a:rect l="l" t="t" r="r" b="b"/>
              <a:pathLst>
                <a:path w="1759584" h="599439">
                  <a:moveTo>
                    <a:pt x="1759305" y="0"/>
                  </a:moveTo>
                  <a:lnTo>
                    <a:pt x="0" y="0"/>
                  </a:lnTo>
                  <a:lnTo>
                    <a:pt x="0" y="598881"/>
                  </a:lnTo>
                  <a:lnTo>
                    <a:pt x="1759305" y="598881"/>
                  </a:lnTo>
                  <a:lnTo>
                    <a:pt x="1759305" y="0"/>
                  </a:lnTo>
                  <a:close/>
                </a:path>
              </a:pathLst>
            </a:custGeom>
            <a:solidFill>
              <a:srgbClr val="FFFFFF">
                <a:alpha val="33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442689" y="4755707"/>
              <a:ext cx="1759585" cy="599440"/>
            </a:xfrm>
            <a:custGeom>
              <a:avLst/>
              <a:gdLst/>
              <a:ahLst/>
              <a:cxnLst/>
              <a:rect l="l" t="t" r="r" b="b"/>
              <a:pathLst>
                <a:path w="1759584" h="599439">
                  <a:moveTo>
                    <a:pt x="1759305" y="598881"/>
                  </a:moveTo>
                  <a:lnTo>
                    <a:pt x="0" y="598881"/>
                  </a:lnTo>
                  <a:lnTo>
                    <a:pt x="0" y="0"/>
                  </a:lnTo>
                  <a:lnTo>
                    <a:pt x="1759305" y="0"/>
                  </a:lnTo>
                  <a:lnTo>
                    <a:pt x="1759305" y="598881"/>
                  </a:lnTo>
                  <a:close/>
                </a:path>
              </a:pathLst>
            </a:custGeom>
            <a:ln w="120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31240" y="1652396"/>
              <a:ext cx="1306652" cy="312099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352318" y="1773259"/>
              <a:ext cx="1030605" cy="2931160"/>
            </a:xfrm>
            <a:custGeom>
              <a:avLst/>
              <a:gdLst/>
              <a:ahLst/>
              <a:cxnLst/>
              <a:rect l="l" t="t" r="r" b="b"/>
              <a:pathLst>
                <a:path w="1030604" h="2931160">
                  <a:moveTo>
                    <a:pt x="0" y="2930537"/>
                  </a:moveTo>
                  <a:lnTo>
                    <a:pt x="0" y="45034"/>
                  </a:lnTo>
                  <a:lnTo>
                    <a:pt x="277199" y="41088"/>
                  </a:lnTo>
                  <a:lnTo>
                    <a:pt x="450757" y="36563"/>
                  </a:lnTo>
                  <a:lnTo>
                    <a:pt x="593717" y="28571"/>
                  </a:lnTo>
                  <a:lnTo>
                    <a:pt x="779119" y="14223"/>
                  </a:lnTo>
                  <a:lnTo>
                    <a:pt x="947574" y="2272"/>
                  </a:lnTo>
                  <a:lnTo>
                    <a:pt x="1017924" y="0"/>
                  </a:lnTo>
                  <a:lnTo>
                    <a:pt x="1030533" y="2347"/>
                  </a:lnTo>
                  <a:lnTo>
                    <a:pt x="1025766" y="4254"/>
                  </a:lnTo>
                </a:path>
              </a:pathLst>
            </a:custGeom>
            <a:ln w="168262">
              <a:solidFill>
                <a:srgbClr val="ED1C2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18690" y="1153376"/>
              <a:ext cx="1214358" cy="121436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491451" y="1325224"/>
              <a:ext cx="782955" cy="782955"/>
            </a:xfrm>
            <a:custGeom>
              <a:avLst/>
              <a:gdLst/>
              <a:ahLst/>
              <a:cxnLst/>
              <a:rect l="l" t="t" r="r" b="b"/>
              <a:pathLst>
                <a:path w="782954" h="782955">
                  <a:moveTo>
                    <a:pt x="782777" y="391388"/>
                  </a:moveTo>
                  <a:lnTo>
                    <a:pt x="779727" y="440482"/>
                  </a:lnTo>
                  <a:lnTo>
                    <a:pt x="770823" y="487757"/>
                  </a:lnTo>
                  <a:lnTo>
                    <a:pt x="756431" y="532845"/>
                  </a:lnTo>
                  <a:lnTo>
                    <a:pt x="736919" y="575380"/>
                  </a:lnTo>
                  <a:lnTo>
                    <a:pt x="712652" y="614995"/>
                  </a:lnTo>
                  <a:lnTo>
                    <a:pt x="683998" y="651323"/>
                  </a:lnTo>
                  <a:lnTo>
                    <a:pt x="651323" y="683998"/>
                  </a:lnTo>
                  <a:lnTo>
                    <a:pt x="614995" y="712652"/>
                  </a:lnTo>
                  <a:lnTo>
                    <a:pt x="575380" y="736919"/>
                  </a:lnTo>
                  <a:lnTo>
                    <a:pt x="532845" y="756431"/>
                  </a:lnTo>
                  <a:lnTo>
                    <a:pt x="487757" y="770823"/>
                  </a:lnTo>
                  <a:lnTo>
                    <a:pt x="440482" y="779727"/>
                  </a:lnTo>
                  <a:lnTo>
                    <a:pt x="391388" y="782777"/>
                  </a:lnTo>
                  <a:lnTo>
                    <a:pt x="342294" y="779727"/>
                  </a:lnTo>
                  <a:lnTo>
                    <a:pt x="295019" y="770823"/>
                  </a:lnTo>
                  <a:lnTo>
                    <a:pt x="249931" y="756431"/>
                  </a:lnTo>
                  <a:lnTo>
                    <a:pt x="207396" y="736919"/>
                  </a:lnTo>
                  <a:lnTo>
                    <a:pt x="167781" y="712652"/>
                  </a:lnTo>
                  <a:lnTo>
                    <a:pt x="131453" y="683998"/>
                  </a:lnTo>
                  <a:lnTo>
                    <a:pt x="98778" y="651323"/>
                  </a:lnTo>
                  <a:lnTo>
                    <a:pt x="70124" y="614995"/>
                  </a:lnTo>
                  <a:lnTo>
                    <a:pt x="45858" y="575380"/>
                  </a:lnTo>
                  <a:lnTo>
                    <a:pt x="26345" y="532845"/>
                  </a:lnTo>
                  <a:lnTo>
                    <a:pt x="11953" y="487757"/>
                  </a:lnTo>
                  <a:lnTo>
                    <a:pt x="3049" y="440482"/>
                  </a:lnTo>
                  <a:lnTo>
                    <a:pt x="0" y="391388"/>
                  </a:lnTo>
                  <a:lnTo>
                    <a:pt x="3049" y="342294"/>
                  </a:lnTo>
                  <a:lnTo>
                    <a:pt x="11953" y="295019"/>
                  </a:lnTo>
                  <a:lnTo>
                    <a:pt x="26345" y="249931"/>
                  </a:lnTo>
                  <a:lnTo>
                    <a:pt x="45858" y="207396"/>
                  </a:lnTo>
                  <a:lnTo>
                    <a:pt x="70124" y="167781"/>
                  </a:lnTo>
                  <a:lnTo>
                    <a:pt x="98778" y="131453"/>
                  </a:lnTo>
                  <a:lnTo>
                    <a:pt x="131453" y="98778"/>
                  </a:lnTo>
                  <a:lnTo>
                    <a:pt x="167781" y="70124"/>
                  </a:lnTo>
                  <a:lnTo>
                    <a:pt x="207396" y="45858"/>
                  </a:lnTo>
                  <a:lnTo>
                    <a:pt x="249931" y="26345"/>
                  </a:lnTo>
                  <a:lnTo>
                    <a:pt x="295019" y="11953"/>
                  </a:lnTo>
                  <a:lnTo>
                    <a:pt x="342294" y="3049"/>
                  </a:lnTo>
                  <a:lnTo>
                    <a:pt x="391388" y="0"/>
                  </a:lnTo>
                  <a:lnTo>
                    <a:pt x="440482" y="3049"/>
                  </a:lnTo>
                  <a:lnTo>
                    <a:pt x="487757" y="11953"/>
                  </a:lnTo>
                  <a:lnTo>
                    <a:pt x="532845" y="26345"/>
                  </a:lnTo>
                  <a:lnTo>
                    <a:pt x="575380" y="45858"/>
                  </a:lnTo>
                  <a:lnTo>
                    <a:pt x="614995" y="70124"/>
                  </a:lnTo>
                  <a:lnTo>
                    <a:pt x="651323" y="98778"/>
                  </a:lnTo>
                  <a:lnTo>
                    <a:pt x="683998" y="131453"/>
                  </a:lnTo>
                  <a:lnTo>
                    <a:pt x="712652" y="167781"/>
                  </a:lnTo>
                  <a:lnTo>
                    <a:pt x="736919" y="207396"/>
                  </a:lnTo>
                  <a:lnTo>
                    <a:pt x="756431" y="249931"/>
                  </a:lnTo>
                  <a:lnTo>
                    <a:pt x="770823" y="295019"/>
                  </a:lnTo>
                  <a:lnTo>
                    <a:pt x="779727" y="342294"/>
                  </a:lnTo>
                  <a:lnTo>
                    <a:pt x="782777" y="391388"/>
                  </a:lnTo>
                  <a:close/>
                </a:path>
              </a:pathLst>
            </a:custGeom>
            <a:ln w="168262">
              <a:solidFill>
                <a:srgbClr val="ED1C2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47572" y="3968635"/>
              <a:ext cx="1860486" cy="80764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484737" y="4087896"/>
              <a:ext cx="1669414" cy="532765"/>
            </a:xfrm>
            <a:custGeom>
              <a:avLst/>
              <a:gdLst/>
              <a:ahLst/>
              <a:cxnLst/>
              <a:rect l="l" t="t" r="r" b="b"/>
              <a:pathLst>
                <a:path w="1669415" h="532764">
                  <a:moveTo>
                    <a:pt x="0" y="532752"/>
                  </a:moveTo>
                  <a:lnTo>
                    <a:pt x="1398092" y="532752"/>
                  </a:lnTo>
                  <a:lnTo>
                    <a:pt x="1554767" y="523224"/>
                  </a:lnTo>
                  <a:lnTo>
                    <a:pt x="1635221" y="502726"/>
                  </a:lnTo>
                  <a:lnTo>
                    <a:pt x="1664863" y="455667"/>
                  </a:lnTo>
                  <a:lnTo>
                    <a:pt x="1669097" y="366458"/>
                  </a:lnTo>
                  <a:lnTo>
                    <a:pt x="1669097" y="212471"/>
                  </a:lnTo>
                  <a:lnTo>
                    <a:pt x="1663134" y="89636"/>
                  </a:lnTo>
                  <a:lnTo>
                    <a:pt x="1632916" y="26558"/>
                  </a:lnTo>
                  <a:lnTo>
                    <a:pt x="1553038" y="3319"/>
                  </a:lnTo>
                  <a:lnTo>
                    <a:pt x="1398092" y="0"/>
                  </a:lnTo>
                  <a:lnTo>
                    <a:pt x="0" y="0"/>
                  </a:lnTo>
                </a:path>
              </a:pathLst>
            </a:custGeom>
            <a:ln w="168262">
              <a:solidFill>
                <a:srgbClr val="ED1C2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633425" y="1462655"/>
              <a:ext cx="511809" cy="511809"/>
            </a:xfrm>
            <a:custGeom>
              <a:avLst/>
              <a:gdLst/>
              <a:ahLst/>
              <a:cxnLst/>
              <a:rect l="l" t="t" r="r" b="b"/>
              <a:pathLst>
                <a:path w="511809" h="511810">
                  <a:moveTo>
                    <a:pt x="255904" y="0"/>
                  </a:moveTo>
                  <a:lnTo>
                    <a:pt x="209907" y="4122"/>
                  </a:lnTo>
                  <a:lnTo>
                    <a:pt x="166614" y="16009"/>
                  </a:lnTo>
                  <a:lnTo>
                    <a:pt x="126747" y="34936"/>
                  </a:lnTo>
                  <a:lnTo>
                    <a:pt x="91031" y="60182"/>
                  </a:lnTo>
                  <a:lnTo>
                    <a:pt x="60187" y="91024"/>
                  </a:lnTo>
                  <a:lnTo>
                    <a:pt x="34940" y="126738"/>
                  </a:lnTo>
                  <a:lnTo>
                    <a:pt x="16010" y="166603"/>
                  </a:lnTo>
                  <a:lnTo>
                    <a:pt x="4123" y="209895"/>
                  </a:lnTo>
                  <a:lnTo>
                    <a:pt x="0" y="255892"/>
                  </a:lnTo>
                  <a:lnTo>
                    <a:pt x="4123" y="301889"/>
                  </a:lnTo>
                  <a:lnTo>
                    <a:pt x="16010" y="345181"/>
                  </a:lnTo>
                  <a:lnTo>
                    <a:pt x="34940" y="385046"/>
                  </a:lnTo>
                  <a:lnTo>
                    <a:pt x="60187" y="420760"/>
                  </a:lnTo>
                  <a:lnTo>
                    <a:pt x="91031" y="451602"/>
                  </a:lnTo>
                  <a:lnTo>
                    <a:pt x="126747" y="476847"/>
                  </a:lnTo>
                  <a:lnTo>
                    <a:pt x="166614" y="495775"/>
                  </a:lnTo>
                  <a:lnTo>
                    <a:pt x="209907" y="507661"/>
                  </a:lnTo>
                  <a:lnTo>
                    <a:pt x="255904" y="511784"/>
                  </a:lnTo>
                  <a:lnTo>
                    <a:pt x="301905" y="507661"/>
                  </a:lnTo>
                  <a:lnTo>
                    <a:pt x="345199" y="495775"/>
                  </a:lnTo>
                  <a:lnTo>
                    <a:pt x="385064" y="476847"/>
                  </a:lnTo>
                  <a:lnTo>
                    <a:pt x="420778" y="451602"/>
                  </a:lnTo>
                  <a:lnTo>
                    <a:pt x="451618" y="420760"/>
                  </a:lnTo>
                  <a:lnTo>
                    <a:pt x="476863" y="385046"/>
                  </a:lnTo>
                  <a:lnTo>
                    <a:pt x="495789" y="345181"/>
                  </a:lnTo>
                  <a:lnTo>
                    <a:pt x="507674" y="301889"/>
                  </a:lnTo>
                  <a:lnTo>
                    <a:pt x="511797" y="255892"/>
                  </a:lnTo>
                  <a:lnTo>
                    <a:pt x="507674" y="209895"/>
                  </a:lnTo>
                  <a:lnTo>
                    <a:pt x="495789" y="166603"/>
                  </a:lnTo>
                  <a:lnTo>
                    <a:pt x="476863" y="126738"/>
                  </a:lnTo>
                  <a:lnTo>
                    <a:pt x="451618" y="91024"/>
                  </a:lnTo>
                  <a:lnTo>
                    <a:pt x="420778" y="60182"/>
                  </a:lnTo>
                  <a:lnTo>
                    <a:pt x="385064" y="34936"/>
                  </a:lnTo>
                  <a:lnTo>
                    <a:pt x="345199" y="16009"/>
                  </a:lnTo>
                  <a:lnTo>
                    <a:pt x="301905" y="4122"/>
                  </a:lnTo>
                  <a:lnTo>
                    <a:pt x="255904" y="0"/>
                  </a:lnTo>
                  <a:close/>
                </a:path>
              </a:pathLst>
            </a:custGeom>
            <a:solidFill>
              <a:srgbClr val="00A14B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633425" y="1462655"/>
              <a:ext cx="511809" cy="511809"/>
            </a:xfrm>
            <a:custGeom>
              <a:avLst/>
              <a:gdLst/>
              <a:ahLst/>
              <a:cxnLst/>
              <a:rect l="l" t="t" r="r" b="b"/>
              <a:pathLst>
                <a:path w="511809" h="511810">
                  <a:moveTo>
                    <a:pt x="511797" y="255892"/>
                  </a:moveTo>
                  <a:lnTo>
                    <a:pt x="507674" y="301889"/>
                  </a:lnTo>
                  <a:lnTo>
                    <a:pt x="495789" y="345181"/>
                  </a:lnTo>
                  <a:lnTo>
                    <a:pt x="476863" y="385046"/>
                  </a:lnTo>
                  <a:lnTo>
                    <a:pt x="451618" y="420760"/>
                  </a:lnTo>
                  <a:lnTo>
                    <a:pt x="420778" y="451602"/>
                  </a:lnTo>
                  <a:lnTo>
                    <a:pt x="385064" y="476847"/>
                  </a:lnTo>
                  <a:lnTo>
                    <a:pt x="345199" y="495775"/>
                  </a:lnTo>
                  <a:lnTo>
                    <a:pt x="301905" y="507661"/>
                  </a:lnTo>
                  <a:lnTo>
                    <a:pt x="255904" y="511784"/>
                  </a:lnTo>
                  <a:lnTo>
                    <a:pt x="209907" y="507661"/>
                  </a:lnTo>
                  <a:lnTo>
                    <a:pt x="166614" y="495775"/>
                  </a:lnTo>
                  <a:lnTo>
                    <a:pt x="126747" y="476847"/>
                  </a:lnTo>
                  <a:lnTo>
                    <a:pt x="91031" y="451602"/>
                  </a:lnTo>
                  <a:lnTo>
                    <a:pt x="60187" y="420760"/>
                  </a:lnTo>
                  <a:lnTo>
                    <a:pt x="34940" y="385046"/>
                  </a:lnTo>
                  <a:lnTo>
                    <a:pt x="16010" y="345181"/>
                  </a:lnTo>
                  <a:lnTo>
                    <a:pt x="4123" y="301889"/>
                  </a:lnTo>
                  <a:lnTo>
                    <a:pt x="0" y="255892"/>
                  </a:lnTo>
                  <a:lnTo>
                    <a:pt x="4123" y="209895"/>
                  </a:lnTo>
                  <a:lnTo>
                    <a:pt x="16010" y="166603"/>
                  </a:lnTo>
                  <a:lnTo>
                    <a:pt x="34940" y="126738"/>
                  </a:lnTo>
                  <a:lnTo>
                    <a:pt x="60187" y="91024"/>
                  </a:lnTo>
                  <a:lnTo>
                    <a:pt x="91031" y="60182"/>
                  </a:lnTo>
                  <a:lnTo>
                    <a:pt x="126747" y="34936"/>
                  </a:lnTo>
                  <a:lnTo>
                    <a:pt x="166614" y="16009"/>
                  </a:lnTo>
                  <a:lnTo>
                    <a:pt x="209907" y="4122"/>
                  </a:lnTo>
                  <a:lnTo>
                    <a:pt x="255904" y="0"/>
                  </a:lnTo>
                  <a:lnTo>
                    <a:pt x="301905" y="4122"/>
                  </a:lnTo>
                  <a:lnTo>
                    <a:pt x="345199" y="16009"/>
                  </a:lnTo>
                  <a:lnTo>
                    <a:pt x="385064" y="34936"/>
                  </a:lnTo>
                  <a:lnTo>
                    <a:pt x="420778" y="60182"/>
                  </a:lnTo>
                  <a:lnTo>
                    <a:pt x="451618" y="91024"/>
                  </a:lnTo>
                  <a:lnTo>
                    <a:pt x="476863" y="126738"/>
                  </a:lnTo>
                  <a:lnTo>
                    <a:pt x="495789" y="166603"/>
                  </a:lnTo>
                  <a:lnTo>
                    <a:pt x="507674" y="209895"/>
                  </a:lnTo>
                  <a:lnTo>
                    <a:pt x="511797" y="255892"/>
                  </a:lnTo>
                  <a:close/>
                </a:path>
              </a:pathLst>
            </a:custGeom>
            <a:ln w="12014">
              <a:solidFill>
                <a:srgbClr val="00A1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633425" y="1462655"/>
              <a:ext cx="511809" cy="511809"/>
            </a:xfrm>
            <a:custGeom>
              <a:avLst/>
              <a:gdLst/>
              <a:ahLst/>
              <a:cxnLst/>
              <a:rect l="l" t="t" r="r" b="b"/>
              <a:pathLst>
                <a:path w="511809" h="511810">
                  <a:moveTo>
                    <a:pt x="255904" y="0"/>
                  </a:moveTo>
                  <a:lnTo>
                    <a:pt x="209907" y="4122"/>
                  </a:lnTo>
                  <a:lnTo>
                    <a:pt x="166614" y="16009"/>
                  </a:lnTo>
                  <a:lnTo>
                    <a:pt x="126747" y="34936"/>
                  </a:lnTo>
                  <a:lnTo>
                    <a:pt x="91031" y="60182"/>
                  </a:lnTo>
                  <a:lnTo>
                    <a:pt x="60187" y="91024"/>
                  </a:lnTo>
                  <a:lnTo>
                    <a:pt x="34940" y="126738"/>
                  </a:lnTo>
                  <a:lnTo>
                    <a:pt x="16010" y="166603"/>
                  </a:lnTo>
                  <a:lnTo>
                    <a:pt x="4123" y="209895"/>
                  </a:lnTo>
                  <a:lnTo>
                    <a:pt x="0" y="255892"/>
                  </a:lnTo>
                  <a:lnTo>
                    <a:pt x="4123" y="301889"/>
                  </a:lnTo>
                  <a:lnTo>
                    <a:pt x="16010" y="345181"/>
                  </a:lnTo>
                  <a:lnTo>
                    <a:pt x="34940" y="385046"/>
                  </a:lnTo>
                  <a:lnTo>
                    <a:pt x="60187" y="420760"/>
                  </a:lnTo>
                  <a:lnTo>
                    <a:pt x="91031" y="451602"/>
                  </a:lnTo>
                  <a:lnTo>
                    <a:pt x="126747" y="476847"/>
                  </a:lnTo>
                  <a:lnTo>
                    <a:pt x="166614" y="495775"/>
                  </a:lnTo>
                  <a:lnTo>
                    <a:pt x="209907" y="507661"/>
                  </a:lnTo>
                  <a:lnTo>
                    <a:pt x="255904" y="511784"/>
                  </a:lnTo>
                  <a:lnTo>
                    <a:pt x="301905" y="507661"/>
                  </a:lnTo>
                  <a:lnTo>
                    <a:pt x="345199" y="495775"/>
                  </a:lnTo>
                  <a:lnTo>
                    <a:pt x="385064" y="476847"/>
                  </a:lnTo>
                  <a:lnTo>
                    <a:pt x="420778" y="451602"/>
                  </a:lnTo>
                  <a:lnTo>
                    <a:pt x="451618" y="420760"/>
                  </a:lnTo>
                  <a:lnTo>
                    <a:pt x="476863" y="385046"/>
                  </a:lnTo>
                  <a:lnTo>
                    <a:pt x="495789" y="345181"/>
                  </a:lnTo>
                  <a:lnTo>
                    <a:pt x="507674" y="301889"/>
                  </a:lnTo>
                  <a:lnTo>
                    <a:pt x="511797" y="255892"/>
                  </a:lnTo>
                  <a:lnTo>
                    <a:pt x="507674" y="209895"/>
                  </a:lnTo>
                  <a:lnTo>
                    <a:pt x="495789" y="166603"/>
                  </a:lnTo>
                  <a:lnTo>
                    <a:pt x="476863" y="126738"/>
                  </a:lnTo>
                  <a:lnTo>
                    <a:pt x="451618" y="91024"/>
                  </a:lnTo>
                  <a:lnTo>
                    <a:pt x="420778" y="60182"/>
                  </a:lnTo>
                  <a:lnTo>
                    <a:pt x="385064" y="34936"/>
                  </a:lnTo>
                  <a:lnTo>
                    <a:pt x="345199" y="16009"/>
                  </a:lnTo>
                  <a:lnTo>
                    <a:pt x="301905" y="4122"/>
                  </a:lnTo>
                  <a:lnTo>
                    <a:pt x="255904" y="0"/>
                  </a:lnTo>
                  <a:close/>
                </a:path>
              </a:pathLst>
            </a:custGeom>
            <a:solidFill>
              <a:srgbClr val="FFFFFF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633425" y="1462655"/>
              <a:ext cx="511809" cy="511809"/>
            </a:xfrm>
            <a:custGeom>
              <a:avLst/>
              <a:gdLst/>
              <a:ahLst/>
              <a:cxnLst/>
              <a:rect l="l" t="t" r="r" b="b"/>
              <a:pathLst>
                <a:path w="511809" h="511810">
                  <a:moveTo>
                    <a:pt x="511797" y="255892"/>
                  </a:moveTo>
                  <a:lnTo>
                    <a:pt x="507674" y="301889"/>
                  </a:lnTo>
                  <a:lnTo>
                    <a:pt x="495789" y="345181"/>
                  </a:lnTo>
                  <a:lnTo>
                    <a:pt x="476863" y="385046"/>
                  </a:lnTo>
                  <a:lnTo>
                    <a:pt x="451618" y="420760"/>
                  </a:lnTo>
                  <a:lnTo>
                    <a:pt x="420778" y="451602"/>
                  </a:lnTo>
                  <a:lnTo>
                    <a:pt x="385064" y="476847"/>
                  </a:lnTo>
                  <a:lnTo>
                    <a:pt x="345199" y="495775"/>
                  </a:lnTo>
                  <a:lnTo>
                    <a:pt x="301905" y="507661"/>
                  </a:lnTo>
                  <a:lnTo>
                    <a:pt x="255904" y="511784"/>
                  </a:lnTo>
                  <a:lnTo>
                    <a:pt x="209907" y="507661"/>
                  </a:lnTo>
                  <a:lnTo>
                    <a:pt x="166614" y="495775"/>
                  </a:lnTo>
                  <a:lnTo>
                    <a:pt x="126747" y="476847"/>
                  </a:lnTo>
                  <a:lnTo>
                    <a:pt x="91031" y="451602"/>
                  </a:lnTo>
                  <a:lnTo>
                    <a:pt x="60187" y="420760"/>
                  </a:lnTo>
                  <a:lnTo>
                    <a:pt x="34940" y="385046"/>
                  </a:lnTo>
                  <a:lnTo>
                    <a:pt x="16010" y="345181"/>
                  </a:lnTo>
                  <a:lnTo>
                    <a:pt x="4123" y="301889"/>
                  </a:lnTo>
                  <a:lnTo>
                    <a:pt x="0" y="255892"/>
                  </a:lnTo>
                  <a:lnTo>
                    <a:pt x="4123" y="209895"/>
                  </a:lnTo>
                  <a:lnTo>
                    <a:pt x="16010" y="166603"/>
                  </a:lnTo>
                  <a:lnTo>
                    <a:pt x="34940" y="126738"/>
                  </a:lnTo>
                  <a:lnTo>
                    <a:pt x="60187" y="91024"/>
                  </a:lnTo>
                  <a:lnTo>
                    <a:pt x="91031" y="60182"/>
                  </a:lnTo>
                  <a:lnTo>
                    <a:pt x="126747" y="34936"/>
                  </a:lnTo>
                  <a:lnTo>
                    <a:pt x="166614" y="16009"/>
                  </a:lnTo>
                  <a:lnTo>
                    <a:pt x="209907" y="4122"/>
                  </a:lnTo>
                  <a:lnTo>
                    <a:pt x="255904" y="0"/>
                  </a:lnTo>
                  <a:lnTo>
                    <a:pt x="301905" y="4122"/>
                  </a:lnTo>
                  <a:lnTo>
                    <a:pt x="345199" y="16009"/>
                  </a:lnTo>
                  <a:lnTo>
                    <a:pt x="385064" y="34936"/>
                  </a:lnTo>
                  <a:lnTo>
                    <a:pt x="420778" y="60182"/>
                  </a:lnTo>
                  <a:lnTo>
                    <a:pt x="451618" y="91024"/>
                  </a:lnTo>
                  <a:lnTo>
                    <a:pt x="476863" y="126738"/>
                  </a:lnTo>
                  <a:lnTo>
                    <a:pt x="495789" y="166603"/>
                  </a:lnTo>
                  <a:lnTo>
                    <a:pt x="507674" y="209895"/>
                  </a:lnTo>
                  <a:lnTo>
                    <a:pt x="511797" y="255892"/>
                  </a:lnTo>
                  <a:close/>
                </a:path>
              </a:pathLst>
            </a:custGeom>
            <a:ln w="120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932264" y="6073233"/>
              <a:ext cx="3554095" cy="2123440"/>
            </a:xfrm>
            <a:custGeom>
              <a:avLst/>
              <a:gdLst/>
              <a:ahLst/>
              <a:cxnLst/>
              <a:rect l="l" t="t" r="r" b="b"/>
              <a:pathLst>
                <a:path w="3554094" h="2123440">
                  <a:moveTo>
                    <a:pt x="2257170" y="70751"/>
                  </a:moveTo>
                  <a:lnTo>
                    <a:pt x="2242532" y="69334"/>
                  </a:lnTo>
                  <a:lnTo>
                    <a:pt x="2209133" y="67035"/>
                  </a:lnTo>
                  <a:lnTo>
                    <a:pt x="2160488" y="65438"/>
                  </a:lnTo>
                  <a:lnTo>
                    <a:pt x="2100109" y="66128"/>
                  </a:lnTo>
                  <a:lnTo>
                    <a:pt x="2026969" y="69494"/>
                  </a:lnTo>
                  <a:lnTo>
                    <a:pt x="1969649" y="75961"/>
                  </a:lnTo>
                  <a:lnTo>
                    <a:pt x="1924438" y="89063"/>
                  </a:lnTo>
                  <a:lnTo>
                    <a:pt x="1887625" y="112331"/>
                  </a:lnTo>
                  <a:lnTo>
                    <a:pt x="1860347" y="145511"/>
                  </a:lnTo>
                  <a:lnTo>
                    <a:pt x="1846532" y="177187"/>
                  </a:lnTo>
                  <a:lnTo>
                    <a:pt x="1832477" y="206457"/>
                  </a:lnTo>
                  <a:lnTo>
                    <a:pt x="1804478" y="232422"/>
                  </a:lnTo>
                  <a:lnTo>
                    <a:pt x="1751732" y="246641"/>
                  </a:lnTo>
                  <a:lnTo>
                    <a:pt x="1710620" y="249326"/>
                  </a:lnTo>
                  <a:lnTo>
                    <a:pt x="1656675" y="250888"/>
                  </a:lnTo>
                  <a:lnTo>
                    <a:pt x="1598588" y="251299"/>
                  </a:lnTo>
                  <a:lnTo>
                    <a:pt x="1562716" y="251012"/>
                  </a:lnTo>
                  <a:lnTo>
                    <a:pt x="1540334" y="252978"/>
                  </a:lnTo>
                  <a:lnTo>
                    <a:pt x="1501442" y="278079"/>
                  </a:lnTo>
                  <a:lnTo>
                    <a:pt x="1470115" y="346629"/>
                  </a:lnTo>
                  <a:lnTo>
                    <a:pt x="1458035" y="403352"/>
                  </a:lnTo>
                  <a:lnTo>
                    <a:pt x="1449015" y="467052"/>
                  </a:lnTo>
                  <a:lnTo>
                    <a:pt x="1444330" y="524460"/>
                  </a:lnTo>
                  <a:lnTo>
                    <a:pt x="1442769" y="575422"/>
                  </a:lnTo>
                  <a:lnTo>
                    <a:pt x="1443122" y="619786"/>
                  </a:lnTo>
                  <a:lnTo>
                    <a:pt x="1444179" y="657402"/>
                  </a:lnTo>
                  <a:lnTo>
                    <a:pt x="1445424" y="720842"/>
                  </a:lnTo>
                  <a:lnTo>
                    <a:pt x="1445227" y="771931"/>
                  </a:lnTo>
                  <a:lnTo>
                    <a:pt x="1443867" y="812993"/>
                  </a:lnTo>
                  <a:lnTo>
                    <a:pt x="1438785" y="874330"/>
                  </a:lnTo>
                  <a:lnTo>
                    <a:pt x="1432425" y="923441"/>
                  </a:lnTo>
                  <a:lnTo>
                    <a:pt x="1429469" y="949220"/>
                  </a:lnTo>
                  <a:lnTo>
                    <a:pt x="1427036" y="978914"/>
                  </a:lnTo>
                  <a:lnTo>
                    <a:pt x="1425407" y="1014846"/>
                  </a:lnTo>
                  <a:lnTo>
                    <a:pt x="1424864" y="1059339"/>
                  </a:lnTo>
                  <a:lnTo>
                    <a:pt x="1425688" y="1114717"/>
                  </a:lnTo>
                  <a:lnTo>
                    <a:pt x="1426780" y="1162465"/>
                  </a:lnTo>
                  <a:lnTo>
                    <a:pt x="1424948" y="1203207"/>
                  </a:lnTo>
                  <a:lnTo>
                    <a:pt x="1416558" y="1237811"/>
                  </a:lnTo>
                  <a:lnTo>
                    <a:pt x="1397976" y="1267142"/>
                  </a:lnTo>
                  <a:lnTo>
                    <a:pt x="1356360" y="1294737"/>
                  </a:lnTo>
                  <a:lnTo>
                    <a:pt x="1305324" y="1305171"/>
                  </a:lnTo>
                  <a:lnTo>
                    <a:pt x="1249801" y="1304677"/>
                  </a:lnTo>
                  <a:lnTo>
                    <a:pt x="1194726" y="1299489"/>
                  </a:lnTo>
                  <a:lnTo>
                    <a:pt x="1129435" y="1293590"/>
                  </a:lnTo>
                  <a:lnTo>
                    <a:pt x="1073498" y="1290113"/>
                  </a:lnTo>
                  <a:lnTo>
                    <a:pt x="1025506" y="1288662"/>
                  </a:lnTo>
                  <a:lnTo>
                    <a:pt x="984050" y="1288844"/>
                  </a:lnTo>
                  <a:lnTo>
                    <a:pt x="947721" y="1290263"/>
                  </a:lnTo>
                  <a:lnTo>
                    <a:pt x="915112" y="1292524"/>
                  </a:lnTo>
                  <a:lnTo>
                    <a:pt x="884812" y="1295233"/>
                  </a:lnTo>
                  <a:lnTo>
                    <a:pt x="855414" y="1297994"/>
                  </a:lnTo>
                  <a:lnTo>
                    <a:pt x="825508" y="1300413"/>
                  </a:lnTo>
                  <a:lnTo>
                    <a:pt x="793687" y="1302094"/>
                  </a:lnTo>
                  <a:lnTo>
                    <a:pt x="758541" y="1302643"/>
                  </a:lnTo>
                  <a:lnTo>
                    <a:pt x="718662" y="1301665"/>
                  </a:lnTo>
                  <a:lnTo>
                    <a:pt x="672641" y="1298765"/>
                  </a:lnTo>
                  <a:lnTo>
                    <a:pt x="619069" y="1293549"/>
                  </a:lnTo>
                  <a:lnTo>
                    <a:pt x="556538" y="1285621"/>
                  </a:lnTo>
                  <a:lnTo>
                    <a:pt x="488284" y="1275330"/>
                  </a:lnTo>
                  <a:lnTo>
                    <a:pt x="432773" y="1266411"/>
                  </a:lnTo>
                  <a:lnTo>
                    <a:pt x="385948" y="1259998"/>
                  </a:lnTo>
                  <a:lnTo>
                    <a:pt x="343753" y="1257226"/>
                  </a:lnTo>
                  <a:lnTo>
                    <a:pt x="302129" y="1259229"/>
                  </a:lnTo>
                  <a:lnTo>
                    <a:pt x="257021" y="1267142"/>
                  </a:lnTo>
                  <a:lnTo>
                    <a:pt x="187672" y="1286588"/>
                  </a:lnTo>
                  <a:lnTo>
                    <a:pt x="143520" y="1304648"/>
                  </a:lnTo>
                  <a:lnTo>
                    <a:pt x="98414" y="1330285"/>
                  </a:lnTo>
                  <a:lnTo>
                    <a:pt x="56378" y="1365009"/>
                  </a:lnTo>
                  <a:lnTo>
                    <a:pt x="21436" y="1410335"/>
                  </a:lnTo>
                  <a:lnTo>
                    <a:pt x="1715" y="1463880"/>
                  </a:lnTo>
                  <a:lnTo>
                    <a:pt x="0" y="1493647"/>
                  </a:lnTo>
                  <a:lnTo>
                    <a:pt x="2307" y="1529456"/>
                  </a:lnTo>
                  <a:lnTo>
                    <a:pt x="7582" y="1574337"/>
                  </a:lnTo>
                  <a:lnTo>
                    <a:pt x="14771" y="1631325"/>
                  </a:lnTo>
                  <a:lnTo>
                    <a:pt x="22818" y="1703451"/>
                  </a:lnTo>
                  <a:lnTo>
                    <a:pt x="30669" y="1793748"/>
                  </a:lnTo>
                  <a:lnTo>
                    <a:pt x="36086" y="1882096"/>
                  </a:lnTo>
                  <a:lnTo>
                    <a:pt x="38971" y="1947671"/>
                  </a:lnTo>
                  <a:lnTo>
                    <a:pt x="41677" y="1995138"/>
                  </a:lnTo>
                  <a:lnTo>
                    <a:pt x="55963" y="2054400"/>
                  </a:lnTo>
                  <a:lnTo>
                    <a:pt x="107328" y="2101151"/>
                  </a:lnTo>
                  <a:lnTo>
                    <a:pt x="149081" y="2116354"/>
                  </a:lnTo>
                  <a:lnTo>
                    <a:pt x="196122" y="2122920"/>
                  </a:lnTo>
                  <a:lnTo>
                    <a:pt x="247066" y="2122639"/>
                  </a:lnTo>
                  <a:lnTo>
                    <a:pt x="300525" y="2117301"/>
                  </a:lnTo>
                  <a:lnTo>
                    <a:pt x="355114" y="2108695"/>
                  </a:lnTo>
                  <a:lnTo>
                    <a:pt x="409447" y="2098611"/>
                  </a:lnTo>
                  <a:lnTo>
                    <a:pt x="468024" y="2085745"/>
                  </a:lnTo>
                  <a:lnTo>
                    <a:pt x="517115" y="2071680"/>
                  </a:lnTo>
                  <a:lnTo>
                    <a:pt x="560329" y="2056409"/>
                  </a:lnTo>
                  <a:lnTo>
                    <a:pt x="601279" y="2039925"/>
                  </a:lnTo>
                  <a:lnTo>
                    <a:pt x="643576" y="2022222"/>
                  </a:lnTo>
                  <a:lnTo>
                    <a:pt x="690832" y="2003292"/>
                  </a:lnTo>
                  <a:lnTo>
                    <a:pt x="746657" y="1983130"/>
                  </a:lnTo>
                  <a:lnTo>
                    <a:pt x="795283" y="1967595"/>
                  </a:lnTo>
                  <a:lnTo>
                    <a:pt x="842414" y="1954417"/>
                  </a:lnTo>
                  <a:lnTo>
                    <a:pt x="888868" y="1943275"/>
                  </a:lnTo>
                  <a:lnTo>
                    <a:pt x="935467" y="1933850"/>
                  </a:lnTo>
                  <a:lnTo>
                    <a:pt x="983031" y="1925820"/>
                  </a:lnTo>
                  <a:lnTo>
                    <a:pt x="1032379" y="1918863"/>
                  </a:lnTo>
                  <a:lnTo>
                    <a:pt x="1084333" y="1912660"/>
                  </a:lnTo>
                  <a:lnTo>
                    <a:pt x="1139713" y="1906889"/>
                  </a:lnTo>
                  <a:lnTo>
                    <a:pt x="1199338" y="1901229"/>
                  </a:lnTo>
                  <a:lnTo>
                    <a:pt x="1264030" y="1895360"/>
                  </a:lnTo>
                  <a:lnTo>
                    <a:pt x="1331920" y="1889934"/>
                  </a:lnTo>
                  <a:lnTo>
                    <a:pt x="1388319" y="1886748"/>
                  </a:lnTo>
                  <a:lnTo>
                    <a:pt x="1435919" y="1885298"/>
                  </a:lnTo>
                  <a:lnTo>
                    <a:pt x="1477415" y="1885082"/>
                  </a:lnTo>
                  <a:lnTo>
                    <a:pt x="1515499" y="1885596"/>
                  </a:lnTo>
                  <a:lnTo>
                    <a:pt x="1552867" y="1886337"/>
                  </a:lnTo>
                  <a:lnTo>
                    <a:pt x="1592211" y="1886803"/>
                  </a:lnTo>
                  <a:lnTo>
                    <a:pt x="1636226" y="1886490"/>
                  </a:lnTo>
                  <a:lnTo>
                    <a:pt x="1687605" y="1884896"/>
                  </a:lnTo>
                  <a:lnTo>
                    <a:pt x="1749043" y="1881517"/>
                  </a:lnTo>
                  <a:lnTo>
                    <a:pt x="1794995" y="1878105"/>
                  </a:lnTo>
                  <a:lnTo>
                    <a:pt x="1839583" y="1874023"/>
                  </a:lnTo>
                  <a:lnTo>
                    <a:pt x="1883282" y="1869242"/>
                  </a:lnTo>
                  <a:lnTo>
                    <a:pt x="1926571" y="1863728"/>
                  </a:lnTo>
                  <a:lnTo>
                    <a:pt x="1969927" y="1857451"/>
                  </a:lnTo>
                  <a:lnTo>
                    <a:pt x="2013827" y="1850380"/>
                  </a:lnTo>
                  <a:lnTo>
                    <a:pt x="2058749" y="1842482"/>
                  </a:lnTo>
                  <a:lnTo>
                    <a:pt x="2105172" y="1833727"/>
                  </a:lnTo>
                  <a:lnTo>
                    <a:pt x="2153571" y="1824082"/>
                  </a:lnTo>
                  <a:lnTo>
                    <a:pt x="2204425" y="1813516"/>
                  </a:lnTo>
                  <a:lnTo>
                    <a:pt x="2258212" y="1801998"/>
                  </a:lnTo>
                  <a:lnTo>
                    <a:pt x="2315409" y="1789495"/>
                  </a:lnTo>
                  <a:lnTo>
                    <a:pt x="2376493" y="1775978"/>
                  </a:lnTo>
                  <a:lnTo>
                    <a:pt x="2441942" y="1761413"/>
                  </a:lnTo>
                  <a:lnTo>
                    <a:pt x="2544474" y="1737911"/>
                  </a:lnTo>
                  <a:lnTo>
                    <a:pt x="2634638" y="1715946"/>
                  </a:lnTo>
                  <a:lnTo>
                    <a:pt x="2713293" y="1695489"/>
                  </a:lnTo>
                  <a:lnTo>
                    <a:pt x="2781302" y="1676512"/>
                  </a:lnTo>
                  <a:lnTo>
                    <a:pt x="2839524" y="1658984"/>
                  </a:lnTo>
                  <a:lnTo>
                    <a:pt x="2888820" y="1642876"/>
                  </a:lnTo>
                  <a:lnTo>
                    <a:pt x="2930053" y="1628159"/>
                  </a:lnTo>
                  <a:lnTo>
                    <a:pt x="2991768" y="1602778"/>
                  </a:lnTo>
                  <a:lnTo>
                    <a:pt x="3031556" y="1582606"/>
                  </a:lnTo>
                  <a:lnTo>
                    <a:pt x="3109233" y="1530384"/>
                  </a:lnTo>
                  <a:lnTo>
                    <a:pt x="3157151" y="1492530"/>
                  </a:lnTo>
                  <a:lnTo>
                    <a:pt x="3200164" y="1454594"/>
                  </a:lnTo>
                  <a:lnTo>
                    <a:pt x="3238379" y="1417324"/>
                  </a:lnTo>
                  <a:lnTo>
                    <a:pt x="3271901" y="1381468"/>
                  </a:lnTo>
                  <a:lnTo>
                    <a:pt x="3300836" y="1347774"/>
                  </a:lnTo>
                  <a:lnTo>
                    <a:pt x="3325290" y="1316990"/>
                  </a:lnTo>
                  <a:lnTo>
                    <a:pt x="3361181" y="1267142"/>
                  </a:lnTo>
                  <a:lnTo>
                    <a:pt x="3395769" y="1212519"/>
                  </a:lnTo>
                  <a:lnTo>
                    <a:pt x="3425513" y="1158654"/>
                  </a:lnTo>
                  <a:lnTo>
                    <a:pt x="3450840" y="1105829"/>
                  </a:lnTo>
                  <a:lnTo>
                    <a:pt x="3472180" y="1054325"/>
                  </a:lnTo>
                  <a:lnTo>
                    <a:pt x="3489961" y="1004424"/>
                  </a:lnTo>
                  <a:lnTo>
                    <a:pt x="3504613" y="956406"/>
                  </a:lnTo>
                  <a:lnTo>
                    <a:pt x="3516564" y="910553"/>
                  </a:lnTo>
                  <a:lnTo>
                    <a:pt x="3526243" y="867147"/>
                  </a:lnTo>
                  <a:lnTo>
                    <a:pt x="3534080" y="826468"/>
                  </a:lnTo>
                  <a:lnTo>
                    <a:pt x="3540503" y="788798"/>
                  </a:lnTo>
                  <a:lnTo>
                    <a:pt x="3549945" y="722511"/>
                  </a:lnTo>
                  <a:lnTo>
                    <a:pt x="3553863" y="647484"/>
                  </a:lnTo>
                  <a:lnTo>
                    <a:pt x="3554011" y="602861"/>
                  </a:lnTo>
                  <a:lnTo>
                    <a:pt x="3553108" y="552497"/>
                  </a:lnTo>
                  <a:lnTo>
                    <a:pt x="3551271" y="495642"/>
                  </a:lnTo>
                  <a:lnTo>
                    <a:pt x="3548618" y="431546"/>
                  </a:lnTo>
                  <a:lnTo>
                    <a:pt x="3545265" y="359457"/>
                  </a:lnTo>
                  <a:lnTo>
                    <a:pt x="3541330" y="278625"/>
                  </a:lnTo>
                  <a:lnTo>
                    <a:pt x="3537440" y="213451"/>
                  </a:lnTo>
                  <a:lnTo>
                    <a:pt x="3531704" y="161231"/>
                  </a:lnTo>
                  <a:lnTo>
                    <a:pt x="3522371" y="119422"/>
                  </a:lnTo>
                  <a:lnTo>
                    <a:pt x="3485907" y="56883"/>
                  </a:lnTo>
                  <a:lnTo>
                    <a:pt x="3425351" y="18347"/>
                  </a:lnTo>
                  <a:lnTo>
                    <a:pt x="3383953" y="7707"/>
                  </a:lnTo>
                  <a:lnTo>
                    <a:pt x="3332362" y="1836"/>
                  </a:lnTo>
                  <a:lnTo>
                    <a:pt x="3268494" y="0"/>
                  </a:lnTo>
                  <a:lnTo>
                    <a:pt x="3190264" y="1460"/>
                  </a:lnTo>
                  <a:lnTo>
                    <a:pt x="3135488" y="3726"/>
                  </a:lnTo>
                  <a:lnTo>
                    <a:pt x="3086327" y="6638"/>
                  </a:lnTo>
                  <a:lnTo>
                    <a:pt x="3040854" y="10171"/>
                  </a:lnTo>
                  <a:lnTo>
                    <a:pt x="2997142" y="14301"/>
                  </a:lnTo>
                  <a:lnTo>
                    <a:pt x="2953266" y="19004"/>
                  </a:lnTo>
                  <a:lnTo>
                    <a:pt x="2907299" y="24253"/>
                  </a:lnTo>
                  <a:lnTo>
                    <a:pt x="2857314" y="30026"/>
                  </a:lnTo>
                  <a:lnTo>
                    <a:pt x="2801385" y="36296"/>
                  </a:lnTo>
                  <a:lnTo>
                    <a:pt x="2737585" y="43040"/>
                  </a:lnTo>
                  <a:lnTo>
                    <a:pt x="2665276" y="50391"/>
                  </a:lnTo>
                  <a:lnTo>
                    <a:pt x="2599966" y="56900"/>
                  </a:lnTo>
                  <a:lnTo>
                    <a:pt x="2541053" y="62501"/>
                  </a:lnTo>
                  <a:lnTo>
                    <a:pt x="2487935" y="67128"/>
                  </a:lnTo>
                  <a:lnTo>
                    <a:pt x="2440008" y="70716"/>
                  </a:lnTo>
                  <a:lnTo>
                    <a:pt x="2396671" y="73199"/>
                  </a:lnTo>
                  <a:lnTo>
                    <a:pt x="2357321" y="74509"/>
                  </a:lnTo>
                  <a:lnTo>
                    <a:pt x="2321356" y="74582"/>
                  </a:lnTo>
                  <a:lnTo>
                    <a:pt x="2288173" y="73352"/>
                  </a:lnTo>
                  <a:lnTo>
                    <a:pt x="2257170" y="70751"/>
                  </a:lnTo>
                  <a:close/>
                </a:path>
              </a:pathLst>
            </a:custGeom>
            <a:ln w="3605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975558" y="6116520"/>
              <a:ext cx="3467735" cy="2037080"/>
            </a:xfrm>
            <a:custGeom>
              <a:avLst/>
              <a:gdLst/>
              <a:ahLst/>
              <a:cxnLst/>
              <a:rect l="l" t="t" r="r" b="b"/>
              <a:pathLst>
                <a:path w="3467734" h="2037079">
                  <a:moveTo>
                    <a:pt x="174901" y="2036978"/>
                  </a:moveTo>
                  <a:lnTo>
                    <a:pt x="105879" y="2028245"/>
                  </a:lnTo>
                  <a:lnTo>
                    <a:pt x="59623" y="2001710"/>
                  </a:lnTo>
                  <a:lnTo>
                    <a:pt x="40812" y="1938566"/>
                  </a:lnTo>
                  <a:lnTo>
                    <a:pt x="38261" y="1887080"/>
                  </a:lnTo>
                  <a:lnTo>
                    <a:pt x="37031" y="1858417"/>
                  </a:lnTo>
                  <a:lnTo>
                    <a:pt x="35469" y="1825925"/>
                  </a:lnTo>
                  <a:lnTo>
                    <a:pt x="30514" y="1747291"/>
                  </a:lnTo>
                  <a:lnTo>
                    <a:pt x="25119" y="1682270"/>
                  </a:lnTo>
                  <a:lnTo>
                    <a:pt x="19467" y="1626357"/>
                  </a:lnTo>
                  <a:lnTo>
                    <a:pt x="13932" y="1578761"/>
                  </a:lnTo>
                  <a:lnTo>
                    <a:pt x="8886" y="1538693"/>
                  </a:lnTo>
                  <a:lnTo>
                    <a:pt x="1970" y="1480568"/>
                  </a:lnTo>
                  <a:lnTo>
                    <a:pt x="0" y="1441645"/>
                  </a:lnTo>
                  <a:lnTo>
                    <a:pt x="15440" y="1388973"/>
                  </a:lnTo>
                  <a:lnTo>
                    <a:pt x="52429" y="1344020"/>
                  </a:lnTo>
                  <a:lnTo>
                    <a:pt x="98212" y="1311310"/>
                  </a:lnTo>
                  <a:lnTo>
                    <a:pt x="146310" y="1288780"/>
                  </a:lnTo>
                  <a:lnTo>
                    <a:pt x="190246" y="1274364"/>
                  </a:lnTo>
                  <a:lnTo>
                    <a:pt x="242398" y="1262082"/>
                  </a:lnTo>
                  <a:lnTo>
                    <a:pt x="295576" y="1257185"/>
                  </a:lnTo>
                  <a:lnTo>
                    <a:pt x="321637" y="1258222"/>
                  </a:lnTo>
                  <a:lnTo>
                    <a:pt x="349527" y="1261108"/>
                  </a:lnTo>
                  <a:lnTo>
                    <a:pt x="380364" y="1265506"/>
                  </a:lnTo>
                  <a:lnTo>
                    <a:pt x="415261" y="1271079"/>
                  </a:lnTo>
                  <a:lnTo>
                    <a:pt x="435776" y="1274391"/>
                  </a:lnTo>
                  <a:lnTo>
                    <a:pt x="457814" y="1277877"/>
                  </a:lnTo>
                  <a:lnTo>
                    <a:pt x="507272" y="1285189"/>
                  </a:lnTo>
                  <a:lnTo>
                    <a:pt x="568013" y="1292928"/>
                  </a:lnTo>
                  <a:lnTo>
                    <a:pt x="622914" y="1298365"/>
                  </a:lnTo>
                  <a:lnTo>
                    <a:pt x="672902" y="1301573"/>
                  </a:lnTo>
                  <a:lnTo>
                    <a:pt x="718905" y="1302626"/>
                  </a:lnTo>
                  <a:lnTo>
                    <a:pt x="752202" y="1302027"/>
                  </a:lnTo>
                  <a:lnTo>
                    <a:pt x="782589" y="1300457"/>
                  </a:lnTo>
                  <a:lnTo>
                    <a:pt x="810881" y="1298254"/>
                  </a:lnTo>
                  <a:lnTo>
                    <a:pt x="837892" y="1295755"/>
                  </a:lnTo>
                  <a:lnTo>
                    <a:pt x="866275" y="1293135"/>
                  </a:lnTo>
                  <a:lnTo>
                    <a:pt x="896348" y="1290826"/>
                  </a:lnTo>
                  <a:lnTo>
                    <a:pt x="929333" y="1289181"/>
                  </a:lnTo>
                  <a:lnTo>
                    <a:pt x="966454" y="1288554"/>
                  </a:lnTo>
                  <a:lnTo>
                    <a:pt x="1006535" y="1289212"/>
                  </a:lnTo>
                  <a:lnTo>
                    <a:pt x="1049778" y="1291199"/>
                  </a:lnTo>
                  <a:lnTo>
                    <a:pt x="1096498" y="1294534"/>
                  </a:lnTo>
                  <a:lnTo>
                    <a:pt x="1147010" y="1299235"/>
                  </a:lnTo>
                  <a:lnTo>
                    <a:pt x="1156039" y="1300175"/>
                  </a:lnTo>
                  <a:lnTo>
                    <a:pt x="1175970" y="1302202"/>
                  </a:lnTo>
                  <a:lnTo>
                    <a:pt x="1196813" y="1304050"/>
                  </a:lnTo>
                  <a:lnTo>
                    <a:pt x="1218179" y="1305395"/>
                  </a:lnTo>
                  <a:lnTo>
                    <a:pt x="1239681" y="1305915"/>
                  </a:lnTo>
                  <a:lnTo>
                    <a:pt x="1285890" y="1302666"/>
                  </a:lnTo>
                  <a:lnTo>
                    <a:pt x="1325591" y="1292856"/>
                  </a:lnTo>
                  <a:lnTo>
                    <a:pt x="1386506" y="1253185"/>
                  </a:lnTo>
                  <a:lnTo>
                    <a:pt x="1411083" y="1216254"/>
                  </a:lnTo>
                  <a:lnTo>
                    <a:pt x="1423085" y="1175507"/>
                  </a:lnTo>
                  <a:lnTo>
                    <a:pt x="1426672" y="1131086"/>
                  </a:lnTo>
                  <a:lnTo>
                    <a:pt x="1426003" y="1083132"/>
                  </a:lnTo>
                  <a:lnTo>
                    <a:pt x="1425648" y="1070292"/>
                  </a:lnTo>
                  <a:lnTo>
                    <a:pt x="1424909" y="996420"/>
                  </a:lnTo>
                  <a:lnTo>
                    <a:pt x="1426660" y="942632"/>
                  </a:lnTo>
                  <a:lnTo>
                    <a:pt x="1430112" y="901921"/>
                  </a:lnTo>
                  <a:lnTo>
                    <a:pt x="1434474" y="867282"/>
                  </a:lnTo>
                  <a:lnTo>
                    <a:pt x="1438548" y="835423"/>
                  </a:lnTo>
                  <a:lnTo>
                    <a:pt x="1442116" y="798596"/>
                  </a:lnTo>
                  <a:lnTo>
                    <a:pt x="1444613" y="752256"/>
                  </a:lnTo>
                  <a:lnTo>
                    <a:pt x="1445472" y="691857"/>
                  </a:lnTo>
                  <a:lnTo>
                    <a:pt x="1444126" y="612851"/>
                  </a:lnTo>
                  <a:lnTo>
                    <a:pt x="1443872" y="604138"/>
                  </a:lnTo>
                  <a:lnTo>
                    <a:pt x="1442912" y="567361"/>
                  </a:lnTo>
                  <a:lnTo>
                    <a:pt x="1442793" y="525414"/>
                  </a:lnTo>
                  <a:lnTo>
                    <a:pt x="1444503" y="478186"/>
                  </a:lnTo>
                  <a:lnTo>
                    <a:pt x="1449029" y="425568"/>
                  </a:lnTo>
                  <a:lnTo>
                    <a:pt x="1457359" y="367449"/>
                  </a:lnTo>
                  <a:lnTo>
                    <a:pt x="1468520" y="314862"/>
                  </a:lnTo>
                  <a:lnTo>
                    <a:pt x="1490692" y="263309"/>
                  </a:lnTo>
                  <a:lnTo>
                    <a:pt x="1505188" y="251879"/>
                  </a:lnTo>
                  <a:lnTo>
                    <a:pt x="1506737" y="250951"/>
                  </a:lnTo>
                  <a:lnTo>
                    <a:pt x="1524403" y="250951"/>
                  </a:lnTo>
                  <a:lnTo>
                    <a:pt x="1529330" y="250951"/>
                  </a:lnTo>
                  <a:lnTo>
                    <a:pt x="1534880" y="251015"/>
                  </a:lnTo>
                  <a:lnTo>
                    <a:pt x="1573120" y="251371"/>
                  </a:lnTo>
                  <a:lnTo>
                    <a:pt x="1582346" y="251345"/>
                  </a:lnTo>
                  <a:lnTo>
                    <a:pt x="1672243" y="249163"/>
                  </a:lnTo>
                  <a:lnTo>
                    <a:pt x="1718070" y="245802"/>
                  </a:lnTo>
                  <a:lnTo>
                    <a:pt x="1783648" y="226110"/>
                  </a:lnTo>
                  <a:lnTo>
                    <a:pt x="1825905" y="185974"/>
                  </a:lnTo>
                  <a:lnTo>
                    <a:pt x="1844646" y="146723"/>
                  </a:lnTo>
                  <a:lnTo>
                    <a:pt x="1849572" y="134179"/>
                  </a:lnTo>
                  <a:lnTo>
                    <a:pt x="1855058" y="122891"/>
                  </a:lnTo>
                  <a:lnTo>
                    <a:pt x="1900999" y="84444"/>
                  </a:lnTo>
                  <a:lnTo>
                    <a:pt x="1938693" y="74464"/>
                  </a:lnTo>
                  <a:lnTo>
                    <a:pt x="1989830" y="69187"/>
                  </a:lnTo>
                  <a:lnTo>
                    <a:pt x="2058387" y="66090"/>
                  </a:lnTo>
                  <a:lnTo>
                    <a:pt x="2101046" y="65328"/>
                  </a:lnTo>
                  <a:lnTo>
                    <a:pt x="2141425" y="66011"/>
                  </a:lnTo>
                  <a:lnTo>
                    <a:pt x="2174009" y="67576"/>
                  </a:lnTo>
                  <a:lnTo>
                    <a:pt x="2197128" y="69304"/>
                  </a:lnTo>
                  <a:lnTo>
                    <a:pt x="2209111" y="70472"/>
                  </a:lnTo>
                  <a:lnTo>
                    <a:pt x="2228853" y="72325"/>
                  </a:lnTo>
                  <a:lnTo>
                    <a:pt x="2249397" y="73642"/>
                  </a:lnTo>
                  <a:lnTo>
                    <a:pt x="2270895" y="74428"/>
                  </a:lnTo>
                  <a:lnTo>
                    <a:pt x="2293502" y="74688"/>
                  </a:lnTo>
                  <a:lnTo>
                    <a:pt x="2329387" y="74134"/>
                  </a:lnTo>
                  <a:lnTo>
                    <a:pt x="2368258" y="72505"/>
                  </a:lnTo>
                  <a:lnTo>
                    <a:pt x="2410724" y="69847"/>
                  </a:lnTo>
                  <a:lnTo>
                    <a:pt x="2457392" y="66211"/>
                  </a:lnTo>
                  <a:lnTo>
                    <a:pt x="2508872" y="61643"/>
                  </a:lnTo>
                  <a:lnTo>
                    <a:pt x="2565772" y="56193"/>
                  </a:lnTo>
                  <a:lnTo>
                    <a:pt x="2628699" y="49908"/>
                  </a:lnTo>
                  <a:lnTo>
                    <a:pt x="2698264" y="42837"/>
                  </a:lnTo>
                  <a:lnTo>
                    <a:pt x="2743800" y="38077"/>
                  </a:lnTo>
                  <a:lnTo>
                    <a:pt x="2785135" y="33554"/>
                  </a:lnTo>
                  <a:lnTo>
                    <a:pt x="2857814" y="25234"/>
                  </a:lnTo>
                  <a:lnTo>
                    <a:pt x="2905617" y="19746"/>
                  </a:lnTo>
                  <a:lnTo>
                    <a:pt x="2950898" y="14822"/>
                  </a:lnTo>
                  <a:lnTo>
                    <a:pt x="2995736" y="10494"/>
                  </a:lnTo>
                  <a:lnTo>
                    <a:pt x="3042212" y="6797"/>
                  </a:lnTo>
                  <a:lnTo>
                    <a:pt x="3092408" y="3762"/>
                  </a:lnTo>
                  <a:lnTo>
                    <a:pt x="3148403" y="1422"/>
                  </a:lnTo>
                  <a:lnTo>
                    <a:pt x="3188889" y="349"/>
                  </a:lnTo>
                  <a:lnTo>
                    <a:pt x="3223802" y="0"/>
                  </a:lnTo>
                  <a:lnTo>
                    <a:pt x="3300664" y="2935"/>
                  </a:lnTo>
                  <a:lnTo>
                    <a:pt x="3353207" y="11469"/>
                  </a:lnTo>
                  <a:lnTo>
                    <a:pt x="3411508" y="43713"/>
                  </a:lnTo>
                  <a:lnTo>
                    <a:pt x="3442476" y="107588"/>
                  </a:lnTo>
                  <a:lnTo>
                    <a:pt x="3449886" y="161145"/>
                  </a:lnTo>
                  <a:lnTo>
                    <a:pt x="3454803" y="237451"/>
                  </a:lnTo>
                  <a:lnTo>
                    <a:pt x="3458691" y="317266"/>
                  </a:lnTo>
                  <a:lnTo>
                    <a:pt x="3462011" y="388449"/>
                  </a:lnTo>
                  <a:lnTo>
                    <a:pt x="3464649" y="451708"/>
                  </a:lnTo>
                  <a:lnTo>
                    <a:pt x="3466495" y="507751"/>
                  </a:lnTo>
                  <a:lnTo>
                    <a:pt x="3467435" y="557284"/>
                  </a:lnTo>
                  <a:lnTo>
                    <a:pt x="3467359" y="601015"/>
                  </a:lnTo>
                  <a:lnTo>
                    <a:pt x="3466153" y="639651"/>
                  </a:lnTo>
                  <a:lnTo>
                    <a:pt x="3459908" y="704468"/>
                  </a:lnTo>
                  <a:lnTo>
                    <a:pt x="3448180" y="775823"/>
                  </a:lnTo>
                  <a:lnTo>
                    <a:pt x="3440555" y="815509"/>
                  </a:lnTo>
                  <a:lnTo>
                    <a:pt x="3431199" y="857569"/>
                  </a:lnTo>
                  <a:lnTo>
                    <a:pt x="3419692" y="901778"/>
                  </a:lnTo>
                  <a:lnTo>
                    <a:pt x="3405615" y="947912"/>
                  </a:lnTo>
                  <a:lnTo>
                    <a:pt x="3388551" y="995747"/>
                  </a:lnTo>
                  <a:lnTo>
                    <a:pt x="3368081" y="1045057"/>
                  </a:lnTo>
                  <a:lnTo>
                    <a:pt x="3343785" y="1095620"/>
                  </a:lnTo>
                  <a:lnTo>
                    <a:pt x="3315246" y="1147210"/>
                  </a:lnTo>
                  <a:lnTo>
                    <a:pt x="3282045" y="1199603"/>
                  </a:lnTo>
                  <a:lnTo>
                    <a:pt x="3260061" y="1230786"/>
                  </a:lnTo>
                  <a:lnTo>
                    <a:pt x="3234140" y="1264628"/>
                  </a:lnTo>
                  <a:lnTo>
                    <a:pt x="3204164" y="1300493"/>
                  </a:lnTo>
                  <a:lnTo>
                    <a:pt x="3170013" y="1337746"/>
                  </a:lnTo>
                  <a:lnTo>
                    <a:pt x="3131570" y="1375751"/>
                  </a:lnTo>
                  <a:lnTo>
                    <a:pt x="3088715" y="1413871"/>
                  </a:lnTo>
                  <a:lnTo>
                    <a:pt x="3041330" y="1451473"/>
                  </a:lnTo>
                  <a:lnTo>
                    <a:pt x="2989297" y="1487919"/>
                  </a:lnTo>
                  <a:lnTo>
                    <a:pt x="2952436" y="1509552"/>
                  </a:lnTo>
                  <a:lnTo>
                    <a:pt x="2905881" y="1530905"/>
                  </a:lnTo>
                  <a:lnTo>
                    <a:pt x="2833416" y="1558026"/>
                  </a:lnTo>
                  <a:lnTo>
                    <a:pt x="2785238" y="1573808"/>
                  </a:lnTo>
                  <a:lnTo>
                    <a:pt x="2727908" y="1591102"/>
                  </a:lnTo>
                  <a:lnTo>
                    <a:pt x="2660533" y="1609933"/>
                  </a:lnTo>
                  <a:lnTo>
                    <a:pt x="2582221" y="1630323"/>
                  </a:lnTo>
                  <a:lnTo>
                    <a:pt x="2492082" y="1652297"/>
                  </a:lnTo>
                  <a:lnTo>
                    <a:pt x="2389222" y="1675879"/>
                  </a:lnTo>
                  <a:lnTo>
                    <a:pt x="2324305" y="1690330"/>
                  </a:lnTo>
                  <a:lnTo>
                    <a:pt x="2263703" y="1703745"/>
                  </a:lnTo>
                  <a:lnTo>
                    <a:pt x="2206949" y="1716155"/>
                  </a:lnTo>
                  <a:lnTo>
                    <a:pt x="2153574" y="1727591"/>
                  </a:lnTo>
                  <a:lnTo>
                    <a:pt x="2103113" y="1738082"/>
                  </a:lnTo>
                  <a:lnTo>
                    <a:pt x="2055097" y="1747661"/>
                  </a:lnTo>
                  <a:lnTo>
                    <a:pt x="2009059" y="1756356"/>
                  </a:lnTo>
                  <a:lnTo>
                    <a:pt x="1964531" y="1764198"/>
                  </a:lnTo>
                  <a:lnTo>
                    <a:pt x="1921047" y="1771218"/>
                  </a:lnTo>
                  <a:lnTo>
                    <a:pt x="1878138" y="1777447"/>
                  </a:lnTo>
                  <a:lnTo>
                    <a:pt x="1835338" y="1782915"/>
                  </a:lnTo>
                  <a:lnTo>
                    <a:pt x="1792179" y="1787652"/>
                  </a:lnTo>
                  <a:lnTo>
                    <a:pt x="1748193" y="1791688"/>
                  </a:lnTo>
                  <a:lnTo>
                    <a:pt x="1702914" y="1795056"/>
                  </a:lnTo>
                  <a:lnTo>
                    <a:pt x="1663755" y="1797371"/>
                  </a:lnTo>
                  <a:lnTo>
                    <a:pt x="1591400" y="1799960"/>
                  </a:lnTo>
                  <a:lnTo>
                    <a:pt x="1556927" y="1800275"/>
                  </a:lnTo>
                  <a:lnTo>
                    <a:pt x="1539086" y="1800199"/>
                  </a:lnTo>
                  <a:lnTo>
                    <a:pt x="1522006" y="1799996"/>
                  </a:lnTo>
                  <a:lnTo>
                    <a:pt x="1505464" y="1799707"/>
                  </a:lnTo>
                  <a:lnTo>
                    <a:pt x="1489236" y="1799374"/>
                  </a:lnTo>
                  <a:lnTo>
                    <a:pt x="1473016" y="1799047"/>
                  </a:lnTo>
                  <a:lnTo>
                    <a:pt x="1456655" y="1798762"/>
                  </a:lnTo>
                  <a:lnTo>
                    <a:pt x="1439941" y="1798561"/>
                  </a:lnTo>
                  <a:lnTo>
                    <a:pt x="1422663" y="1798485"/>
                  </a:lnTo>
                  <a:lnTo>
                    <a:pt x="1387477" y="1798818"/>
                  </a:lnTo>
                  <a:lnTo>
                    <a:pt x="1342875" y="1800250"/>
                  </a:lnTo>
                  <a:lnTo>
                    <a:pt x="1286710" y="1803425"/>
                  </a:lnTo>
                  <a:lnTo>
                    <a:pt x="1216834" y="1808987"/>
                  </a:lnTo>
                  <a:lnTo>
                    <a:pt x="1158218" y="1814297"/>
                  </a:lnTo>
                  <a:lnTo>
                    <a:pt x="1103418" y="1819455"/>
                  </a:lnTo>
                  <a:lnTo>
                    <a:pt x="1051874" y="1824702"/>
                  </a:lnTo>
                  <a:lnTo>
                    <a:pt x="1003024" y="1830280"/>
                  </a:lnTo>
                  <a:lnTo>
                    <a:pt x="956310" y="1836431"/>
                  </a:lnTo>
                  <a:lnTo>
                    <a:pt x="911170" y="1843395"/>
                  </a:lnTo>
                  <a:lnTo>
                    <a:pt x="867044" y="1851414"/>
                  </a:lnTo>
                  <a:lnTo>
                    <a:pt x="823373" y="1860729"/>
                  </a:lnTo>
                  <a:lnTo>
                    <a:pt x="779595" y="1871582"/>
                  </a:lnTo>
                  <a:lnTo>
                    <a:pt x="735151" y="1884214"/>
                  </a:lnTo>
                  <a:lnTo>
                    <a:pt x="689479" y="1898865"/>
                  </a:lnTo>
                  <a:lnTo>
                    <a:pt x="651379" y="1912338"/>
                  </a:lnTo>
                  <a:lnTo>
                    <a:pt x="586988" y="1937608"/>
                  </a:lnTo>
                  <a:lnTo>
                    <a:pt x="559088" y="1949259"/>
                  </a:lnTo>
                  <a:lnTo>
                    <a:pt x="514489" y="1967671"/>
                  </a:lnTo>
                  <a:lnTo>
                    <a:pt x="469563" y="1984262"/>
                  </a:lnTo>
                  <a:lnTo>
                    <a:pt x="419146" y="1999246"/>
                  </a:lnTo>
                  <a:lnTo>
                    <a:pt x="358073" y="2012835"/>
                  </a:lnTo>
                  <a:lnTo>
                    <a:pt x="311003" y="2021617"/>
                  </a:lnTo>
                  <a:lnTo>
                    <a:pt x="264134" y="2029359"/>
                  </a:lnTo>
                  <a:lnTo>
                    <a:pt x="218441" y="2034875"/>
                  </a:lnTo>
                  <a:lnTo>
                    <a:pt x="174901" y="2036978"/>
                  </a:lnTo>
                  <a:close/>
                </a:path>
              </a:pathLst>
            </a:custGeom>
            <a:ln w="1201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495068" y="5423424"/>
              <a:ext cx="1480185" cy="1654810"/>
            </a:xfrm>
            <a:custGeom>
              <a:avLst/>
              <a:gdLst/>
              <a:ahLst/>
              <a:cxnLst/>
              <a:rect l="l" t="t" r="r" b="b"/>
              <a:pathLst>
                <a:path w="1480184" h="1654809">
                  <a:moveTo>
                    <a:pt x="1412366" y="356707"/>
                  </a:moveTo>
                  <a:lnTo>
                    <a:pt x="1390804" y="290057"/>
                  </a:lnTo>
                  <a:lnTo>
                    <a:pt x="1372738" y="246972"/>
                  </a:lnTo>
                  <a:lnTo>
                    <a:pt x="1348426" y="200852"/>
                  </a:lnTo>
                  <a:lnTo>
                    <a:pt x="1316826" y="154299"/>
                  </a:lnTo>
                  <a:lnTo>
                    <a:pt x="1276896" y="109917"/>
                  </a:lnTo>
                  <a:lnTo>
                    <a:pt x="1227594" y="70309"/>
                  </a:lnTo>
                  <a:lnTo>
                    <a:pt x="1188305" y="47893"/>
                  </a:lnTo>
                  <a:lnTo>
                    <a:pt x="1147307" y="32075"/>
                  </a:lnTo>
                  <a:lnTo>
                    <a:pt x="1102426" y="21397"/>
                  </a:lnTo>
                  <a:lnTo>
                    <a:pt x="1051484" y="14403"/>
                  </a:lnTo>
                  <a:lnTo>
                    <a:pt x="992307" y="9637"/>
                  </a:lnTo>
                  <a:lnTo>
                    <a:pt x="922718" y="5641"/>
                  </a:lnTo>
                  <a:lnTo>
                    <a:pt x="856059" y="3621"/>
                  </a:lnTo>
                  <a:lnTo>
                    <a:pt x="800661" y="4870"/>
                  </a:lnTo>
                  <a:lnTo>
                    <a:pt x="753450" y="8422"/>
                  </a:lnTo>
                  <a:lnTo>
                    <a:pt x="711353" y="13313"/>
                  </a:lnTo>
                  <a:lnTo>
                    <a:pt x="671297" y="18579"/>
                  </a:lnTo>
                  <a:lnTo>
                    <a:pt x="630209" y="23256"/>
                  </a:lnTo>
                  <a:lnTo>
                    <a:pt x="585017" y="26379"/>
                  </a:lnTo>
                  <a:lnTo>
                    <a:pt x="532647" y="26984"/>
                  </a:lnTo>
                  <a:lnTo>
                    <a:pt x="470026" y="24107"/>
                  </a:lnTo>
                  <a:lnTo>
                    <a:pt x="389293" y="15646"/>
                  </a:lnTo>
                  <a:lnTo>
                    <a:pt x="332735" y="6399"/>
                  </a:lnTo>
                  <a:lnTo>
                    <a:pt x="292063" y="0"/>
                  </a:lnTo>
                  <a:lnTo>
                    <a:pt x="225208" y="10264"/>
                  </a:lnTo>
                  <a:lnTo>
                    <a:pt x="189215" y="31528"/>
                  </a:lnTo>
                  <a:lnTo>
                    <a:pt x="158762" y="59943"/>
                  </a:lnTo>
                  <a:lnTo>
                    <a:pt x="133186" y="94565"/>
                  </a:lnTo>
                  <a:lnTo>
                    <a:pt x="111826" y="134452"/>
                  </a:lnTo>
                  <a:lnTo>
                    <a:pt x="94019" y="178658"/>
                  </a:lnTo>
                  <a:lnTo>
                    <a:pt x="79101" y="226241"/>
                  </a:lnTo>
                  <a:lnTo>
                    <a:pt x="66410" y="276256"/>
                  </a:lnTo>
                  <a:lnTo>
                    <a:pt x="55284" y="327760"/>
                  </a:lnTo>
                  <a:lnTo>
                    <a:pt x="45059" y="379808"/>
                  </a:lnTo>
                  <a:lnTo>
                    <a:pt x="35368" y="436438"/>
                  </a:lnTo>
                  <a:lnTo>
                    <a:pt x="29115" y="486608"/>
                  </a:lnTo>
                  <a:lnTo>
                    <a:pt x="25739" y="531754"/>
                  </a:lnTo>
                  <a:lnTo>
                    <a:pt x="24677" y="573305"/>
                  </a:lnTo>
                  <a:lnTo>
                    <a:pt x="25368" y="612695"/>
                  </a:lnTo>
                  <a:lnTo>
                    <a:pt x="27251" y="651356"/>
                  </a:lnTo>
                  <a:lnTo>
                    <a:pt x="29762" y="690720"/>
                  </a:lnTo>
                  <a:lnTo>
                    <a:pt x="32342" y="732220"/>
                  </a:lnTo>
                  <a:lnTo>
                    <a:pt x="34427" y="777288"/>
                  </a:lnTo>
                  <a:lnTo>
                    <a:pt x="35457" y="827355"/>
                  </a:lnTo>
                  <a:lnTo>
                    <a:pt x="34869" y="883855"/>
                  </a:lnTo>
                  <a:lnTo>
                    <a:pt x="32101" y="948220"/>
                  </a:lnTo>
                  <a:lnTo>
                    <a:pt x="26593" y="1021882"/>
                  </a:lnTo>
                  <a:lnTo>
                    <a:pt x="18262" y="1101475"/>
                  </a:lnTo>
                  <a:lnTo>
                    <a:pt x="10096" y="1165732"/>
                  </a:lnTo>
                  <a:lnTo>
                    <a:pt x="3531" y="1217967"/>
                  </a:lnTo>
                  <a:lnTo>
                    <a:pt x="0" y="1261493"/>
                  </a:lnTo>
                  <a:lnTo>
                    <a:pt x="937" y="1299623"/>
                  </a:lnTo>
                  <a:lnTo>
                    <a:pt x="7778" y="1335670"/>
                  </a:lnTo>
                  <a:lnTo>
                    <a:pt x="21957" y="1372948"/>
                  </a:lnTo>
                  <a:lnTo>
                    <a:pt x="51379" y="1422857"/>
                  </a:lnTo>
                  <a:lnTo>
                    <a:pt x="87698" y="1465202"/>
                  </a:lnTo>
                  <a:lnTo>
                    <a:pt x="129037" y="1500760"/>
                  </a:lnTo>
                  <a:lnTo>
                    <a:pt x="173519" y="1530306"/>
                  </a:lnTo>
                  <a:lnTo>
                    <a:pt x="219266" y="1554618"/>
                  </a:lnTo>
                  <a:lnTo>
                    <a:pt x="264398" y="1574472"/>
                  </a:lnTo>
                  <a:lnTo>
                    <a:pt x="307040" y="1590644"/>
                  </a:lnTo>
                  <a:lnTo>
                    <a:pt x="345312" y="1603911"/>
                  </a:lnTo>
                  <a:lnTo>
                    <a:pt x="386124" y="1616613"/>
                  </a:lnTo>
                  <a:lnTo>
                    <a:pt x="457460" y="1634106"/>
                  </a:lnTo>
                  <a:lnTo>
                    <a:pt x="502285" y="1642365"/>
                  </a:lnTo>
                  <a:lnTo>
                    <a:pt x="551991" y="1649082"/>
                  </a:lnTo>
                  <a:lnTo>
                    <a:pt x="605664" y="1653343"/>
                  </a:lnTo>
                  <a:lnTo>
                    <a:pt x="662386" y="1654236"/>
                  </a:lnTo>
                  <a:lnTo>
                    <a:pt x="721242" y="1650846"/>
                  </a:lnTo>
                  <a:lnTo>
                    <a:pt x="781315" y="1642261"/>
                  </a:lnTo>
                  <a:lnTo>
                    <a:pt x="841689" y="1627567"/>
                  </a:lnTo>
                  <a:lnTo>
                    <a:pt x="901448" y="1605851"/>
                  </a:lnTo>
                  <a:lnTo>
                    <a:pt x="959675" y="1576199"/>
                  </a:lnTo>
                  <a:lnTo>
                    <a:pt x="998364" y="1551172"/>
                  </a:lnTo>
                  <a:lnTo>
                    <a:pt x="1034672" y="1525914"/>
                  </a:lnTo>
                  <a:lnTo>
                    <a:pt x="1072884" y="1501622"/>
                  </a:lnTo>
                  <a:lnTo>
                    <a:pt x="1117284" y="1479491"/>
                  </a:lnTo>
                  <a:lnTo>
                    <a:pt x="1172158" y="1460718"/>
                  </a:lnTo>
                  <a:lnTo>
                    <a:pt x="1237665" y="1448173"/>
                  </a:lnTo>
                  <a:lnTo>
                    <a:pt x="1288431" y="1446032"/>
                  </a:lnTo>
                  <a:lnTo>
                    <a:pt x="1329079" y="1446929"/>
                  </a:lnTo>
                  <a:lnTo>
                    <a:pt x="1364227" y="1443501"/>
                  </a:lnTo>
                  <a:lnTo>
                    <a:pt x="1425021" y="1405078"/>
                  </a:lnTo>
                  <a:lnTo>
                    <a:pt x="1460095" y="1338957"/>
                  </a:lnTo>
                  <a:lnTo>
                    <a:pt x="1470187" y="1297180"/>
                  </a:lnTo>
                  <a:lnTo>
                    <a:pt x="1476343" y="1250284"/>
                  </a:lnTo>
                  <a:lnTo>
                    <a:pt x="1479336" y="1198787"/>
                  </a:lnTo>
                  <a:lnTo>
                    <a:pt x="1479934" y="1143208"/>
                  </a:lnTo>
                  <a:lnTo>
                    <a:pt x="1478910" y="1084067"/>
                  </a:lnTo>
                  <a:lnTo>
                    <a:pt x="1477035" y="1021882"/>
                  </a:lnTo>
                  <a:lnTo>
                    <a:pt x="1474355" y="967992"/>
                  </a:lnTo>
                  <a:lnTo>
                    <a:pt x="1470404" y="924925"/>
                  </a:lnTo>
                  <a:lnTo>
                    <a:pt x="1459794" y="853023"/>
                  </a:lnTo>
                  <a:lnTo>
                    <a:pt x="1453687" y="815069"/>
                  </a:lnTo>
                  <a:lnTo>
                    <a:pt x="1447413" y="769701"/>
                  </a:lnTo>
                  <a:lnTo>
                    <a:pt x="1441248" y="712358"/>
                  </a:lnTo>
                  <a:lnTo>
                    <a:pt x="1435467" y="638482"/>
                  </a:lnTo>
                  <a:lnTo>
                    <a:pt x="1431361" y="561786"/>
                  </a:lnTo>
                  <a:lnTo>
                    <a:pt x="1429585" y="505014"/>
                  </a:lnTo>
                  <a:lnTo>
                    <a:pt x="1428470" y="462142"/>
                  </a:lnTo>
                  <a:lnTo>
                    <a:pt x="1426342" y="427149"/>
                  </a:lnTo>
                  <a:lnTo>
                    <a:pt x="1421532" y="394012"/>
                  </a:lnTo>
                  <a:lnTo>
                    <a:pt x="1412366" y="356707"/>
                  </a:lnTo>
                  <a:close/>
                </a:path>
              </a:pathLst>
            </a:custGeom>
            <a:ln w="3605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538032" y="5465697"/>
              <a:ext cx="1393825" cy="1569085"/>
            </a:xfrm>
            <a:custGeom>
              <a:avLst/>
              <a:gdLst/>
              <a:ahLst/>
              <a:cxnLst/>
              <a:rect l="l" t="t" r="r" b="b"/>
              <a:pathLst>
                <a:path w="1393825" h="1569084">
                  <a:moveTo>
                    <a:pt x="604232" y="1568830"/>
                  </a:moveTo>
                  <a:lnTo>
                    <a:pt x="539914" y="1566270"/>
                  </a:lnTo>
                  <a:lnTo>
                    <a:pt x="480222" y="1559566"/>
                  </a:lnTo>
                  <a:lnTo>
                    <a:pt x="426585" y="1550187"/>
                  </a:lnTo>
                  <a:lnTo>
                    <a:pt x="380432" y="1539602"/>
                  </a:lnTo>
                  <a:lnTo>
                    <a:pt x="343193" y="1529278"/>
                  </a:lnTo>
                  <a:lnTo>
                    <a:pt x="280342" y="1508235"/>
                  </a:lnTo>
                  <a:lnTo>
                    <a:pt x="240509" y="1493211"/>
                  </a:lnTo>
                  <a:lnTo>
                    <a:pt x="198549" y="1474957"/>
                  </a:lnTo>
                  <a:lnTo>
                    <a:pt x="156214" y="1452818"/>
                  </a:lnTo>
                  <a:lnTo>
                    <a:pt x="115256" y="1426135"/>
                  </a:lnTo>
                  <a:lnTo>
                    <a:pt x="77425" y="1394253"/>
                  </a:lnTo>
                  <a:lnTo>
                    <a:pt x="44474" y="1356515"/>
                  </a:lnTo>
                  <a:lnTo>
                    <a:pt x="18153" y="1312265"/>
                  </a:lnTo>
                  <a:lnTo>
                    <a:pt x="4511" y="1274258"/>
                  </a:lnTo>
                  <a:lnTo>
                    <a:pt x="0" y="1235829"/>
                  </a:lnTo>
                  <a:lnTo>
                    <a:pt x="2549" y="1189719"/>
                  </a:lnTo>
                  <a:lnTo>
                    <a:pt x="10088" y="1128674"/>
                  </a:lnTo>
                  <a:lnTo>
                    <a:pt x="14048" y="1098270"/>
                  </a:lnTo>
                  <a:lnTo>
                    <a:pt x="18270" y="1064109"/>
                  </a:lnTo>
                  <a:lnTo>
                    <a:pt x="22554" y="1025931"/>
                  </a:lnTo>
                  <a:lnTo>
                    <a:pt x="26700" y="983475"/>
                  </a:lnTo>
                  <a:lnTo>
                    <a:pt x="31784" y="917314"/>
                  </a:lnTo>
                  <a:lnTo>
                    <a:pt x="34682" y="858592"/>
                  </a:lnTo>
                  <a:lnTo>
                    <a:pt x="35775" y="806298"/>
                  </a:lnTo>
                  <a:lnTo>
                    <a:pt x="35441" y="759419"/>
                  </a:lnTo>
                  <a:lnTo>
                    <a:pt x="34060" y="716942"/>
                  </a:lnTo>
                  <a:lnTo>
                    <a:pt x="32010" y="677855"/>
                  </a:lnTo>
                  <a:lnTo>
                    <a:pt x="29671" y="641146"/>
                  </a:lnTo>
                  <a:lnTo>
                    <a:pt x="26931" y="597005"/>
                  </a:lnTo>
                  <a:lnTo>
                    <a:pt x="25206" y="553806"/>
                  </a:lnTo>
                  <a:lnTo>
                    <a:pt x="25301" y="509312"/>
                  </a:lnTo>
                  <a:lnTo>
                    <a:pt x="28024" y="461287"/>
                  </a:lnTo>
                  <a:lnTo>
                    <a:pt x="34182" y="407493"/>
                  </a:lnTo>
                  <a:lnTo>
                    <a:pt x="44581" y="345693"/>
                  </a:lnTo>
                  <a:lnTo>
                    <a:pt x="54814" y="293375"/>
                  </a:lnTo>
                  <a:lnTo>
                    <a:pt x="66142" y="240865"/>
                  </a:lnTo>
                  <a:lnTo>
                    <a:pt x="79328" y="189693"/>
                  </a:lnTo>
                  <a:lnTo>
                    <a:pt x="95137" y="141390"/>
                  </a:lnTo>
                  <a:lnTo>
                    <a:pt x="114330" y="97489"/>
                  </a:lnTo>
                  <a:lnTo>
                    <a:pt x="137671" y="59520"/>
                  </a:lnTo>
                  <a:lnTo>
                    <a:pt x="165924" y="29015"/>
                  </a:lnTo>
                  <a:lnTo>
                    <a:pt x="199851" y="7505"/>
                  </a:lnTo>
                  <a:lnTo>
                    <a:pt x="231830" y="0"/>
                  </a:lnTo>
                  <a:lnTo>
                    <a:pt x="241964" y="503"/>
                  </a:lnTo>
                  <a:lnTo>
                    <a:pt x="253572" y="1906"/>
                  </a:lnTo>
                  <a:lnTo>
                    <a:pt x="266924" y="4045"/>
                  </a:lnTo>
                  <a:lnTo>
                    <a:pt x="282287" y="6756"/>
                  </a:lnTo>
                  <a:lnTo>
                    <a:pt x="308654" y="11343"/>
                  </a:lnTo>
                  <a:lnTo>
                    <a:pt x="378528" y="20961"/>
                  </a:lnTo>
                  <a:lnTo>
                    <a:pt x="423968" y="25006"/>
                  </a:lnTo>
                  <a:lnTo>
                    <a:pt x="466240" y="27354"/>
                  </a:lnTo>
                  <a:lnTo>
                    <a:pt x="505883" y="28130"/>
                  </a:lnTo>
                  <a:lnTo>
                    <a:pt x="548974" y="27111"/>
                  </a:lnTo>
                  <a:lnTo>
                    <a:pt x="587274" y="24439"/>
                  </a:lnTo>
                  <a:lnTo>
                    <a:pt x="622198" y="20688"/>
                  </a:lnTo>
                  <a:lnTo>
                    <a:pt x="655159" y="16433"/>
                  </a:lnTo>
                  <a:lnTo>
                    <a:pt x="688511" y="12137"/>
                  </a:lnTo>
                  <a:lnTo>
                    <a:pt x="724120" y="8345"/>
                  </a:lnTo>
                  <a:lnTo>
                    <a:pt x="763701" y="5641"/>
                  </a:lnTo>
                  <a:lnTo>
                    <a:pt x="808969" y="4610"/>
                  </a:lnTo>
                  <a:lnTo>
                    <a:pt x="825312" y="4733"/>
                  </a:lnTo>
                  <a:lnTo>
                    <a:pt x="877422" y="6565"/>
                  </a:lnTo>
                  <a:lnTo>
                    <a:pt x="944834" y="10413"/>
                  </a:lnTo>
                  <a:lnTo>
                    <a:pt x="1001145" y="14828"/>
                  </a:lnTo>
                  <a:lnTo>
                    <a:pt x="1048613" y="21102"/>
                  </a:lnTo>
                  <a:lnTo>
                    <a:pt x="1089500" y="30527"/>
                  </a:lnTo>
                  <a:lnTo>
                    <a:pt x="1126065" y="44394"/>
                  </a:lnTo>
                  <a:lnTo>
                    <a:pt x="1160568" y="63995"/>
                  </a:lnTo>
                  <a:lnTo>
                    <a:pt x="1204858" y="99800"/>
                  </a:lnTo>
                  <a:lnTo>
                    <a:pt x="1240877" y="140357"/>
                  </a:lnTo>
                  <a:lnTo>
                    <a:pt x="1269508" y="183150"/>
                  </a:lnTo>
                  <a:lnTo>
                    <a:pt x="1291635" y="225666"/>
                  </a:lnTo>
                  <a:lnTo>
                    <a:pt x="1308140" y="265389"/>
                  </a:lnTo>
                  <a:lnTo>
                    <a:pt x="1327815" y="326402"/>
                  </a:lnTo>
                  <a:lnTo>
                    <a:pt x="1340024" y="386135"/>
                  </a:lnTo>
                  <a:lnTo>
                    <a:pt x="1343118" y="453288"/>
                  </a:lnTo>
                  <a:lnTo>
                    <a:pt x="1343797" y="480804"/>
                  </a:lnTo>
                  <a:lnTo>
                    <a:pt x="1344866" y="513743"/>
                  </a:lnTo>
                  <a:lnTo>
                    <a:pt x="1346613" y="552897"/>
                  </a:lnTo>
                  <a:lnTo>
                    <a:pt x="1349328" y="599058"/>
                  </a:lnTo>
                  <a:lnTo>
                    <a:pt x="1355259" y="674765"/>
                  </a:lnTo>
                  <a:lnTo>
                    <a:pt x="1361578" y="733394"/>
                  </a:lnTo>
                  <a:lnTo>
                    <a:pt x="1368020" y="779815"/>
                  </a:lnTo>
                  <a:lnTo>
                    <a:pt x="1374322" y="818895"/>
                  </a:lnTo>
                  <a:lnTo>
                    <a:pt x="1379850" y="853213"/>
                  </a:lnTo>
                  <a:lnTo>
                    <a:pt x="1388292" y="929558"/>
                  </a:lnTo>
                  <a:lnTo>
                    <a:pt x="1390819" y="980998"/>
                  </a:lnTo>
                  <a:lnTo>
                    <a:pt x="1392735" y="1044723"/>
                  </a:lnTo>
                  <a:lnTo>
                    <a:pt x="1393715" y="1105295"/>
                  </a:lnTo>
                  <a:lnTo>
                    <a:pt x="1392898" y="1161777"/>
                  </a:lnTo>
                  <a:lnTo>
                    <a:pt x="1389421" y="1213232"/>
                  </a:lnTo>
                  <a:lnTo>
                    <a:pt x="1382421" y="1258722"/>
                  </a:lnTo>
                  <a:lnTo>
                    <a:pt x="1371037" y="1297311"/>
                  </a:lnTo>
                  <a:lnTo>
                    <a:pt x="1331663" y="1350035"/>
                  </a:lnTo>
                  <a:lnTo>
                    <a:pt x="1285778" y="1361389"/>
                  </a:lnTo>
                  <a:lnTo>
                    <a:pt x="1279440" y="1361389"/>
                  </a:lnTo>
                  <a:lnTo>
                    <a:pt x="1272824" y="1361198"/>
                  </a:lnTo>
                  <a:lnTo>
                    <a:pt x="1265851" y="1360970"/>
                  </a:lnTo>
                  <a:lnTo>
                    <a:pt x="1259190" y="1360776"/>
                  </a:lnTo>
                  <a:lnTo>
                    <a:pt x="1252320" y="1360609"/>
                  </a:lnTo>
                  <a:lnTo>
                    <a:pt x="1245220" y="1360493"/>
                  </a:lnTo>
                  <a:lnTo>
                    <a:pt x="1237873" y="1360449"/>
                  </a:lnTo>
                  <a:lnTo>
                    <a:pt x="1214769" y="1360961"/>
                  </a:lnTo>
                  <a:lnTo>
                    <a:pt x="1155058" y="1368073"/>
                  </a:lnTo>
                  <a:lnTo>
                    <a:pt x="1117858" y="1376679"/>
                  </a:lnTo>
                  <a:lnTo>
                    <a:pt x="1063650" y="1394783"/>
                  </a:lnTo>
                  <a:lnTo>
                    <a:pt x="1019130" y="1415769"/>
                  </a:lnTo>
                  <a:lnTo>
                    <a:pt x="981261" y="1438543"/>
                  </a:lnTo>
                  <a:lnTo>
                    <a:pt x="947005" y="1462011"/>
                  </a:lnTo>
                  <a:lnTo>
                    <a:pt x="934103" y="1471017"/>
                  </a:lnTo>
                  <a:lnTo>
                    <a:pt x="921265" y="1479794"/>
                  </a:lnTo>
                  <a:lnTo>
                    <a:pt x="852909" y="1518677"/>
                  </a:lnTo>
                  <a:lnTo>
                    <a:pt x="808414" y="1536684"/>
                  </a:lnTo>
                  <a:lnTo>
                    <a:pt x="761223" y="1550720"/>
                  </a:lnTo>
                  <a:lnTo>
                    <a:pt x="711412" y="1560769"/>
                  </a:lnTo>
                  <a:lnTo>
                    <a:pt x="659056" y="1566812"/>
                  </a:lnTo>
                  <a:lnTo>
                    <a:pt x="604232" y="1568830"/>
                  </a:lnTo>
                  <a:close/>
                </a:path>
              </a:pathLst>
            </a:custGeom>
            <a:ln w="1201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357095" y="1283174"/>
              <a:ext cx="6187208" cy="83649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395653" y="1402235"/>
              <a:ext cx="5882640" cy="503555"/>
            </a:xfrm>
            <a:custGeom>
              <a:avLst/>
              <a:gdLst/>
              <a:ahLst/>
              <a:cxnLst/>
              <a:rect l="l" t="t" r="r" b="b"/>
              <a:pathLst>
                <a:path w="5882640" h="503555">
                  <a:moveTo>
                    <a:pt x="5882055" y="503063"/>
                  </a:moveTo>
                  <a:lnTo>
                    <a:pt x="5831737" y="487399"/>
                  </a:lnTo>
                  <a:lnTo>
                    <a:pt x="5776943" y="470680"/>
                  </a:lnTo>
                  <a:lnTo>
                    <a:pt x="5717811" y="453009"/>
                  </a:lnTo>
                  <a:lnTo>
                    <a:pt x="5654476" y="434493"/>
                  </a:lnTo>
                  <a:lnTo>
                    <a:pt x="5587074" y="415237"/>
                  </a:lnTo>
                  <a:lnTo>
                    <a:pt x="5515742" y="395346"/>
                  </a:lnTo>
                  <a:lnTo>
                    <a:pt x="5478644" y="385195"/>
                  </a:lnTo>
                  <a:lnTo>
                    <a:pt x="5440614" y="374925"/>
                  </a:lnTo>
                  <a:lnTo>
                    <a:pt x="5401669" y="364549"/>
                  </a:lnTo>
                  <a:lnTo>
                    <a:pt x="5361827" y="354081"/>
                  </a:lnTo>
                  <a:lnTo>
                    <a:pt x="5321104" y="343533"/>
                  </a:lnTo>
                  <a:lnTo>
                    <a:pt x="5279517" y="332918"/>
                  </a:lnTo>
                  <a:lnTo>
                    <a:pt x="5237084" y="322250"/>
                  </a:lnTo>
                  <a:lnTo>
                    <a:pt x="5193820" y="311542"/>
                  </a:lnTo>
                  <a:lnTo>
                    <a:pt x="5149744" y="300806"/>
                  </a:lnTo>
                  <a:lnTo>
                    <a:pt x="5104872" y="290058"/>
                  </a:lnTo>
                  <a:lnTo>
                    <a:pt x="5059221" y="279308"/>
                  </a:lnTo>
                  <a:lnTo>
                    <a:pt x="5012808" y="268571"/>
                  </a:lnTo>
                  <a:lnTo>
                    <a:pt x="4965650" y="257860"/>
                  </a:lnTo>
                  <a:lnTo>
                    <a:pt x="4917765" y="247187"/>
                  </a:lnTo>
                  <a:lnTo>
                    <a:pt x="4869169" y="236567"/>
                  </a:lnTo>
                  <a:lnTo>
                    <a:pt x="4819879" y="226012"/>
                  </a:lnTo>
                  <a:lnTo>
                    <a:pt x="4769911" y="215535"/>
                  </a:lnTo>
                  <a:lnTo>
                    <a:pt x="4719285" y="205150"/>
                  </a:lnTo>
                  <a:lnTo>
                    <a:pt x="4668015" y="194870"/>
                  </a:lnTo>
                  <a:lnTo>
                    <a:pt x="4616119" y="184707"/>
                  </a:lnTo>
                  <a:lnTo>
                    <a:pt x="4563614" y="174676"/>
                  </a:lnTo>
                  <a:lnTo>
                    <a:pt x="4510518" y="164789"/>
                  </a:lnTo>
                  <a:lnTo>
                    <a:pt x="4456846" y="155059"/>
                  </a:lnTo>
                  <a:lnTo>
                    <a:pt x="4402617" y="145500"/>
                  </a:lnTo>
                  <a:lnTo>
                    <a:pt x="4347847" y="136125"/>
                  </a:lnTo>
                  <a:lnTo>
                    <a:pt x="4292552" y="126946"/>
                  </a:lnTo>
                  <a:lnTo>
                    <a:pt x="4236751" y="117978"/>
                  </a:lnTo>
                  <a:lnTo>
                    <a:pt x="4180460" y="109233"/>
                  </a:lnTo>
                  <a:lnTo>
                    <a:pt x="4123696" y="100725"/>
                  </a:lnTo>
                  <a:lnTo>
                    <a:pt x="4066476" y="92466"/>
                  </a:lnTo>
                  <a:lnTo>
                    <a:pt x="4008816" y="84470"/>
                  </a:lnTo>
                  <a:lnTo>
                    <a:pt x="3950735" y="76750"/>
                  </a:lnTo>
                  <a:lnTo>
                    <a:pt x="3892249" y="69319"/>
                  </a:lnTo>
                  <a:lnTo>
                    <a:pt x="3833375" y="62191"/>
                  </a:lnTo>
                  <a:lnTo>
                    <a:pt x="3774130" y="55378"/>
                  </a:lnTo>
                  <a:lnTo>
                    <a:pt x="3714531" y="48894"/>
                  </a:lnTo>
                  <a:lnTo>
                    <a:pt x="3654594" y="42751"/>
                  </a:lnTo>
                  <a:lnTo>
                    <a:pt x="3594338" y="36964"/>
                  </a:lnTo>
                  <a:lnTo>
                    <a:pt x="3533779" y="31544"/>
                  </a:lnTo>
                  <a:lnTo>
                    <a:pt x="3472934" y="26506"/>
                  </a:lnTo>
                  <a:lnTo>
                    <a:pt x="3411819" y="21863"/>
                  </a:lnTo>
                  <a:lnTo>
                    <a:pt x="3350453" y="17627"/>
                  </a:lnTo>
                  <a:lnTo>
                    <a:pt x="3288851" y="13812"/>
                  </a:lnTo>
                  <a:lnTo>
                    <a:pt x="3227031" y="10432"/>
                  </a:lnTo>
                  <a:lnTo>
                    <a:pt x="3165011" y="7498"/>
                  </a:lnTo>
                  <a:lnTo>
                    <a:pt x="3102806" y="5025"/>
                  </a:lnTo>
                  <a:lnTo>
                    <a:pt x="3040434" y="3025"/>
                  </a:lnTo>
                  <a:lnTo>
                    <a:pt x="2977912" y="1512"/>
                  </a:lnTo>
                  <a:lnTo>
                    <a:pt x="2915257" y="499"/>
                  </a:lnTo>
                  <a:lnTo>
                    <a:pt x="2852485" y="0"/>
                  </a:lnTo>
                  <a:lnTo>
                    <a:pt x="2789615" y="26"/>
                  </a:lnTo>
                  <a:lnTo>
                    <a:pt x="2726662" y="592"/>
                  </a:lnTo>
                  <a:lnTo>
                    <a:pt x="2663644" y="1710"/>
                  </a:lnTo>
                  <a:lnTo>
                    <a:pt x="2600579" y="3394"/>
                  </a:lnTo>
                  <a:lnTo>
                    <a:pt x="1539007" y="37260"/>
                  </a:lnTo>
                  <a:lnTo>
                    <a:pt x="933015" y="57717"/>
                  </a:lnTo>
                  <a:lnTo>
                    <a:pt x="659611" y="67779"/>
                  </a:lnTo>
                  <a:lnTo>
                    <a:pt x="595807" y="70463"/>
                  </a:lnTo>
                  <a:lnTo>
                    <a:pt x="529634" y="77961"/>
                  </a:lnTo>
                  <a:lnTo>
                    <a:pt x="445512" y="82725"/>
                  </a:lnTo>
                  <a:lnTo>
                    <a:pt x="287587" y="86793"/>
                  </a:lnTo>
                  <a:lnTo>
                    <a:pt x="0" y="92205"/>
                  </a:lnTo>
                </a:path>
              </a:pathLst>
            </a:custGeom>
            <a:ln w="168262">
              <a:solidFill>
                <a:srgbClr val="ED1C2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178483" y="1731417"/>
              <a:ext cx="328930" cy="319405"/>
            </a:xfrm>
            <a:custGeom>
              <a:avLst/>
              <a:gdLst/>
              <a:ahLst/>
              <a:cxnLst/>
              <a:rect l="l" t="t" r="r" b="b"/>
              <a:pathLst>
                <a:path w="328930" h="319405">
                  <a:moveTo>
                    <a:pt x="104521" y="0"/>
                  </a:moveTo>
                  <a:lnTo>
                    <a:pt x="0" y="318909"/>
                  </a:lnTo>
                  <a:lnTo>
                    <a:pt x="328396" y="249948"/>
                  </a:lnTo>
                  <a:lnTo>
                    <a:pt x="104521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54467" y="1199527"/>
              <a:ext cx="4791130" cy="42690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690758" y="1320072"/>
              <a:ext cx="4678045" cy="153035"/>
            </a:xfrm>
            <a:custGeom>
              <a:avLst/>
              <a:gdLst/>
              <a:ahLst/>
              <a:cxnLst/>
              <a:rect l="l" t="t" r="r" b="b"/>
              <a:pathLst>
                <a:path w="4678045" h="153034">
                  <a:moveTo>
                    <a:pt x="4677714" y="152996"/>
                  </a:moveTo>
                  <a:lnTo>
                    <a:pt x="4640479" y="150439"/>
                  </a:lnTo>
                  <a:lnTo>
                    <a:pt x="4577334" y="146143"/>
                  </a:lnTo>
                  <a:lnTo>
                    <a:pt x="4505519" y="141261"/>
                  </a:lnTo>
                  <a:lnTo>
                    <a:pt x="4442279" y="136946"/>
                  </a:lnTo>
                  <a:lnTo>
                    <a:pt x="4355683" y="130818"/>
                  </a:lnTo>
                  <a:lnTo>
                    <a:pt x="4306212" y="127240"/>
                  </a:lnTo>
                  <a:lnTo>
                    <a:pt x="4256455" y="123622"/>
                  </a:lnTo>
                  <a:lnTo>
                    <a:pt x="4206428" y="119970"/>
                  </a:lnTo>
                  <a:lnTo>
                    <a:pt x="4156146" y="116288"/>
                  </a:lnTo>
                  <a:lnTo>
                    <a:pt x="4105624" y="112582"/>
                  </a:lnTo>
                  <a:lnTo>
                    <a:pt x="4054878" y="108856"/>
                  </a:lnTo>
                  <a:lnTo>
                    <a:pt x="4003922" y="105115"/>
                  </a:lnTo>
                  <a:lnTo>
                    <a:pt x="3952772" y="101365"/>
                  </a:lnTo>
                  <a:lnTo>
                    <a:pt x="3901443" y="97610"/>
                  </a:lnTo>
                  <a:lnTo>
                    <a:pt x="3849950" y="93855"/>
                  </a:lnTo>
                  <a:lnTo>
                    <a:pt x="3798308" y="90106"/>
                  </a:lnTo>
                  <a:lnTo>
                    <a:pt x="3746533" y="86366"/>
                  </a:lnTo>
                  <a:lnTo>
                    <a:pt x="3694639" y="82641"/>
                  </a:lnTo>
                  <a:lnTo>
                    <a:pt x="3642642" y="78936"/>
                  </a:lnTo>
                  <a:lnTo>
                    <a:pt x="3590557" y="75256"/>
                  </a:lnTo>
                  <a:lnTo>
                    <a:pt x="3538400" y="71606"/>
                  </a:lnTo>
                  <a:lnTo>
                    <a:pt x="3486184" y="67990"/>
                  </a:lnTo>
                  <a:lnTo>
                    <a:pt x="3433926" y="64414"/>
                  </a:lnTo>
                  <a:lnTo>
                    <a:pt x="3381640" y="60882"/>
                  </a:lnTo>
                  <a:lnTo>
                    <a:pt x="3329342" y="57400"/>
                  </a:lnTo>
                  <a:lnTo>
                    <a:pt x="3277048" y="53973"/>
                  </a:lnTo>
                  <a:lnTo>
                    <a:pt x="3224771" y="50604"/>
                  </a:lnTo>
                  <a:lnTo>
                    <a:pt x="3172527" y="47300"/>
                  </a:lnTo>
                  <a:lnTo>
                    <a:pt x="3120332" y="44065"/>
                  </a:lnTo>
                  <a:lnTo>
                    <a:pt x="3068201" y="40904"/>
                  </a:lnTo>
                  <a:lnTo>
                    <a:pt x="3016148" y="37822"/>
                  </a:lnTo>
                  <a:lnTo>
                    <a:pt x="2964190" y="34824"/>
                  </a:lnTo>
                  <a:lnTo>
                    <a:pt x="2912340" y="31915"/>
                  </a:lnTo>
                  <a:lnTo>
                    <a:pt x="2860615" y="29100"/>
                  </a:lnTo>
                  <a:lnTo>
                    <a:pt x="2809029" y="26384"/>
                  </a:lnTo>
                  <a:lnTo>
                    <a:pt x="2757598" y="23771"/>
                  </a:lnTo>
                  <a:lnTo>
                    <a:pt x="2706337" y="21267"/>
                  </a:lnTo>
                  <a:lnTo>
                    <a:pt x="2655260" y="18877"/>
                  </a:lnTo>
                  <a:lnTo>
                    <a:pt x="2604384" y="16605"/>
                  </a:lnTo>
                  <a:lnTo>
                    <a:pt x="2553723" y="14456"/>
                  </a:lnTo>
                  <a:lnTo>
                    <a:pt x="2503292" y="12436"/>
                  </a:lnTo>
                  <a:lnTo>
                    <a:pt x="2453108" y="10549"/>
                  </a:lnTo>
                  <a:lnTo>
                    <a:pt x="2403183" y="8800"/>
                  </a:lnTo>
                  <a:lnTo>
                    <a:pt x="2353535" y="7195"/>
                  </a:lnTo>
                  <a:lnTo>
                    <a:pt x="2304178" y="5737"/>
                  </a:lnTo>
                  <a:lnTo>
                    <a:pt x="2255128" y="4433"/>
                  </a:lnTo>
                  <a:lnTo>
                    <a:pt x="2206399" y="3286"/>
                  </a:lnTo>
                  <a:lnTo>
                    <a:pt x="2158006" y="2302"/>
                  </a:lnTo>
                  <a:lnTo>
                    <a:pt x="2109965" y="1487"/>
                  </a:lnTo>
                  <a:lnTo>
                    <a:pt x="2062292" y="843"/>
                  </a:lnTo>
                  <a:lnTo>
                    <a:pt x="2015000" y="378"/>
                  </a:lnTo>
                  <a:lnTo>
                    <a:pt x="1968106" y="95"/>
                  </a:lnTo>
                  <a:lnTo>
                    <a:pt x="1921624" y="0"/>
                  </a:lnTo>
                  <a:lnTo>
                    <a:pt x="0" y="0"/>
                  </a:lnTo>
                </a:path>
              </a:pathLst>
            </a:custGeom>
            <a:ln w="168262">
              <a:solidFill>
                <a:srgbClr val="ED1C24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448351" y="1594701"/>
              <a:ext cx="2434501" cy="664008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1509671" y="1656546"/>
              <a:ext cx="2248535" cy="6447790"/>
            </a:xfrm>
            <a:custGeom>
              <a:avLst/>
              <a:gdLst/>
              <a:ahLst/>
              <a:cxnLst/>
              <a:rect l="l" t="t" r="r" b="b"/>
              <a:pathLst>
                <a:path w="2248534" h="6447790">
                  <a:moveTo>
                    <a:pt x="2248052" y="0"/>
                  </a:moveTo>
                  <a:lnTo>
                    <a:pt x="2073002" y="372922"/>
                  </a:lnTo>
                  <a:lnTo>
                    <a:pt x="1979366" y="609992"/>
                  </a:lnTo>
                  <a:lnTo>
                    <a:pt x="1935386" y="812692"/>
                  </a:lnTo>
                  <a:lnTo>
                    <a:pt x="1909305" y="1082509"/>
                  </a:lnTo>
                  <a:lnTo>
                    <a:pt x="1904117" y="1145851"/>
                  </a:lnTo>
                  <a:lnTo>
                    <a:pt x="1899145" y="1207467"/>
                  </a:lnTo>
                  <a:lnTo>
                    <a:pt x="1894436" y="1267440"/>
                  </a:lnTo>
                  <a:lnTo>
                    <a:pt x="1890038" y="1325855"/>
                  </a:lnTo>
                  <a:lnTo>
                    <a:pt x="1886000" y="1382795"/>
                  </a:lnTo>
                  <a:lnTo>
                    <a:pt x="1882368" y="1438344"/>
                  </a:lnTo>
                  <a:lnTo>
                    <a:pt x="1879192" y="1492585"/>
                  </a:lnTo>
                  <a:lnTo>
                    <a:pt x="1876518" y="1545603"/>
                  </a:lnTo>
                  <a:lnTo>
                    <a:pt x="1874395" y="1597481"/>
                  </a:lnTo>
                  <a:lnTo>
                    <a:pt x="1872871" y="1648302"/>
                  </a:lnTo>
                  <a:lnTo>
                    <a:pt x="1871993" y="1698152"/>
                  </a:lnTo>
                  <a:lnTo>
                    <a:pt x="1871809" y="1747113"/>
                  </a:lnTo>
                  <a:lnTo>
                    <a:pt x="1872368" y="1795270"/>
                  </a:lnTo>
                  <a:lnTo>
                    <a:pt x="1873717" y="1842705"/>
                  </a:lnTo>
                  <a:lnTo>
                    <a:pt x="1875903" y="1889503"/>
                  </a:lnTo>
                  <a:lnTo>
                    <a:pt x="1878976" y="1935748"/>
                  </a:lnTo>
                  <a:lnTo>
                    <a:pt x="1882983" y="1981523"/>
                  </a:lnTo>
                  <a:lnTo>
                    <a:pt x="1887971" y="2026913"/>
                  </a:lnTo>
                  <a:lnTo>
                    <a:pt x="1893989" y="2072000"/>
                  </a:lnTo>
                  <a:lnTo>
                    <a:pt x="1901084" y="2116869"/>
                  </a:lnTo>
                  <a:lnTo>
                    <a:pt x="1909305" y="2161603"/>
                  </a:lnTo>
                  <a:lnTo>
                    <a:pt x="1944914" y="2445922"/>
                  </a:lnTo>
                  <a:lnTo>
                    <a:pt x="1963200" y="2766393"/>
                  </a:lnTo>
                  <a:lnTo>
                    <a:pt x="1969937" y="3028204"/>
                  </a:lnTo>
                  <a:lnTo>
                    <a:pt x="1970900" y="3136544"/>
                  </a:lnTo>
                  <a:lnTo>
                    <a:pt x="1955692" y="3270263"/>
                  </a:lnTo>
                  <a:lnTo>
                    <a:pt x="1946255" y="3363280"/>
                  </a:lnTo>
                  <a:lnTo>
                    <a:pt x="1941439" y="3417611"/>
                  </a:lnTo>
                  <a:lnTo>
                    <a:pt x="1940090" y="3435273"/>
                  </a:lnTo>
                  <a:lnTo>
                    <a:pt x="1955507" y="3756026"/>
                  </a:lnTo>
                  <a:lnTo>
                    <a:pt x="1973129" y="3945705"/>
                  </a:lnTo>
                  <a:lnTo>
                    <a:pt x="2004190" y="4078797"/>
                  </a:lnTo>
                  <a:lnTo>
                    <a:pt x="2059927" y="4229785"/>
                  </a:lnTo>
                  <a:lnTo>
                    <a:pt x="2065000" y="4243625"/>
                  </a:lnTo>
                  <a:lnTo>
                    <a:pt x="2081301" y="4297702"/>
                  </a:lnTo>
                  <a:lnTo>
                    <a:pt x="2092605" y="4343459"/>
                  </a:lnTo>
                  <a:lnTo>
                    <a:pt x="2103823" y="4396273"/>
                  </a:lnTo>
                  <a:lnTo>
                    <a:pt x="2114584" y="4455540"/>
                  </a:lnTo>
                  <a:lnTo>
                    <a:pt x="2124516" y="4520652"/>
                  </a:lnTo>
                  <a:lnTo>
                    <a:pt x="2133248" y="4591004"/>
                  </a:lnTo>
                  <a:lnTo>
                    <a:pt x="2140406" y="4665989"/>
                  </a:lnTo>
                  <a:lnTo>
                    <a:pt x="2143279" y="4705029"/>
                  </a:lnTo>
                  <a:lnTo>
                    <a:pt x="2145620" y="4745001"/>
                  </a:lnTo>
                  <a:lnTo>
                    <a:pt x="2147381" y="4785828"/>
                  </a:lnTo>
                  <a:lnTo>
                    <a:pt x="2148517" y="4827435"/>
                  </a:lnTo>
                  <a:lnTo>
                    <a:pt x="2148980" y="4869745"/>
                  </a:lnTo>
                  <a:lnTo>
                    <a:pt x="2148725" y="4912684"/>
                  </a:lnTo>
                  <a:lnTo>
                    <a:pt x="2147705" y="4956174"/>
                  </a:lnTo>
                  <a:lnTo>
                    <a:pt x="2145874" y="5000142"/>
                  </a:lnTo>
                  <a:lnTo>
                    <a:pt x="2143184" y="5044510"/>
                  </a:lnTo>
                  <a:lnTo>
                    <a:pt x="2139589" y="5089203"/>
                  </a:lnTo>
                  <a:lnTo>
                    <a:pt x="2135044" y="5134145"/>
                  </a:lnTo>
                  <a:lnTo>
                    <a:pt x="2129501" y="5179261"/>
                  </a:lnTo>
                  <a:lnTo>
                    <a:pt x="2122914" y="5224475"/>
                  </a:lnTo>
                  <a:lnTo>
                    <a:pt x="2115236" y="5269710"/>
                  </a:lnTo>
                  <a:lnTo>
                    <a:pt x="2106422" y="5314892"/>
                  </a:lnTo>
                  <a:lnTo>
                    <a:pt x="2096424" y="5359944"/>
                  </a:lnTo>
                  <a:lnTo>
                    <a:pt x="2085196" y="5404791"/>
                  </a:lnTo>
                  <a:lnTo>
                    <a:pt x="2072691" y="5449357"/>
                  </a:lnTo>
                  <a:lnTo>
                    <a:pt x="2058864" y="5493566"/>
                  </a:lnTo>
                  <a:lnTo>
                    <a:pt x="2043667" y="5537342"/>
                  </a:lnTo>
                  <a:lnTo>
                    <a:pt x="2027054" y="5580610"/>
                  </a:lnTo>
                  <a:lnTo>
                    <a:pt x="2008978" y="5623294"/>
                  </a:lnTo>
                  <a:lnTo>
                    <a:pt x="1989394" y="5665319"/>
                  </a:lnTo>
                  <a:lnTo>
                    <a:pt x="1968255" y="5706607"/>
                  </a:lnTo>
                  <a:lnTo>
                    <a:pt x="1945513" y="5747084"/>
                  </a:lnTo>
                  <a:lnTo>
                    <a:pt x="1921123" y="5786674"/>
                  </a:lnTo>
                  <a:lnTo>
                    <a:pt x="1895038" y="5825301"/>
                  </a:lnTo>
                  <a:lnTo>
                    <a:pt x="1867212" y="5862890"/>
                  </a:lnTo>
                  <a:lnTo>
                    <a:pt x="1837598" y="5899364"/>
                  </a:lnTo>
                  <a:lnTo>
                    <a:pt x="1806149" y="5934647"/>
                  </a:lnTo>
                  <a:lnTo>
                    <a:pt x="1772820" y="5968665"/>
                  </a:lnTo>
                  <a:lnTo>
                    <a:pt x="1737564" y="6001341"/>
                  </a:lnTo>
                  <a:lnTo>
                    <a:pt x="1700333" y="6032600"/>
                  </a:lnTo>
                  <a:lnTo>
                    <a:pt x="1661082" y="6062366"/>
                  </a:lnTo>
                  <a:lnTo>
                    <a:pt x="1619765" y="6090562"/>
                  </a:lnTo>
                  <a:lnTo>
                    <a:pt x="1576334" y="6117114"/>
                  </a:lnTo>
                  <a:lnTo>
                    <a:pt x="1530744" y="6141945"/>
                  </a:lnTo>
                  <a:lnTo>
                    <a:pt x="1482947" y="6164980"/>
                  </a:lnTo>
                  <a:lnTo>
                    <a:pt x="1432897" y="6186143"/>
                  </a:lnTo>
                  <a:lnTo>
                    <a:pt x="1380549" y="6205358"/>
                  </a:lnTo>
                  <a:lnTo>
                    <a:pt x="1325854" y="6222550"/>
                  </a:lnTo>
                  <a:lnTo>
                    <a:pt x="1268768" y="6237643"/>
                  </a:lnTo>
                  <a:lnTo>
                    <a:pt x="595022" y="6383726"/>
                  </a:lnTo>
                  <a:lnTo>
                    <a:pt x="211716" y="6440890"/>
                  </a:lnTo>
                  <a:lnTo>
                    <a:pt x="39744" y="6447244"/>
                  </a:lnTo>
                  <a:lnTo>
                    <a:pt x="0" y="6440893"/>
                  </a:lnTo>
                </a:path>
              </a:pathLst>
            </a:custGeom>
            <a:ln w="120192">
              <a:solidFill>
                <a:srgbClr val="F15A2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359980" y="1704314"/>
              <a:ext cx="4173775" cy="62303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395659" y="1800349"/>
              <a:ext cx="4060825" cy="396875"/>
            </a:xfrm>
            <a:custGeom>
              <a:avLst/>
              <a:gdLst/>
              <a:ahLst/>
              <a:cxnLst/>
              <a:rect l="l" t="t" r="r" b="b"/>
              <a:pathLst>
                <a:path w="4060825" h="396875">
                  <a:moveTo>
                    <a:pt x="0" y="0"/>
                  </a:moveTo>
                  <a:lnTo>
                    <a:pt x="211791" y="3200"/>
                  </a:lnTo>
                  <a:lnTo>
                    <a:pt x="372360" y="16079"/>
                  </a:lnTo>
                  <a:lnTo>
                    <a:pt x="562681" y="49268"/>
                  </a:lnTo>
                  <a:lnTo>
                    <a:pt x="863727" y="113398"/>
                  </a:lnTo>
                  <a:lnTo>
                    <a:pt x="899037" y="120957"/>
                  </a:lnTo>
                  <a:lnTo>
                    <a:pt x="936729" y="128836"/>
                  </a:lnTo>
                  <a:lnTo>
                    <a:pt x="976684" y="137008"/>
                  </a:lnTo>
                  <a:lnTo>
                    <a:pt x="1018784" y="145444"/>
                  </a:lnTo>
                  <a:lnTo>
                    <a:pt x="1062911" y="154119"/>
                  </a:lnTo>
                  <a:lnTo>
                    <a:pt x="1108946" y="163005"/>
                  </a:lnTo>
                  <a:lnTo>
                    <a:pt x="1156770" y="172074"/>
                  </a:lnTo>
                  <a:lnTo>
                    <a:pt x="1206266" y="181300"/>
                  </a:lnTo>
                  <a:lnTo>
                    <a:pt x="1257314" y="190655"/>
                  </a:lnTo>
                  <a:lnTo>
                    <a:pt x="1309796" y="200113"/>
                  </a:lnTo>
                  <a:lnTo>
                    <a:pt x="1363595" y="209645"/>
                  </a:lnTo>
                  <a:lnTo>
                    <a:pt x="1418591" y="219225"/>
                  </a:lnTo>
                  <a:lnTo>
                    <a:pt x="1474667" y="228827"/>
                  </a:lnTo>
                  <a:lnTo>
                    <a:pt x="1531703" y="238421"/>
                  </a:lnTo>
                  <a:lnTo>
                    <a:pt x="1589581" y="247982"/>
                  </a:lnTo>
                  <a:lnTo>
                    <a:pt x="1648183" y="257482"/>
                  </a:lnTo>
                  <a:lnTo>
                    <a:pt x="1707391" y="266894"/>
                  </a:lnTo>
                  <a:lnTo>
                    <a:pt x="1767085" y="276191"/>
                  </a:lnTo>
                  <a:lnTo>
                    <a:pt x="1827149" y="285346"/>
                  </a:lnTo>
                  <a:lnTo>
                    <a:pt x="1887462" y="294331"/>
                  </a:lnTo>
                  <a:lnTo>
                    <a:pt x="1947908" y="303119"/>
                  </a:lnTo>
                  <a:lnTo>
                    <a:pt x="2008366" y="311684"/>
                  </a:lnTo>
                  <a:lnTo>
                    <a:pt x="2068720" y="319998"/>
                  </a:lnTo>
                  <a:lnTo>
                    <a:pt x="2128850" y="328033"/>
                  </a:lnTo>
                  <a:lnTo>
                    <a:pt x="2188639" y="335763"/>
                  </a:lnTo>
                  <a:lnTo>
                    <a:pt x="2247967" y="343160"/>
                  </a:lnTo>
                  <a:lnTo>
                    <a:pt x="2306716" y="350198"/>
                  </a:lnTo>
                  <a:lnTo>
                    <a:pt x="2364769" y="356849"/>
                  </a:lnTo>
                  <a:lnTo>
                    <a:pt x="2422006" y="363086"/>
                  </a:lnTo>
                  <a:lnTo>
                    <a:pt x="2478309" y="368881"/>
                  </a:lnTo>
                  <a:lnTo>
                    <a:pt x="2533559" y="374209"/>
                  </a:lnTo>
                  <a:lnTo>
                    <a:pt x="2587639" y="379040"/>
                  </a:lnTo>
                  <a:lnTo>
                    <a:pt x="2640429" y="383349"/>
                  </a:lnTo>
                  <a:lnTo>
                    <a:pt x="2691812" y="387108"/>
                  </a:lnTo>
                  <a:lnTo>
                    <a:pt x="2741669" y="390290"/>
                  </a:lnTo>
                  <a:lnTo>
                    <a:pt x="2789882" y="392867"/>
                  </a:lnTo>
                  <a:lnTo>
                    <a:pt x="2836332" y="394813"/>
                  </a:lnTo>
                  <a:lnTo>
                    <a:pt x="2880900" y="396101"/>
                  </a:lnTo>
                  <a:lnTo>
                    <a:pt x="2923469" y="396703"/>
                  </a:lnTo>
                  <a:lnTo>
                    <a:pt x="2963920" y="396592"/>
                  </a:lnTo>
                  <a:lnTo>
                    <a:pt x="3002134" y="395740"/>
                  </a:lnTo>
                  <a:lnTo>
                    <a:pt x="3071379" y="391709"/>
                  </a:lnTo>
                  <a:lnTo>
                    <a:pt x="3130257" y="384390"/>
                  </a:lnTo>
                  <a:lnTo>
                    <a:pt x="3530587" y="316649"/>
                  </a:lnTo>
                  <a:lnTo>
                    <a:pt x="3642797" y="271126"/>
                  </a:lnTo>
                  <a:lnTo>
                    <a:pt x="3735376" y="252744"/>
                  </a:lnTo>
                  <a:lnTo>
                    <a:pt x="3857980" y="258615"/>
                  </a:lnTo>
                  <a:lnTo>
                    <a:pt x="4060266" y="285851"/>
                  </a:lnTo>
                </a:path>
              </a:pathLst>
            </a:custGeom>
            <a:ln w="120192">
              <a:solidFill>
                <a:srgbClr val="F15A2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25462" y="4698415"/>
              <a:ext cx="256717" cy="3870959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321533" y="4734590"/>
              <a:ext cx="31115" cy="3763645"/>
            </a:xfrm>
            <a:custGeom>
              <a:avLst/>
              <a:gdLst/>
              <a:ahLst/>
              <a:cxnLst/>
              <a:rect l="l" t="t" r="r" b="b"/>
              <a:pathLst>
                <a:path w="31115" h="3763645">
                  <a:moveTo>
                    <a:pt x="30784" y="0"/>
                  </a:moveTo>
                  <a:lnTo>
                    <a:pt x="0" y="3763175"/>
                  </a:lnTo>
                </a:path>
              </a:pathLst>
            </a:custGeom>
            <a:ln w="120192">
              <a:solidFill>
                <a:srgbClr val="F15A2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19695" y="8006910"/>
              <a:ext cx="4326724" cy="70381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255831" y="8091605"/>
              <a:ext cx="4213860" cy="490855"/>
            </a:xfrm>
            <a:custGeom>
              <a:avLst/>
              <a:gdLst/>
              <a:ahLst/>
              <a:cxnLst/>
              <a:rect l="l" t="t" r="r" b="b"/>
              <a:pathLst>
                <a:path w="4213859" h="490854">
                  <a:moveTo>
                    <a:pt x="4213809" y="13352"/>
                  </a:moveTo>
                  <a:lnTo>
                    <a:pt x="4050167" y="0"/>
                  </a:lnTo>
                  <a:lnTo>
                    <a:pt x="3932426" y="4067"/>
                  </a:lnTo>
                  <a:lnTo>
                    <a:pt x="3803709" y="33221"/>
                  </a:lnTo>
                  <a:lnTo>
                    <a:pt x="3607142" y="95127"/>
                  </a:lnTo>
                  <a:lnTo>
                    <a:pt x="3351832" y="178126"/>
                  </a:lnTo>
                  <a:lnTo>
                    <a:pt x="3114421" y="255646"/>
                  </a:lnTo>
                  <a:lnTo>
                    <a:pt x="2939370" y="312958"/>
                  </a:lnTo>
                  <a:lnTo>
                    <a:pt x="2871139" y="335335"/>
                  </a:lnTo>
                  <a:lnTo>
                    <a:pt x="2624975" y="427817"/>
                  </a:lnTo>
                  <a:lnTo>
                    <a:pt x="2426155" y="474683"/>
                  </a:lnTo>
                  <a:lnTo>
                    <a:pt x="2169593" y="490369"/>
                  </a:lnTo>
                  <a:lnTo>
                    <a:pt x="1750199" y="489310"/>
                  </a:lnTo>
                  <a:lnTo>
                    <a:pt x="1175321" y="486739"/>
                  </a:lnTo>
                  <a:lnTo>
                    <a:pt x="607180" y="487089"/>
                  </a:lnTo>
                  <a:lnTo>
                    <a:pt x="172999" y="488594"/>
                  </a:lnTo>
                  <a:lnTo>
                    <a:pt x="0" y="489488"/>
                  </a:lnTo>
                </a:path>
              </a:pathLst>
            </a:custGeom>
            <a:ln w="120192">
              <a:solidFill>
                <a:srgbClr val="F15A2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59535" y="2542252"/>
              <a:ext cx="190370" cy="709582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8641811" y="2569691"/>
              <a:ext cx="0" cy="628650"/>
            </a:xfrm>
            <a:custGeom>
              <a:avLst/>
              <a:gdLst/>
              <a:ahLst/>
              <a:cxnLst/>
              <a:rect l="l" t="t" r="r" b="b"/>
              <a:pathLst>
                <a:path h="628650">
                  <a:moveTo>
                    <a:pt x="0" y="628218"/>
                  </a:moveTo>
                  <a:lnTo>
                    <a:pt x="0" y="0"/>
                  </a:lnTo>
                </a:path>
              </a:pathLst>
            </a:custGeom>
            <a:ln w="108165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57575" y="2672067"/>
              <a:ext cx="190360" cy="90283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9640393" y="2698300"/>
              <a:ext cx="0" cy="822960"/>
            </a:xfrm>
            <a:custGeom>
              <a:avLst/>
              <a:gdLst/>
              <a:ahLst/>
              <a:cxnLst/>
              <a:rect l="l" t="t" r="r" b="b"/>
              <a:pathLst>
                <a:path h="822960">
                  <a:moveTo>
                    <a:pt x="0" y="822959"/>
                  </a:moveTo>
                  <a:lnTo>
                    <a:pt x="0" y="0"/>
                  </a:lnTo>
                </a:path>
              </a:pathLst>
            </a:custGeom>
            <a:ln w="108165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618154" y="4405630"/>
              <a:ext cx="363423" cy="274314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9786337" y="4433398"/>
              <a:ext cx="0" cy="2639695"/>
            </a:xfrm>
            <a:custGeom>
              <a:avLst/>
              <a:gdLst/>
              <a:ahLst/>
              <a:cxnLst/>
              <a:rect l="l" t="t" r="r" b="b"/>
              <a:pathLst>
                <a:path h="2639695">
                  <a:moveTo>
                    <a:pt x="0" y="2639072"/>
                  </a:moveTo>
                  <a:lnTo>
                    <a:pt x="0" y="0"/>
                  </a:lnTo>
                </a:path>
              </a:pathLst>
            </a:custGeom>
            <a:ln w="108165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645738" y="7050836"/>
              <a:ext cx="281305" cy="43815"/>
            </a:xfrm>
            <a:custGeom>
              <a:avLst/>
              <a:gdLst/>
              <a:ahLst/>
              <a:cxnLst/>
              <a:rect l="l" t="t" r="r" b="b"/>
              <a:pathLst>
                <a:path w="281304" h="43815">
                  <a:moveTo>
                    <a:pt x="281228" y="0"/>
                  </a:moveTo>
                  <a:lnTo>
                    <a:pt x="0" y="0"/>
                  </a:lnTo>
                  <a:lnTo>
                    <a:pt x="0" y="43268"/>
                  </a:lnTo>
                  <a:lnTo>
                    <a:pt x="281228" y="43268"/>
                  </a:lnTo>
                  <a:lnTo>
                    <a:pt x="281228" y="0"/>
                  </a:lnTo>
                  <a:close/>
                </a:path>
              </a:pathLst>
            </a:custGeom>
            <a:solidFill>
              <a:srgbClr val="FFDE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704679" y="4272943"/>
              <a:ext cx="637463" cy="18748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9732422" y="4354271"/>
              <a:ext cx="558165" cy="0"/>
            </a:xfrm>
            <a:custGeom>
              <a:avLst/>
              <a:gdLst/>
              <a:ahLst/>
              <a:cxnLst/>
              <a:rect l="l" t="t" r="r" b="b"/>
              <a:pathLst>
                <a:path w="558165">
                  <a:moveTo>
                    <a:pt x="0" y="0"/>
                  </a:moveTo>
                  <a:lnTo>
                    <a:pt x="557758" y="0"/>
                  </a:lnTo>
                </a:path>
              </a:pathLst>
            </a:custGeom>
            <a:ln w="108165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133547" y="3528747"/>
              <a:ext cx="1223021" cy="19037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9160451" y="3611463"/>
              <a:ext cx="1142365" cy="0"/>
            </a:xfrm>
            <a:custGeom>
              <a:avLst/>
              <a:gdLst/>
              <a:ahLst/>
              <a:cxnLst/>
              <a:rect l="l" t="t" r="r" b="b"/>
              <a:pathLst>
                <a:path w="1142365">
                  <a:moveTo>
                    <a:pt x="1142047" y="0"/>
                  </a:moveTo>
                  <a:lnTo>
                    <a:pt x="0" y="0"/>
                  </a:lnTo>
                </a:path>
              </a:pathLst>
            </a:custGeom>
            <a:ln w="108165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695106" y="2545143"/>
              <a:ext cx="1061478" cy="187477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8721469" y="2625244"/>
              <a:ext cx="981710" cy="0"/>
            </a:xfrm>
            <a:custGeom>
              <a:avLst/>
              <a:gdLst/>
              <a:ahLst/>
              <a:cxnLst/>
              <a:rect l="l" t="t" r="r" b="b"/>
              <a:pathLst>
                <a:path w="981709">
                  <a:moveTo>
                    <a:pt x="981125" y="0"/>
                  </a:moveTo>
                  <a:lnTo>
                    <a:pt x="0" y="0"/>
                  </a:lnTo>
                </a:path>
              </a:pathLst>
            </a:custGeom>
            <a:ln w="108165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831593" y="5951715"/>
              <a:ext cx="1874911" cy="363435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9859044" y="6120377"/>
              <a:ext cx="1774189" cy="0"/>
            </a:xfrm>
            <a:custGeom>
              <a:avLst/>
              <a:gdLst/>
              <a:ahLst/>
              <a:cxnLst/>
              <a:rect l="l" t="t" r="r" b="b"/>
              <a:pathLst>
                <a:path w="1774190">
                  <a:moveTo>
                    <a:pt x="1773732" y="0"/>
                  </a:moveTo>
                  <a:lnTo>
                    <a:pt x="0" y="0"/>
                  </a:lnTo>
                </a:path>
              </a:pathLst>
            </a:custGeom>
            <a:ln w="108165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1611140" y="5979744"/>
              <a:ext cx="43815" cy="281305"/>
            </a:xfrm>
            <a:custGeom>
              <a:avLst/>
              <a:gdLst/>
              <a:ahLst/>
              <a:cxnLst/>
              <a:rect l="l" t="t" r="r" b="b"/>
              <a:pathLst>
                <a:path w="43815" h="281304">
                  <a:moveTo>
                    <a:pt x="43268" y="0"/>
                  </a:moveTo>
                  <a:lnTo>
                    <a:pt x="0" y="0"/>
                  </a:lnTo>
                  <a:lnTo>
                    <a:pt x="0" y="281228"/>
                  </a:lnTo>
                  <a:lnTo>
                    <a:pt x="43268" y="281228"/>
                  </a:lnTo>
                  <a:lnTo>
                    <a:pt x="43268" y="0"/>
                  </a:lnTo>
                  <a:close/>
                </a:path>
              </a:pathLst>
            </a:custGeom>
            <a:solidFill>
              <a:srgbClr val="FFDE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708286" y="2942475"/>
              <a:ext cx="640346" cy="178828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9732422" y="3020734"/>
              <a:ext cx="570230" cy="0"/>
            </a:xfrm>
            <a:custGeom>
              <a:avLst/>
              <a:gdLst/>
              <a:ahLst/>
              <a:cxnLst/>
              <a:rect l="l" t="t" r="r" b="b"/>
              <a:pathLst>
                <a:path w="570229">
                  <a:moveTo>
                    <a:pt x="0" y="0"/>
                  </a:moveTo>
                  <a:lnTo>
                    <a:pt x="570077" y="0"/>
                  </a:lnTo>
                </a:path>
              </a:pathLst>
            </a:custGeom>
            <a:ln w="108165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295995" y="2940316"/>
              <a:ext cx="187486" cy="3141192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0377306" y="2966821"/>
              <a:ext cx="0" cy="3061335"/>
            </a:xfrm>
            <a:custGeom>
              <a:avLst/>
              <a:gdLst/>
              <a:ahLst/>
              <a:cxnLst/>
              <a:rect l="l" t="t" r="r" b="b"/>
              <a:pathLst>
                <a:path h="3061335">
                  <a:moveTo>
                    <a:pt x="0" y="3061169"/>
                  </a:moveTo>
                  <a:lnTo>
                    <a:pt x="0" y="0"/>
                  </a:lnTo>
                </a:path>
              </a:pathLst>
            </a:custGeom>
            <a:ln w="108165">
              <a:solidFill>
                <a:srgbClr val="FFDE1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266796" y="4221581"/>
              <a:ext cx="412115" cy="595630"/>
            </a:xfrm>
            <a:custGeom>
              <a:avLst/>
              <a:gdLst/>
              <a:ahLst/>
              <a:cxnLst/>
              <a:rect l="l" t="t" r="r" b="b"/>
              <a:pathLst>
                <a:path w="412115" h="595629">
                  <a:moveTo>
                    <a:pt x="412051" y="0"/>
                  </a:moveTo>
                  <a:lnTo>
                    <a:pt x="0" y="0"/>
                  </a:lnTo>
                  <a:lnTo>
                    <a:pt x="0" y="595172"/>
                  </a:lnTo>
                  <a:lnTo>
                    <a:pt x="412051" y="595172"/>
                  </a:lnTo>
                  <a:lnTo>
                    <a:pt x="412051" y="0"/>
                  </a:lnTo>
                  <a:close/>
                </a:path>
              </a:pathLst>
            </a:custGeom>
            <a:solidFill>
              <a:srgbClr val="C49A6C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266796" y="4221581"/>
              <a:ext cx="412115" cy="595630"/>
            </a:xfrm>
            <a:custGeom>
              <a:avLst/>
              <a:gdLst/>
              <a:ahLst/>
              <a:cxnLst/>
              <a:rect l="l" t="t" r="r" b="b"/>
              <a:pathLst>
                <a:path w="412115" h="595629">
                  <a:moveTo>
                    <a:pt x="412051" y="0"/>
                  </a:moveTo>
                  <a:lnTo>
                    <a:pt x="0" y="0"/>
                  </a:lnTo>
                  <a:lnTo>
                    <a:pt x="0" y="595172"/>
                  </a:lnTo>
                  <a:lnTo>
                    <a:pt x="412051" y="595172"/>
                  </a:lnTo>
                  <a:lnTo>
                    <a:pt x="412051" y="0"/>
                  </a:lnTo>
                  <a:close/>
                </a:path>
              </a:pathLst>
            </a:custGeom>
            <a:solidFill>
              <a:srgbClr val="FFFFFF">
                <a:alpha val="52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160656" y="1964543"/>
              <a:ext cx="1877060" cy="721995"/>
            </a:xfrm>
            <a:custGeom>
              <a:avLst/>
              <a:gdLst/>
              <a:ahLst/>
              <a:cxnLst/>
              <a:rect l="l" t="t" r="r" b="b"/>
              <a:pathLst>
                <a:path w="1877059" h="721994">
                  <a:moveTo>
                    <a:pt x="446666" y="0"/>
                  </a:moveTo>
                  <a:lnTo>
                    <a:pt x="398560" y="2712"/>
                  </a:lnTo>
                  <a:lnTo>
                    <a:pt x="345125" y="12635"/>
                  </a:lnTo>
                  <a:lnTo>
                    <a:pt x="281389" y="37024"/>
                  </a:lnTo>
                  <a:lnTo>
                    <a:pt x="218747" y="70318"/>
                  </a:lnTo>
                  <a:lnTo>
                    <a:pt x="184617" y="90556"/>
                  </a:lnTo>
                  <a:lnTo>
                    <a:pt x="145678" y="119135"/>
                  </a:lnTo>
                  <a:lnTo>
                    <a:pt x="119962" y="147666"/>
                  </a:lnTo>
                  <a:lnTo>
                    <a:pt x="86896" y="193940"/>
                  </a:lnTo>
                  <a:lnTo>
                    <a:pt x="55193" y="237008"/>
                  </a:lnTo>
                  <a:lnTo>
                    <a:pt x="29334" y="271443"/>
                  </a:lnTo>
                  <a:lnTo>
                    <a:pt x="13596" y="308268"/>
                  </a:lnTo>
                  <a:lnTo>
                    <a:pt x="4136" y="364824"/>
                  </a:lnTo>
                  <a:lnTo>
                    <a:pt x="0" y="433529"/>
                  </a:lnTo>
                  <a:lnTo>
                    <a:pt x="314" y="460924"/>
                  </a:lnTo>
                  <a:lnTo>
                    <a:pt x="12715" y="507122"/>
                  </a:lnTo>
                  <a:lnTo>
                    <a:pt x="40715" y="544668"/>
                  </a:lnTo>
                  <a:lnTo>
                    <a:pt x="95778" y="572533"/>
                  </a:lnTo>
                  <a:lnTo>
                    <a:pt x="135337" y="570689"/>
                  </a:lnTo>
                  <a:lnTo>
                    <a:pt x="186388" y="562468"/>
                  </a:lnTo>
                  <a:lnTo>
                    <a:pt x="257216" y="556563"/>
                  </a:lnTo>
                  <a:lnTo>
                    <a:pt x="298673" y="556958"/>
                  </a:lnTo>
                  <a:lnTo>
                    <a:pt x="338464" y="558625"/>
                  </a:lnTo>
                  <a:lnTo>
                    <a:pt x="384332" y="559262"/>
                  </a:lnTo>
                  <a:lnTo>
                    <a:pt x="444020" y="556563"/>
                  </a:lnTo>
                  <a:lnTo>
                    <a:pt x="485801" y="550858"/>
                  </a:lnTo>
                  <a:lnTo>
                    <a:pt x="532508" y="507727"/>
                  </a:lnTo>
                  <a:lnTo>
                    <a:pt x="541473" y="443631"/>
                  </a:lnTo>
                  <a:lnTo>
                    <a:pt x="540172" y="416457"/>
                  </a:lnTo>
                  <a:lnTo>
                    <a:pt x="537886" y="394849"/>
                  </a:lnTo>
                  <a:lnTo>
                    <a:pt x="535265" y="377017"/>
                  </a:lnTo>
                  <a:lnTo>
                    <a:pt x="533723" y="358985"/>
                  </a:lnTo>
                  <a:lnTo>
                    <a:pt x="536727" y="319138"/>
                  </a:lnTo>
                  <a:lnTo>
                    <a:pt x="553900" y="279094"/>
                  </a:lnTo>
                  <a:lnTo>
                    <a:pt x="599903" y="268450"/>
                  </a:lnTo>
                  <a:lnTo>
                    <a:pt x="636323" y="268108"/>
                  </a:lnTo>
                  <a:lnTo>
                    <a:pt x="704402" y="268739"/>
                  </a:lnTo>
                  <a:lnTo>
                    <a:pt x="713235" y="268108"/>
                  </a:lnTo>
                  <a:lnTo>
                    <a:pt x="742387" y="262026"/>
                  </a:lnTo>
                  <a:lnTo>
                    <a:pt x="765470" y="252389"/>
                  </a:lnTo>
                  <a:lnTo>
                    <a:pt x="786476" y="240994"/>
                  </a:lnTo>
                  <a:lnTo>
                    <a:pt x="809399" y="229640"/>
                  </a:lnTo>
                  <a:lnTo>
                    <a:pt x="868956" y="214897"/>
                  </a:lnTo>
                  <a:lnTo>
                    <a:pt x="926626" y="216437"/>
                  </a:lnTo>
                  <a:lnTo>
                    <a:pt x="978563" y="227327"/>
                  </a:lnTo>
                  <a:lnTo>
                    <a:pt x="1020918" y="240638"/>
                  </a:lnTo>
                  <a:lnTo>
                    <a:pt x="1058940" y="254016"/>
                  </a:lnTo>
                  <a:lnTo>
                    <a:pt x="1094760" y="270226"/>
                  </a:lnTo>
                  <a:lnTo>
                    <a:pt x="1126625" y="292241"/>
                  </a:lnTo>
                  <a:lnTo>
                    <a:pt x="1152782" y="323036"/>
                  </a:lnTo>
                  <a:lnTo>
                    <a:pt x="1172822" y="377662"/>
                  </a:lnTo>
                  <a:lnTo>
                    <a:pt x="1177509" y="443927"/>
                  </a:lnTo>
                  <a:lnTo>
                    <a:pt x="1174844" y="506187"/>
                  </a:lnTo>
                  <a:lnTo>
                    <a:pt x="1167363" y="549110"/>
                  </a:lnTo>
                  <a:lnTo>
                    <a:pt x="1162894" y="583396"/>
                  </a:lnTo>
                  <a:lnTo>
                    <a:pt x="1193414" y="662907"/>
                  </a:lnTo>
                  <a:lnTo>
                    <a:pt x="1223746" y="692542"/>
                  </a:lnTo>
                  <a:lnTo>
                    <a:pt x="1262662" y="715885"/>
                  </a:lnTo>
                  <a:lnTo>
                    <a:pt x="1297905" y="721820"/>
                  </a:lnTo>
                  <a:lnTo>
                    <a:pt x="1334825" y="721202"/>
                  </a:lnTo>
                  <a:lnTo>
                    <a:pt x="1520299" y="713326"/>
                  </a:lnTo>
                  <a:lnTo>
                    <a:pt x="1531889" y="713154"/>
                  </a:lnTo>
                  <a:lnTo>
                    <a:pt x="1584565" y="714142"/>
                  </a:lnTo>
                  <a:lnTo>
                    <a:pt x="1617359" y="716377"/>
                  </a:lnTo>
                  <a:lnTo>
                    <a:pt x="1643816" y="717683"/>
                  </a:lnTo>
                  <a:lnTo>
                    <a:pt x="1707968" y="711948"/>
                  </a:lnTo>
                  <a:lnTo>
                    <a:pt x="1777416" y="693839"/>
                  </a:lnTo>
                  <a:lnTo>
                    <a:pt x="1814845" y="677429"/>
                  </a:lnTo>
                  <a:lnTo>
                    <a:pt x="1849440" y="657986"/>
                  </a:lnTo>
                  <a:lnTo>
                    <a:pt x="1875251" y="622308"/>
                  </a:lnTo>
                  <a:lnTo>
                    <a:pt x="1876510" y="602310"/>
                  </a:lnTo>
                  <a:lnTo>
                    <a:pt x="1873722" y="569047"/>
                  </a:lnTo>
                  <a:lnTo>
                    <a:pt x="1867042" y="515339"/>
                  </a:lnTo>
                  <a:lnTo>
                    <a:pt x="1860853" y="468679"/>
                  </a:lnTo>
                  <a:lnTo>
                    <a:pt x="1853301" y="416457"/>
                  </a:lnTo>
                  <a:lnTo>
                    <a:pt x="1846703" y="374760"/>
                  </a:lnTo>
                  <a:lnTo>
                    <a:pt x="1838051" y="335182"/>
                  </a:lnTo>
                  <a:lnTo>
                    <a:pt x="1803261" y="283639"/>
                  </a:lnTo>
                  <a:lnTo>
                    <a:pt x="1770891" y="257123"/>
                  </a:lnTo>
                  <a:lnTo>
                    <a:pt x="1718879" y="228057"/>
                  </a:lnTo>
                  <a:lnTo>
                    <a:pt x="1647256" y="204926"/>
                  </a:lnTo>
                  <a:lnTo>
                    <a:pt x="1595572" y="192571"/>
                  </a:lnTo>
                  <a:lnTo>
                    <a:pt x="1554673" y="185168"/>
                  </a:lnTo>
                  <a:lnTo>
                    <a:pt x="1511307" y="178026"/>
                  </a:lnTo>
                  <a:lnTo>
                    <a:pt x="1452222" y="166457"/>
                  </a:lnTo>
                  <a:lnTo>
                    <a:pt x="1401584" y="154609"/>
                  </a:lnTo>
                  <a:lnTo>
                    <a:pt x="1342603" y="138565"/>
                  </a:lnTo>
                  <a:lnTo>
                    <a:pt x="1303874" y="130745"/>
                  </a:lnTo>
                  <a:lnTo>
                    <a:pt x="1258268" y="123987"/>
                  </a:lnTo>
                  <a:lnTo>
                    <a:pt x="1222748" y="120655"/>
                  </a:lnTo>
                  <a:lnTo>
                    <a:pt x="1185896" y="117561"/>
                  </a:lnTo>
                  <a:lnTo>
                    <a:pt x="1136297" y="111517"/>
                  </a:lnTo>
                  <a:lnTo>
                    <a:pt x="1098792" y="105421"/>
                  </a:lnTo>
                  <a:lnTo>
                    <a:pt x="1067850" y="98973"/>
                  </a:lnTo>
                  <a:lnTo>
                    <a:pt x="1030612" y="90557"/>
                  </a:lnTo>
                  <a:lnTo>
                    <a:pt x="974220" y="78561"/>
                  </a:lnTo>
                  <a:lnTo>
                    <a:pt x="929343" y="69776"/>
                  </a:lnTo>
                  <a:lnTo>
                    <a:pt x="895373" y="63871"/>
                  </a:lnTo>
                  <a:lnTo>
                    <a:pt x="811776" y="50267"/>
                  </a:lnTo>
                  <a:lnTo>
                    <a:pt x="737962" y="37349"/>
                  </a:lnTo>
                  <a:lnTo>
                    <a:pt x="617026" y="15093"/>
                  </a:lnTo>
                  <a:lnTo>
                    <a:pt x="579575" y="8668"/>
                  </a:lnTo>
                  <a:lnTo>
                    <a:pt x="547330" y="4422"/>
                  </a:lnTo>
                  <a:lnTo>
                    <a:pt x="512689" y="1637"/>
                  </a:lnTo>
                  <a:lnTo>
                    <a:pt x="446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160656" y="1964543"/>
              <a:ext cx="1877060" cy="721995"/>
            </a:xfrm>
            <a:custGeom>
              <a:avLst/>
              <a:gdLst/>
              <a:ahLst/>
              <a:cxnLst/>
              <a:rect l="l" t="t" r="r" b="b"/>
              <a:pathLst>
                <a:path w="1877059" h="721994">
                  <a:moveTo>
                    <a:pt x="636323" y="268108"/>
                  </a:moveTo>
                  <a:lnTo>
                    <a:pt x="576881" y="269953"/>
                  </a:lnTo>
                  <a:lnTo>
                    <a:pt x="539800" y="303554"/>
                  </a:lnTo>
                  <a:lnTo>
                    <a:pt x="533723" y="358985"/>
                  </a:lnTo>
                  <a:lnTo>
                    <a:pt x="535265" y="377017"/>
                  </a:lnTo>
                  <a:lnTo>
                    <a:pt x="537886" y="394849"/>
                  </a:lnTo>
                  <a:lnTo>
                    <a:pt x="540172" y="416457"/>
                  </a:lnTo>
                  <a:lnTo>
                    <a:pt x="540050" y="475733"/>
                  </a:lnTo>
                  <a:lnTo>
                    <a:pt x="515458" y="534580"/>
                  </a:lnTo>
                  <a:lnTo>
                    <a:pt x="466728" y="554421"/>
                  </a:lnTo>
                  <a:lnTo>
                    <a:pt x="384332" y="559262"/>
                  </a:lnTo>
                  <a:lnTo>
                    <a:pt x="338464" y="558625"/>
                  </a:lnTo>
                  <a:lnTo>
                    <a:pt x="298673" y="556958"/>
                  </a:lnTo>
                  <a:lnTo>
                    <a:pt x="257216" y="556563"/>
                  </a:lnTo>
                  <a:lnTo>
                    <a:pt x="186388" y="562468"/>
                  </a:lnTo>
                  <a:lnTo>
                    <a:pt x="135337" y="570689"/>
                  </a:lnTo>
                  <a:lnTo>
                    <a:pt x="95778" y="572533"/>
                  </a:lnTo>
                  <a:lnTo>
                    <a:pt x="59426" y="559307"/>
                  </a:lnTo>
                  <a:lnTo>
                    <a:pt x="26889" y="529333"/>
                  </a:lnTo>
                  <a:lnTo>
                    <a:pt x="4086" y="484631"/>
                  </a:lnTo>
                  <a:lnTo>
                    <a:pt x="0" y="433529"/>
                  </a:lnTo>
                  <a:lnTo>
                    <a:pt x="1743" y="399972"/>
                  </a:lnTo>
                  <a:lnTo>
                    <a:pt x="7577" y="335091"/>
                  </a:lnTo>
                  <a:lnTo>
                    <a:pt x="23726" y="281850"/>
                  </a:lnTo>
                  <a:lnTo>
                    <a:pt x="55193" y="237008"/>
                  </a:lnTo>
                  <a:lnTo>
                    <a:pt x="86896" y="193940"/>
                  </a:lnTo>
                  <a:lnTo>
                    <a:pt x="107641" y="164967"/>
                  </a:lnTo>
                  <a:lnTo>
                    <a:pt x="119962" y="147666"/>
                  </a:lnTo>
                  <a:lnTo>
                    <a:pt x="128114" y="137021"/>
                  </a:lnTo>
                  <a:lnTo>
                    <a:pt x="161013" y="106739"/>
                  </a:lnTo>
                  <a:lnTo>
                    <a:pt x="218747" y="70318"/>
                  </a:lnTo>
                  <a:lnTo>
                    <a:pt x="281389" y="37024"/>
                  </a:lnTo>
                  <a:lnTo>
                    <a:pt x="345125" y="12635"/>
                  </a:lnTo>
                  <a:lnTo>
                    <a:pt x="398560" y="2712"/>
                  </a:lnTo>
                  <a:lnTo>
                    <a:pt x="446666" y="0"/>
                  </a:lnTo>
                  <a:lnTo>
                    <a:pt x="512689" y="1637"/>
                  </a:lnTo>
                  <a:lnTo>
                    <a:pt x="547330" y="4422"/>
                  </a:lnTo>
                  <a:lnTo>
                    <a:pt x="579575" y="8668"/>
                  </a:lnTo>
                  <a:lnTo>
                    <a:pt x="617026" y="15093"/>
                  </a:lnTo>
                  <a:lnTo>
                    <a:pt x="667287" y="24414"/>
                  </a:lnTo>
                  <a:lnTo>
                    <a:pt x="737962" y="37349"/>
                  </a:lnTo>
                  <a:lnTo>
                    <a:pt x="811776" y="50267"/>
                  </a:lnTo>
                  <a:lnTo>
                    <a:pt x="860215" y="58238"/>
                  </a:lnTo>
                  <a:lnTo>
                    <a:pt x="895373" y="63871"/>
                  </a:lnTo>
                  <a:lnTo>
                    <a:pt x="929343" y="69776"/>
                  </a:lnTo>
                  <a:lnTo>
                    <a:pt x="974220" y="78561"/>
                  </a:lnTo>
                  <a:lnTo>
                    <a:pt x="1030612" y="90557"/>
                  </a:lnTo>
                  <a:lnTo>
                    <a:pt x="1067850" y="98973"/>
                  </a:lnTo>
                  <a:lnTo>
                    <a:pt x="1098792" y="105421"/>
                  </a:lnTo>
                  <a:lnTo>
                    <a:pt x="1136297" y="111517"/>
                  </a:lnTo>
                  <a:lnTo>
                    <a:pt x="1185896" y="117561"/>
                  </a:lnTo>
                  <a:lnTo>
                    <a:pt x="1222748" y="120655"/>
                  </a:lnTo>
                  <a:lnTo>
                    <a:pt x="1258268" y="123987"/>
                  </a:lnTo>
                  <a:lnTo>
                    <a:pt x="1303874" y="130745"/>
                  </a:lnTo>
                  <a:lnTo>
                    <a:pt x="1342603" y="138565"/>
                  </a:lnTo>
                  <a:lnTo>
                    <a:pt x="1370109" y="145915"/>
                  </a:lnTo>
                  <a:lnTo>
                    <a:pt x="1401584" y="154609"/>
                  </a:lnTo>
                  <a:lnTo>
                    <a:pt x="1452222" y="166457"/>
                  </a:lnTo>
                  <a:lnTo>
                    <a:pt x="1511307" y="178026"/>
                  </a:lnTo>
                  <a:lnTo>
                    <a:pt x="1554673" y="185168"/>
                  </a:lnTo>
                  <a:lnTo>
                    <a:pt x="1595572" y="192571"/>
                  </a:lnTo>
                  <a:lnTo>
                    <a:pt x="1647256" y="204926"/>
                  </a:lnTo>
                  <a:lnTo>
                    <a:pt x="1686718" y="216355"/>
                  </a:lnTo>
                  <a:lnTo>
                    <a:pt x="1746138" y="241243"/>
                  </a:lnTo>
                  <a:lnTo>
                    <a:pt x="1786510" y="268878"/>
                  </a:lnTo>
                  <a:lnTo>
                    <a:pt x="1819620" y="302312"/>
                  </a:lnTo>
                  <a:lnTo>
                    <a:pt x="1841942" y="349585"/>
                  </a:lnTo>
                  <a:lnTo>
                    <a:pt x="1853301" y="416457"/>
                  </a:lnTo>
                  <a:lnTo>
                    <a:pt x="1860853" y="468679"/>
                  </a:lnTo>
                  <a:lnTo>
                    <a:pt x="1867042" y="515339"/>
                  </a:lnTo>
                  <a:lnTo>
                    <a:pt x="1873722" y="569047"/>
                  </a:lnTo>
                  <a:lnTo>
                    <a:pt x="1876510" y="602310"/>
                  </a:lnTo>
                  <a:lnTo>
                    <a:pt x="1875251" y="622308"/>
                  </a:lnTo>
                  <a:lnTo>
                    <a:pt x="1849440" y="657986"/>
                  </a:lnTo>
                  <a:lnTo>
                    <a:pt x="1814845" y="677429"/>
                  </a:lnTo>
                  <a:lnTo>
                    <a:pt x="1777416" y="693839"/>
                  </a:lnTo>
                  <a:lnTo>
                    <a:pt x="1707968" y="711948"/>
                  </a:lnTo>
                  <a:lnTo>
                    <a:pt x="1643816" y="717683"/>
                  </a:lnTo>
                  <a:lnTo>
                    <a:pt x="1617359" y="716377"/>
                  </a:lnTo>
                  <a:lnTo>
                    <a:pt x="1584565" y="714142"/>
                  </a:lnTo>
                  <a:lnTo>
                    <a:pt x="1531889" y="713154"/>
                  </a:lnTo>
                  <a:lnTo>
                    <a:pt x="1520299" y="713326"/>
                  </a:lnTo>
                  <a:lnTo>
                    <a:pt x="1502222" y="714012"/>
                  </a:lnTo>
                  <a:lnTo>
                    <a:pt x="1465324" y="715640"/>
                  </a:lnTo>
                  <a:lnTo>
                    <a:pt x="1397269" y="718641"/>
                  </a:lnTo>
                  <a:lnTo>
                    <a:pt x="1334825" y="721202"/>
                  </a:lnTo>
                  <a:lnTo>
                    <a:pt x="1297905" y="721820"/>
                  </a:lnTo>
                  <a:lnTo>
                    <a:pt x="1277015" y="720161"/>
                  </a:lnTo>
                  <a:lnTo>
                    <a:pt x="1223746" y="692542"/>
                  </a:lnTo>
                  <a:lnTo>
                    <a:pt x="1193414" y="662907"/>
                  </a:lnTo>
                  <a:lnTo>
                    <a:pt x="1169266" y="619746"/>
                  </a:lnTo>
                  <a:lnTo>
                    <a:pt x="1162894" y="583396"/>
                  </a:lnTo>
                  <a:lnTo>
                    <a:pt x="1167363" y="549110"/>
                  </a:lnTo>
                  <a:lnTo>
                    <a:pt x="1174844" y="506187"/>
                  </a:lnTo>
                  <a:lnTo>
                    <a:pt x="1177509" y="443927"/>
                  </a:lnTo>
                  <a:lnTo>
                    <a:pt x="1172822" y="377662"/>
                  </a:lnTo>
                  <a:lnTo>
                    <a:pt x="1152782" y="323036"/>
                  </a:lnTo>
                  <a:lnTo>
                    <a:pt x="1126625" y="292241"/>
                  </a:lnTo>
                  <a:lnTo>
                    <a:pt x="1094760" y="270226"/>
                  </a:lnTo>
                  <a:lnTo>
                    <a:pt x="1058940" y="254016"/>
                  </a:lnTo>
                  <a:lnTo>
                    <a:pt x="1020918" y="240638"/>
                  </a:lnTo>
                  <a:lnTo>
                    <a:pt x="978563" y="227327"/>
                  </a:lnTo>
                  <a:lnTo>
                    <a:pt x="926626" y="216437"/>
                  </a:lnTo>
                  <a:lnTo>
                    <a:pt x="868956" y="214897"/>
                  </a:lnTo>
                  <a:lnTo>
                    <a:pt x="809399" y="229640"/>
                  </a:lnTo>
                  <a:lnTo>
                    <a:pt x="786476" y="240994"/>
                  </a:lnTo>
                  <a:lnTo>
                    <a:pt x="765470" y="252389"/>
                  </a:lnTo>
                  <a:lnTo>
                    <a:pt x="742387" y="262026"/>
                  </a:lnTo>
                  <a:lnTo>
                    <a:pt x="713235" y="268108"/>
                  </a:lnTo>
                  <a:lnTo>
                    <a:pt x="704402" y="268739"/>
                  </a:lnTo>
                  <a:lnTo>
                    <a:pt x="693291" y="268675"/>
                  </a:lnTo>
                  <a:lnTo>
                    <a:pt x="672924" y="268328"/>
                  </a:lnTo>
                  <a:lnTo>
                    <a:pt x="636323" y="268108"/>
                  </a:lnTo>
                  <a:close/>
                </a:path>
              </a:pathLst>
            </a:custGeom>
            <a:ln w="3605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9203942" y="2007722"/>
              <a:ext cx="1790064" cy="635635"/>
            </a:xfrm>
            <a:custGeom>
              <a:avLst/>
              <a:gdLst/>
              <a:ahLst/>
              <a:cxnLst/>
              <a:rect l="l" t="t" r="r" b="b"/>
              <a:pathLst>
                <a:path w="1790065" h="635635">
                  <a:moveTo>
                    <a:pt x="1260612" y="635419"/>
                  </a:moveTo>
                  <a:lnTo>
                    <a:pt x="1242655" y="635419"/>
                  </a:lnTo>
                  <a:lnTo>
                    <a:pt x="1239784" y="634263"/>
                  </a:lnTo>
                  <a:lnTo>
                    <a:pt x="1235416" y="632536"/>
                  </a:lnTo>
                  <a:lnTo>
                    <a:pt x="1184652" y="593599"/>
                  </a:lnTo>
                  <a:lnTo>
                    <a:pt x="1163558" y="549903"/>
                  </a:lnTo>
                  <a:lnTo>
                    <a:pt x="1162932" y="538422"/>
                  </a:lnTo>
                  <a:lnTo>
                    <a:pt x="1164404" y="525675"/>
                  </a:lnTo>
                  <a:lnTo>
                    <a:pt x="1167471" y="509587"/>
                  </a:lnTo>
                  <a:lnTo>
                    <a:pt x="1171329" y="489336"/>
                  </a:lnTo>
                  <a:lnTo>
                    <a:pt x="1174916" y="464804"/>
                  </a:lnTo>
                  <a:lnTo>
                    <a:pt x="1177279" y="435113"/>
                  </a:lnTo>
                  <a:lnTo>
                    <a:pt x="1177466" y="399389"/>
                  </a:lnTo>
                  <a:lnTo>
                    <a:pt x="1175837" y="360495"/>
                  </a:lnTo>
                  <a:lnTo>
                    <a:pt x="1162735" y="290499"/>
                  </a:lnTo>
                  <a:lnTo>
                    <a:pt x="1113383" y="217876"/>
                  </a:lnTo>
                  <a:lnTo>
                    <a:pt x="1074773" y="190525"/>
                  </a:lnTo>
                  <a:lnTo>
                    <a:pt x="1033172" y="171241"/>
                  </a:lnTo>
                  <a:lnTo>
                    <a:pt x="991436" y="156451"/>
                  </a:lnTo>
                  <a:lnTo>
                    <a:pt x="928242" y="137642"/>
                  </a:lnTo>
                  <a:lnTo>
                    <a:pt x="889361" y="130387"/>
                  </a:lnTo>
                  <a:lnTo>
                    <a:pt x="846999" y="127482"/>
                  </a:lnTo>
                  <a:lnTo>
                    <a:pt x="821133" y="128689"/>
                  </a:lnTo>
                  <a:lnTo>
                    <a:pt x="772131" y="138294"/>
                  </a:lnTo>
                  <a:lnTo>
                    <a:pt x="731488" y="155022"/>
                  </a:lnTo>
                  <a:lnTo>
                    <a:pt x="716379" y="163195"/>
                  </a:lnTo>
                  <a:lnTo>
                    <a:pt x="703976" y="169929"/>
                  </a:lnTo>
                  <a:lnTo>
                    <a:pt x="665198" y="181927"/>
                  </a:lnTo>
                  <a:lnTo>
                    <a:pt x="660614" y="182333"/>
                  </a:lnTo>
                  <a:lnTo>
                    <a:pt x="657909" y="182333"/>
                  </a:lnTo>
                  <a:lnTo>
                    <a:pt x="655305" y="182333"/>
                  </a:lnTo>
                  <a:lnTo>
                    <a:pt x="652194" y="182257"/>
                  </a:lnTo>
                  <a:lnTo>
                    <a:pt x="647926" y="182181"/>
                  </a:lnTo>
                  <a:lnTo>
                    <a:pt x="639159" y="182016"/>
                  </a:lnTo>
                  <a:lnTo>
                    <a:pt x="627525" y="181849"/>
                  </a:lnTo>
                  <a:lnTo>
                    <a:pt x="612370" y="181718"/>
                  </a:lnTo>
                  <a:lnTo>
                    <a:pt x="593037" y="181660"/>
                  </a:lnTo>
                  <a:lnTo>
                    <a:pt x="591500" y="181660"/>
                  </a:lnTo>
                  <a:lnTo>
                    <a:pt x="553070" y="182006"/>
                  </a:lnTo>
                  <a:lnTo>
                    <a:pt x="500923" y="190994"/>
                  </a:lnTo>
                  <a:lnTo>
                    <a:pt x="465511" y="223332"/>
                  </a:lnTo>
                  <a:lnTo>
                    <a:pt x="451034" y="267124"/>
                  </a:lnTo>
                  <a:lnTo>
                    <a:pt x="447156" y="307820"/>
                  </a:lnTo>
                  <a:lnTo>
                    <a:pt x="447473" y="323584"/>
                  </a:lnTo>
                  <a:lnTo>
                    <a:pt x="448794" y="337323"/>
                  </a:lnTo>
                  <a:lnTo>
                    <a:pt x="450606" y="349948"/>
                  </a:lnTo>
                  <a:lnTo>
                    <a:pt x="451523" y="356098"/>
                  </a:lnTo>
                  <a:lnTo>
                    <a:pt x="452376" y="362340"/>
                  </a:lnTo>
                  <a:lnTo>
                    <a:pt x="453123" y="368940"/>
                  </a:lnTo>
                  <a:lnTo>
                    <a:pt x="453718" y="376161"/>
                  </a:lnTo>
                  <a:lnTo>
                    <a:pt x="454744" y="395673"/>
                  </a:lnTo>
                  <a:lnTo>
                    <a:pt x="454440" y="419933"/>
                  </a:lnTo>
                  <a:lnTo>
                    <a:pt x="441780" y="460590"/>
                  </a:lnTo>
                  <a:lnTo>
                    <a:pt x="397533" y="470230"/>
                  </a:lnTo>
                  <a:lnTo>
                    <a:pt x="346496" y="472719"/>
                  </a:lnTo>
                  <a:lnTo>
                    <a:pt x="330515" y="472884"/>
                  </a:lnTo>
                  <a:lnTo>
                    <a:pt x="316100" y="472753"/>
                  </a:lnTo>
                  <a:lnTo>
                    <a:pt x="302558" y="472411"/>
                  </a:lnTo>
                  <a:lnTo>
                    <a:pt x="289665" y="471930"/>
                  </a:lnTo>
                  <a:lnTo>
                    <a:pt x="277201" y="471385"/>
                  </a:lnTo>
                  <a:lnTo>
                    <a:pt x="265322" y="470868"/>
                  </a:lnTo>
                  <a:lnTo>
                    <a:pt x="253145" y="470412"/>
                  </a:lnTo>
                  <a:lnTo>
                    <a:pt x="240566" y="470087"/>
                  </a:lnTo>
                  <a:lnTo>
                    <a:pt x="227480" y="469963"/>
                  </a:lnTo>
                  <a:lnTo>
                    <a:pt x="222768" y="469963"/>
                  </a:lnTo>
                  <a:lnTo>
                    <a:pt x="180317" y="471694"/>
                  </a:lnTo>
                  <a:lnTo>
                    <a:pt x="127062" y="477940"/>
                  </a:lnTo>
                  <a:lnTo>
                    <a:pt x="93127" y="483561"/>
                  </a:lnTo>
                  <a:lnTo>
                    <a:pt x="82222" y="485214"/>
                  </a:lnTo>
                  <a:lnTo>
                    <a:pt x="72534" y="486322"/>
                  </a:lnTo>
                  <a:lnTo>
                    <a:pt x="63993" y="486727"/>
                  </a:lnTo>
                  <a:lnTo>
                    <a:pt x="57175" y="486340"/>
                  </a:lnTo>
                  <a:lnTo>
                    <a:pt x="17808" y="459636"/>
                  </a:lnTo>
                  <a:lnTo>
                    <a:pt x="25" y="412597"/>
                  </a:lnTo>
                  <a:lnTo>
                    <a:pt x="0" y="390210"/>
                  </a:lnTo>
                  <a:lnTo>
                    <a:pt x="1623" y="359448"/>
                  </a:lnTo>
                  <a:lnTo>
                    <a:pt x="6727" y="300532"/>
                  </a:lnTo>
                  <a:lnTo>
                    <a:pt x="19594" y="257048"/>
                  </a:lnTo>
                  <a:lnTo>
                    <a:pt x="31621" y="239344"/>
                  </a:lnTo>
                  <a:lnTo>
                    <a:pt x="39012" y="229696"/>
                  </a:lnTo>
                  <a:lnTo>
                    <a:pt x="62048" y="198903"/>
                  </a:lnTo>
                  <a:lnTo>
                    <a:pt x="86269" y="165565"/>
                  </a:lnTo>
                  <a:lnTo>
                    <a:pt x="103071" y="141998"/>
                  </a:lnTo>
                  <a:lnTo>
                    <a:pt x="110889" y="131024"/>
                  </a:lnTo>
                  <a:lnTo>
                    <a:pt x="143155" y="98545"/>
                  </a:lnTo>
                  <a:lnTo>
                    <a:pt x="196518" y="64935"/>
                  </a:lnTo>
                  <a:lnTo>
                    <a:pt x="255936" y="33272"/>
                  </a:lnTo>
                  <a:lnTo>
                    <a:pt x="313650" y="11049"/>
                  </a:lnTo>
                  <a:lnTo>
                    <a:pt x="377856" y="1060"/>
                  </a:lnTo>
                  <a:lnTo>
                    <a:pt x="414818" y="0"/>
                  </a:lnTo>
                  <a:lnTo>
                    <a:pt x="427180" y="104"/>
                  </a:lnTo>
                  <a:lnTo>
                    <a:pt x="466850" y="1638"/>
                  </a:lnTo>
                  <a:lnTo>
                    <a:pt x="525711" y="7627"/>
                  </a:lnTo>
                  <a:lnTo>
                    <a:pt x="600708" y="20904"/>
                  </a:lnTo>
                  <a:lnTo>
                    <a:pt x="618876" y="24287"/>
                  </a:lnTo>
                  <a:lnTo>
                    <a:pt x="639157" y="28038"/>
                  </a:lnTo>
                  <a:lnTo>
                    <a:pt x="687017" y="36753"/>
                  </a:lnTo>
                  <a:lnTo>
                    <a:pt x="734231" y="45104"/>
                  </a:lnTo>
                  <a:lnTo>
                    <a:pt x="799876" y="56141"/>
                  </a:lnTo>
                  <a:lnTo>
                    <a:pt x="822666" y="59791"/>
                  </a:lnTo>
                  <a:lnTo>
                    <a:pt x="844814" y="63344"/>
                  </a:lnTo>
                  <a:lnTo>
                    <a:pt x="891121" y="71578"/>
                  </a:lnTo>
                  <a:lnTo>
                    <a:pt x="947494" y="83012"/>
                  </a:lnTo>
                  <a:lnTo>
                    <a:pt x="986146" y="91453"/>
                  </a:lnTo>
                  <a:lnTo>
                    <a:pt x="1001240" y="94869"/>
                  </a:lnTo>
                  <a:lnTo>
                    <a:pt x="1021413" y="99409"/>
                  </a:lnTo>
                  <a:lnTo>
                    <a:pt x="1061539" y="107243"/>
                  </a:lnTo>
                  <a:lnTo>
                    <a:pt x="1113133" y="114661"/>
                  </a:lnTo>
                  <a:lnTo>
                    <a:pt x="1154144" y="118864"/>
                  </a:lnTo>
                  <a:lnTo>
                    <a:pt x="1170963" y="120205"/>
                  </a:lnTo>
                  <a:lnTo>
                    <a:pt x="1188829" y="121647"/>
                  </a:lnTo>
                  <a:lnTo>
                    <a:pt x="1228095" y="126159"/>
                  </a:lnTo>
                  <a:lnTo>
                    <a:pt x="1274009" y="134122"/>
                  </a:lnTo>
                  <a:lnTo>
                    <a:pt x="1317115" y="144970"/>
                  </a:lnTo>
                  <a:lnTo>
                    <a:pt x="1331400" y="149019"/>
                  </a:lnTo>
                  <a:lnTo>
                    <a:pt x="1348892" y="153695"/>
                  </a:lnTo>
                  <a:lnTo>
                    <a:pt x="1399843" y="165582"/>
                  </a:lnTo>
                  <a:lnTo>
                    <a:pt x="1453894" y="176295"/>
                  </a:lnTo>
                  <a:lnTo>
                    <a:pt x="1494191" y="183045"/>
                  </a:lnTo>
                  <a:lnTo>
                    <a:pt x="1516258" y="186658"/>
                  </a:lnTo>
                  <a:lnTo>
                    <a:pt x="1563098" y="196077"/>
                  </a:lnTo>
                  <a:lnTo>
                    <a:pt x="1629509" y="214157"/>
                  </a:lnTo>
                  <a:lnTo>
                    <a:pt x="1681693" y="235832"/>
                  </a:lnTo>
                  <a:lnTo>
                    <a:pt x="1715098" y="258590"/>
                  </a:lnTo>
                  <a:lnTo>
                    <a:pt x="1752014" y="301828"/>
                  </a:lnTo>
                  <a:lnTo>
                    <a:pt x="1761234" y="341706"/>
                  </a:lnTo>
                  <a:lnTo>
                    <a:pt x="1767228" y="379755"/>
                  </a:lnTo>
                  <a:lnTo>
                    <a:pt x="1774631" y="430839"/>
                  </a:lnTo>
                  <a:lnTo>
                    <a:pt x="1780843" y="477723"/>
                  </a:lnTo>
                  <a:lnTo>
                    <a:pt x="1788182" y="537560"/>
                  </a:lnTo>
                  <a:lnTo>
                    <a:pt x="1789970" y="558792"/>
                  </a:lnTo>
                  <a:lnTo>
                    <a:pt x="1789606" y="570318"/>
                  </a:lnTo>
                  <a:lnTo>
                    <a:pt x="1789440" y="570712"/>
                  </a:lnTo>
                  <a:lnTo>
                    <a:pt x="1789212" y="571093"/>
                  </a:lnTo>
                  <a:lnTo>
                    <a:pt x="1788983" y="571487"/>
                  </a:lnTo>
                  <a:lnTo>
                    <a:pt x="1751848" y="595731"/>
                  </a:lnTo>
                  <a:lnTo>
                    <a:pt x="1716849" y="610920"/>
                  </a:lnTo>
                  <a:lnTo>
                    <a:pt x="1654776" y="626572"/>
                  </a:lnTo>
                  <a:lnTo>
                    <a:pt x="1614709" y="630851"/>
                  </a:lnTo>
                  <a:lnTo>
                    <a:pt x="1601607" y="631240"/>
                  </a:lnTo>
                  <a:lnTo>
                    <a:pt x="1594823" y="631128"/>
                  </a:lnTo>
                  <a:lnTo>
                    <a:pt x="1588134" y="630818"/>
                  </a:lnTo>
                  <a:lnTo>
                    <a:pt x="1581239" y="630351"/>
                  </a:lnTo>
                  <a:lnTo>
                    <a:pt x="1573833" y="629767"/>
                  </a:lnTo>
                  <a:lnTo>
                    <a:pt x="1559738" y="628704"/>
                  </a:lnTo>
                  <a:lnTo>
                    <a:pt x="1542829" y="627703"/>
                  </a:lnTo>
                  <a:lnTo>
                    <a:pt x="1521876" y="626960"/>
                  </a:lnTo>
                  <a:lnTo>
                    <a:pt x="1495651" y="626668"/>
                  </a:lnTo>
                  <a:lnTo>
                    <a:pt x="1488362" y="626694"/>
                  </a:lnTo>
                  <a:lnTo>
                    <a:pt x="1426335" y="628954"/>
                  </a:lnTo>
                  <a:lnTo>
                    <a:pt x="1352103" y="632231"/>
                  </a:lnTo>
                  <a:lnTo>
                    <a:pt x="1321168" y="633559"/>
                  </a:lnTo>
                  <a:lnTo>
                    <a:pt x="1295952" y="634563"/>
                  </a:lnTo>
                  <a:lnTo>
                    <a:pt x="1275938" y="635197"/>
                  </a:lnTo>
                  <a:lnTo>
                    <a:pt x="1260612" y="635419"/>
                  </a:lnTo>
                  <a:close/>
                </a:path>
              </a:pathLst>
            </a:custGeom>
            <a:ln w="1201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487958" y="4735906"/>
              <a:ext cx="2356612" cy="790346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7604785" y="4852708"/>
              <a:ext cx="2035810" cy="467995"/>
            </a:xfrm>
            <a:custGeom>
              <a:avLst/>
              <a:gdLst/>
              <a:ahLst/>
              <a:cxnLst/>
              <a:rect l="l" t="t" r="r" b="b"/>
              <a:pathLst>
                <a:path w="2035809" h="467995">
                  <a:moveTo>
                    <a:pt x="2035594" y="0"/>
                  </a:moveTo>
                  <a:lnTo>
                    <a:pt x="0" y="0"/>
                  </a:lnTo>
                  <a:lnTo>
                    <a:pt x="0" y="467715"/>
                  </a:lnTo>
                  <a:lnTo>
                    <a:pt x="2035594" y="467715"/>
                  </a:lnTo>
                  <a:lnTo>
                    <a:pt x="20355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604794" y="4852704"/>
              <a:ext cx="2035810" cy="467995"/>
            </a:xfrm>
            <a:custGeom>
              <a:avLst/>
              <a:gdLst/>
              <a:ahLst/>
              <a:cxnLst/>
              <a:rect l="l" t="t" r="r" b="b"/>
              <a:pathLst>
                <a:path w="2035809" h="467995">
                  <a:moveTo>
                    <a:pt x="2035594" y="467715"/>
                  </a:moveTo>
                  <a:lnTo>
                    <a:pt x="0" y="467715"/>
                  </a:lnTo>
                  <a:lnTo>
                    <a:pt x="0" y="0"/>
                  </a:lnTo>
                  <a:lnTo>
                    <a:pt x="2035594" y="0"/>
                  </a:lnTo>
                  <a:lnTo>
                    <a:pt x="2035594" y="467715"/>
                  </a:lnTo>
                  <a:close/>
                </a:path>
              </a:pathLst>
            </a:custGeom>
            <a:ln w="60096">
              <a:solidFill>
                <a:srgbClr val="2E3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088221" y="6540830"/>
              <a:ext cx="591185" cy="346710"/>
            </a:xfrm>
            <a:custGeom>
              <a:avLst/>
              <a:gdLst/>
              <a:ahLst/>
              <a:cxnLst/>
              <a:rect l="l" t="t" r="r" b="b"/>
              <a:pathLst>
                <a:path w="591184" h="346709">
                  <a:moveTo>
                    <a:pt x="590626" y="0"/>
                  </a:moveTo>
                  <a:lnTo>
                    <a:pt x="0" y="0"/>
                  </a:lnTo>
                  <a:lnTo>
                    <a:pt x="0" y="346138"/>
                  </a:lnTo>
                  <a:lnTo>
                    <a:pt x="590626" y="346138"/>
                  </a:lnTo>
                  <a:lnTo>
                    <a:pt x="59062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938857" y="5384914"/>
              <a:ext cx="905713" cy="1456663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649479" y="3221549"/>
              <a:ext cx="1612414" cy="822078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7767015" y="3339083"/>
              <a:ext cx="1291590" cy="499745"/>
            </a:xfrm>
            <a:custGeom>
              <a:avLst/>
              <a:gdLst/>
              <a:ahLst/>
              <a:cxnLst/>
              <a:rect l="l" t="t" r="r" b="b"/>
              <a:pathLst>
                <a:path w="1291590" h="499745">
                  <a:moveTo>
                    <a:pt x="1291170" y="0"/>
                  </a:moveTo>
                  <a:lnTo>
                    <a:pt x="0" y="0"/>
                  </a:lnTo>
                  <a:lnTo>
                    <a:pt x="0" y="499465"/>
                  </a:lnTo>
                  <a:lnTo>
                    <a:pt x="1291170" y="499465"/>
                  </a:lnTo>
                  <a:lnTo>
                    <a:pt x="12911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767021" y="3339086"/>
              <a:ext cx="1291590" cy="499745"/>
            </a:xfrm>
            <a:custGeom>
              <a:avLst/>
              <a:gdLst/>
              <a:ahLst/>
              <a:cxnLst/>
              <a:rect l="l" t="t" r="r" b="b"/>
              <a:pathLst>
                <a:path w="1291590" h="499745">
                  <a:moveTo>
                    <a:pt x="1291170" y="499465"/>
                  </a:moveTo>
                  <a:lnTo>
                    <a:pt x="0" y="499465"/>
                  </a:lnTo>
                  <a:lnTo>
                    <a:pt x="0" y="0"/>
                  </a:lnTo>
                  <a:lnTo>
                    <a:pt x="1291170" y="0"/>
                  </a:lnTo>
                  <a:lnTo>
                    <a:pt x="1291170" y="499465"/>
                  </a:lnTo>
                  <a:close/>
                </a:path>
              </a:pathLst>
            </a:custGeom>
            <a:ln w="60096">
              <a:solidFill>
                <a:srgbClr val="2E3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635062" y="2108161"/>
              <a:ext cx="1124944" cy="790320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7753984" y="2227135"/>
              <a:ext cx="802005" cy="467995"/>
            </a:xfrm>
            <a:custGeom>
              <a:avLst/>
              <a:gdLst/>
              <a:ahLst/>
              <a:cxnLst/>
              <a:rect l="l" t="t" r="r" b="b"/>
              <a:pathLst>
                <a:path w="802004" h="467994">
                  <a:moveTo>
                    <a:pt x="801446" y="0"/>
                  </a:moveTo>
                  <a:lnTo>
                    <a:pt x="0" y="0"/>
                  </a:lnTo>
                  <a:lnTo>
                    <a:pt x="0" y="467715"/>
                  </a:lnTo>
                  <a:lnTo>
                    <a:pt x="801446" y="467715"/>
                  </a:lnTo>
                  <a:lnTo>
                    <a:pt x="801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753977" y="2227137"/>
              <a:ext cx="802005" cy="467995"/>
            </a:xfrm>
            <a:custGeom>
              <a:avLst/>
              <a:gdLst/>
              <a:ahLst/>
              <a:cxnLst/>
              <a:rect l="l" t="t" r="r" b="b"/>
              <a:pathLst>
                <a:path w="802004" h="467994">
                  <a:moveTo>
                    <a:pt x="801446" y="467715"/>
                  </a:moveTo>
                  <a:lnTo>
                    <a:pt x="0" y="467715"/>
                  </a:lnTo>
                  <a:lnTo>
                    <a:pt x="0" y="0"/>
                  </a:lnTo>
                  <a:lnTo>
                    <a:pt x="801446" y="0"/>
                  </a:lnTo>
                  <a:lnTo>
                    <a:pt x="801446" y="467715"/>
                  </a:lnTo>
                  <a:close/>
                </a:path>
              </a:pathLst>
            </a:custGeom>
            <a:ln w="60096">
              <a:solidFill>
                <a:srgbClr val="2E3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0488803" y="6205067"/>
              <a:ext cx="719455" cy="1059815"/>
            </a:xfrm>
            <a:custGeom>
              <a:avLst/>
              <a:gdLst/>
              <a:ahLst/>
              <a:cxnLst/>
              <a:rect l="l" t="t" r="r" b="b"/>
              <a:pathLst>
                <a:path w="719454" h="1059815">
                  <a:moveTo>
                    <a:pt x="719366" y="0"/>
                  </a:moveTo>
                  <a:lnTo>
                    <a:pt x="0" y="0"/>
                  </a:lnTo>
                  <a:lnTo>
                    <a:pt x="0" y="1059662"/>
                  </a:lnTo>
                  <a:lnTo>
                    <a:pt x="719366" y="1059662"/>
                  </a:lnTo>
                  <a:lnTo>
                    <a:pt x="719366" y="0"/>
                  </a:lnTo>
                  <a:close/>
                </a:path>
              </a:pathLst>
            </a:custGeom>
            <a:solidFill>
              <a:srgbClr val="00A14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488800" y="6205057"/>
              <a:ext cx="719455" cy="1059815"/>
            </a:xfrm>
            <a:custGeom>
              <a:avLst/>
              <a:gdLst/>
              <a:ahLst/>
              <a:cxnLst/>
              <a:rect l="l" t="t" r="r" b="b"/>
              <a:pathLst>
                <a:path w="719454" h="1059815">
                  <a:moveTo>
                    <a:pt x="719378" y="1059662"/>
                  </a:moveTo>
                  <a:lnTo>
                    <a:pt x="0" y="1059662"/>
                  </a:lnTo>
                  <a:lnTo>
                    <a:pt x="0" y="0"/>
                  </a:lnTo>
                  <a:lnTo>
                    <a:pt x="719378" y="0"/>
                  </a:lnTo>
                  <a:lnTo>
                    <a:pt x="719378" y="1059662"/>
                  </a:lnTo>
                  <a:close/>
                </a:path>
              </a:pathLst>
            </a:custGeom>
            <a:ln w="12014">
              <a:solidFill>
                <a:srgbClr val="00A1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488803" y="6205067"/>
              <a:ext cx="719455" cy="1059815"/>
            </a:xfrm>
            <a:custGeom>
              <a:avLst/>
              <a:gdLst/>
              <a:ahLst/>
              <a:cxnLst/>
              <a:rect l="l" t="t" r="r" b="b"/>
              <a:pathLst>
                <a:path w="719454" h="1059815">
                  <a:moveTo>
                    <a:pt x="719366" y="0"/>
                  </a:moveTo>
                  <a:lnTo>
                    <a:pt x="0" y="0"/>
                  </a:lnTo>
                  <a:lnTo>
                    <a:pt x="0" y="1059662"/>
                  </a:lnTo>
                  <a:lnTo>
                    <a:pt x="719366" y="1059662"/>
                  </a:lnTo>
                  <a:lnTo>
                    <a:pt x="719366" y="0"/>
                  </a:ln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488800" y="6205057"/>
              <a:ext cx="719455" cy="1059815"/>
            </a:xfrm>
            <a:custGeom>
              <a:avLst/>
              <a:gdLst/>
              <a:ahLst/>
              <a:cxnLst/>
              <a:rect l="l" t="t" r="r" b="b"/>
              <a:pathLst>
                <a:path w="719454" h="1059815">
                  <a:moveTo>
                    <a:pt x="719378" y="1059662"/>
                  </a:moveTo>
                  <a:lnTo>
                    <a:pt x="0" y="1059662"/>
                  </a:lnTo>
                  <a:lnTo>
                    <a:pt x="0" y="0"/>
                  </a:lnTo>
                  <a:lnTo>
                    <a:pt x="719378" y="0"/>
                  </a:lnTo>
                  <a:lnTo>
                    <a:pt x="719378" y="1059662"/>
                  </a:lnTo>
                  <a:close/>
                </a:path>
              </a:pathLst>
            </a:custGeom>
            <a:ln w="120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472719" y="2209126"/>
              <a:ext cx="1062355" cy="1715135"/>
            </a:xfrm>
            <a:custGeom>
              <a:avLst/>
              <a:gdLst/>
              <a:ahLst/>
              <a:cxnLst/>
              <a:rect l="l" t="t" r="r" b="b"/>
              <a:pathLst>
                <a:path w="1062354" h="1715135">
                  <a:moveTo>
                    <a:pt x="0" y="10934"/>
                  </a:moveTo>
                  <a:lnTo>
                    <a:pt x="10083" y="1714525"/>
                  </a:lnTo>
                  <a:lnTo>
                    <a:pt x="210134" y="1714525"/>
                  </a:lnTo>
                  <a:lnTo>
                    <a:pt x="203974" y="1055496"/>
                  </a:lnTo>
                  <a:lnTo>
                    <a:pt x="1062139" y="1055496"/>
                  </a:lnTo>
                  <a:lnTo>
                    <a:pt x="1062139" y="562787"/>
                  </a:lnTo>
                  <a:lnTo>
                    <a:pt x="193967" y="566877"/>
                  </a:lnTo>
                  <a:lnTo>
                    <a:pt x="193967" y="0"/>
                  </a:lnTo>
                  <a:lnTo>
                    <a:pt x="0" y="0"/>
                  </a:lnTo>
                  <a:lnTo>
                    <a:pt x="0" y="10934"/>
                  </a:lnTo>
                  <a:close/>
                </a:path>
              </a:pathLst>
            </a:custGeom>
            <a:ln w="3605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516174" y="2252384"/>
              <a:ext cx="975994" cy="1628139"/>
            </a:xfrm>
            <a:custGeom>
              <a:avLst/>
              <a:gdLst/>
              <a:ahLst/>
              <a:cxnLst/>
              <a:rect l="l" t="t" r="r" b="b"/>
              <a:pathLst>
                <a:path w="975995" h="1628139">
                  <a:moveTo>
                    <a:pt x="9639" y="1628000"/>
                  </a:moveTo>
                  <a:lnTo>
                    <a:pt x="0" y="0"/>
                  </a:lnTo>
                  <a:lnTo>
                    <a:pt x="107251" y="0"/>
                  </a:lnTo>
                  <a:lnTo>
                    <a:pt x="107251" y="567105"/>
                  </a:lnTo>
                  <a:lnTo>
                    <a:pt x="975410" y="563003"/>
                  </a:lnTo>
                  <a:lnTo>
                    <a:pt x="975410" y="968984"/>
                  </a:lnTo>
                  <a:lnTo>
                    <a:pt x="116852" y="968984"/>
                  </a:lnTo>
                  <a:lnTo>
                    <a:pt x="123012" y="1628000"/>
                  </a:lnTo>
                  <a:lnTo>
                    <a:pt x="9639" y="1628000"/>
                  </a:lnTo>
                  <a:close/>
                </a:path>
              </a:pathLst>
            </a:custGeom>
            <a:ln w="1201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7800785" y="2278832"/>
            <a:ext cx="718185" cy="3568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065" marR="5080" algn="ctr">
              <a:lnSpc>
                <a:spcPct val="94200"/>
              </a:lnSpc>
              <a:spcBef>
                <a:spcPts val="160"/>
              </a:spcBef>
            </a:pP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CENTER</a:t>
            </a:r>
            <a:r>
              <a:rPr sz="750" spc="-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FOR  </a:t>
            </a:r>
            <a:r>
              <a:rPr sz="750" spc="-5" dirty="0">
                <a:solidFill>
                  <a:srgbClr val="231F20"/>
                </a:solidFill>
                <a:latin typeface="Arial Black"/>
                <a:cs typeface="Arial Black"/>
              </a:rPr>
              <a:t>HEALTH </a:t>
            </a:r>
            <a:r>
              <a:rPr sz="750" dirty="0">
                <a:solidFill>
                  <a:srgbClr val="231F20"/>
                </a:solidFill>
                <a:latin typeface="Arial Black"/>
                <a:cs typeface="Arial Black"/>
              </a:rPr>
              <a:t> SCIENCES</a:t>
            </a:r>
            <a:endParaRPr sz="750">
              <a:latin typeface="Arial Black"/>
              <a:cs typeface="Arial Black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912865" y="3469194"/>
            <a:ext cx="980440" cy="25019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181610">
              <a:lnSpc>
                <a:spcPts val="860"/>
              </a:lnSpc>
              <a:spcBef>
                <a:spcPts val="170"/>
              </a:spcBef>
            </a:pPr>
            <a:r>
              <a:rPr sz="750" spc="-5" dirty="0">
                <a:solidFill>
                  <a:srgbClr val="231F20"/>
                </a:solidFill>
                <a:latin typeface="Arial Black"/>
                <a:cs typeface="Arial Black"/>
              </a:rPr>
              <a:t>ADVANCED </a:t>
            </a:r>
            <a:r>
              <a:rPr sz="75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MANU</a:t>
            </a:r>
            <a:r>
              <a:rPr sz="750" spc="-75" dirty="0">
                <a:solidFill>
                  <a:srgbClr val="231F20"/>
                </a:solidFill>
                <a:latin typeface="Arial Black"/>
                <a:cs typeface="Arial Black"/>
              </a:rPr>
              <a:t>F</a:t>
            </a:r>
            <a:r>
              <a:rPr sz="750" spc="-15" dirty="0">
                <a:solidFill>
                  <a:srgbClr val="231F20"/>
                </a:solidFill>
                <a:latin typeface="Arial Black"/>
                <a:cs typeface="Arial Black"/>
              </a:rPr>
              <a:t>A</a:t>
            </a: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CTURING</a:t>
            </a:r>
            <a:endParaRPr sz="750">
              <a:latin typeface="Arial Black"/>
              <a:cs typeface="Arial Black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669985" y="4882752"/>
            <a:ext cx="1532255" cy="4076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2865" rIns="0" bIns="0" rtlCol="0">
            <a:spAutoFit/>
          </a:bodyPr>
          <a:lstStyle/>
          <a:p>
            <a:pPr marL="683260" marR="311785" indent="635" algn="ctr">
              <a:lnSpc>
                <a:spcPts val="860"/>
              </a:lnSpc>
              <a:spcBef>
                <a:spcPts val="495"/>
              </a:spcBef>
            </a:pP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FUTURE </a:t>
            </a:r>
            <a:r>
              <a:rPr sz="750" spc="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750" spc="-20" dirty="0">
                <a:solidFill>
                  <a:srgbClr val="231F20"/>
                </a:solidFill>
                <a:latin typeface="Arial Black"/>
                <a:cs typeface="Arial Black"/>
              </a:rPr>
              <a:t>B</a:t>
            </a: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UILDING  </a:t>
            </a:r>
            <a:r>
              <a:rPr sz="750" dirty="0">
                <a:solidFill>
                  <a:srgbClr val="231F20"/>
                </a:solidFill>
                <a:latin typeface="Arial Black"/>
                <a:cs typeface="Arial Black"/>
              </a:rPr>
              <a:t>SITE</a:t>
            </a:r>
            <a:endParaRPr sz="750">
              <a:latin typeface="Arial Black"/>
              <a:cs typeface="Arial Black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9058195" y="5504035"/>
            <a:ext cx="582295" cy="1134745"/>
          </a:xfrm>
          <a:prstGeom prst="rect">
            <a:avLst/>
          </a:prstGeom>
          <a:solidFill>
            <a:srgbClr val="FFFFFF"/>
          </a:solidFill>
          <a:ln w="60096">
            <a:solidFill>
              <a:srgbClr val="2E3092"/>
            </a:solidFill>
          </a:ln>
        </p:spPr>
        <p:txBody>
          <a:bodyPr vert="vert270" wrap="square" lIns="0" tIns="121920" rIns="0" bIns="0" rtlCol="0">
            <a:spAutoFit/>
          </a:bodyPr>
          <a:lstStyle/>
          <a:p>
            <a:pPr marL="285750" marR="311150" indent="635" algn="ctr">
              <a:lnSpc>
                <a:spcPts val="860"/>
              </a:lnSpc>
              <a:spcBef>
                <a:spcPts val="960"/>
              </a:spcBef>
            </a:pPr>
            <a:r>
              <a:rPr sz="750" spc="5" dirty="0">
                <a:solidFill>
                  <a:srgbClr val="231F20"/>
                </a:solidFill>
                <a:latin typeface="Arial Black"/>
                <a:cs typeface="Arial Black"/>
              </a:rPr>
              <a:t>FUTURE </a:t>
            </a:r>
            <a:r>
              <a:rPr sz="750" spc="1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750" spc="-25" dirty="0">
                <a:solidFill>
                  <a:srgbClr val="231F20"/>
                </a:solidFill>
                <a:latin typeface="Arial Black"/>
                <a:cs typeface="Arial Black"/>
              </a:rPr>
              <a:t>B</a:t>
            </a:r>
            <a:r>
              <a:rPr sz="750" dirty="0">
                <a:solidFill>
                  <a:srgbClr val="231F20"/>
                </a:solidFill>
                <a:latin typeface="Arial Black"/>
                <a:cs typeface="Arial Black"/>
              </a:rPr>
              <a:t>UILDING  SITE</a:t>
            </a:r>
            <a:endParaRPr sz="750">
              <a:latin typeface="Arial Black"/>
              <a:cs typeface="Arial Black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1644807" y="1171154"/>
            <a:ext cx="88201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PERSHALL</a:t>
            </a:r>
            <a:r>
              <a:rPr sz="95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5" dirty="0">
                <a:solidFill>
                  <a:srgbClr val="231F20"/>
                </a:solidFill>
                <a:latin typeface="Arial"/>
                <a:cs typeface="Arial"/>
              </a:rPr>
              <a:t>RD</a:t>
            </a:r>
            <a:endParaRPr sz="95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070035" y="5125585"/>
            <a:ext cx="168275" cy="1840230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425" b="1" baseline="2923" dirty="0">
                <a:solidFill>
                  <a:srgbClr val="231F20"/>
                </a:solidFill>
                <a:latin typeface="Arial"/>
                <a:cs typeface="Arial"/>
              </a:rPr>
              <a:t>MINOR</a:t>
            </a:r>
            <a:r>
              <a:rPr sz="1425" b="1" spc="-67" baseline="29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25" b="1" baseline="2923" dirty="0">
                <a:solidFill>
                  <a:srgbClr val="231F20"/>
                </a:solidFill>
                <a:latin typeface="Arial"/>
                <a:cs typeface="Arial"/>
              </a:rPr>
              <a:t>VEHICLE</a:t>
            </a:r>
            <a:r>
              <a:rPr sz="1425" b="1" spc="-67" baseline="29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CIRCULATION</a:t>
            </a:r>
            <a:endParaRPr sz="95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9266796" y="4221581"/>
            <a:ext cx="412115" cy="59563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Times New Roman"/>
              <a:cs typeface="Times New Roman"/>
            </a:endParaRPr>
          </a:p>
          <a:p>
            <a:pPr marL="40005" indent="-50800">
              <a:lnSpc>
                <a:spcPts val="850"/>
              </a:lnSpc>
            </a:pPr>
            <a:r>
              <a:rPr sz="750" b="1" dirty="0">
                <a:solidFill>
                  <a:srgbClr val="231F20"/>
                </a:solidFill>
                <a:latin typeface="Arial"/>
                <a:cs typeface="Arial"/>
              </a:rPr>
              <a:t>ARRI</a:t>
            </a:r>
            <a:r>
              <a:rPr sz="750" b="1" spc="-5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750" b="1" spc="-5" dirty="0">
                <a:solidFill>
                  <a:srgbClr val="231F20"/>
                </a:solidFill>
                <a:latin typeface="Arial"/>
                <a:cs typeface="Arial"/>
              </a:rPr>
              <a:t>AL  </a:t>
            </a:r>
            <a:r>
              <a:rPr sz="750" b="1" spc="5" dirty="0">
                <a:solidFill>
                  <a:srgbClr val="231F20"/>
                </a:solidFill>
                <a:latin typeface="Arial"/>
                <a:cs typeface="Arial"/>
              </a:rPr>
              <a:t>PLAZA</a:t>
            </a:r>
            <a:endParaRPr sz="75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9948687" y="4856980"/>
            <a:ext cx="245110" cy="79819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62865" marR="5080" indent="-50800">
              <a:lnSpc>
                <a:spcPts val="869"/>
              </a:lnSpc>
              <a:spcBef>
                <a:spcPts val="90"/>
              </a:spcBef>
            </a:pPr>
            <a:r>
              <a:rPr sz="750" b="1" dirty="0">
                <a:solidFill>
                  <a:srgbClr val="231F20"/>
                </a:solidFill>
                <a:latin typeface="Arial"/>
                <a:cs typeface="Arial"/>
              </a:rPr>
              <a:t>QUAD/CENTRAL  </a:t>
            </a:r>
            <a:r>
              <a:rPr sz="750" b="1" spc="-5" dirty="0">
                <a:solidFill>
                  <a:srgbClr val="231F20"/>
                </a:solidFill>
                <a:latin typeface="Arial"/>
                <a:cs typeface="Arial"/>
              </a:rPr>
              <a:t>GREENSPACE</a:t>
            </a:r>
            <a:endParaRPr sz="75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0425400" y="3792811"/>
            <a:ext cx="139065" cy="1332865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125" b="1" spc="7" baseline="3703" dirty="0">
                <a:solidFill>
                  <a:srgbClr val="231F20"/>
                </a:solidFill>
                <a:latin typeface="Arial"/>
                <a:cs typeface="Arial"/>
              </a:rPr>
              <a:t>PEDESTRIAN</a:t>
            </a:r>
            <a:r>
              <a:rPr sz="1125" b="1" spc="-52" baseline="370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50" b="1" spc="-5" dirty="0">
                <a:solidFill>
                  <a:srgbClr val="231F20"/>
                </a:solidFill>
                <a:latin typeface="Arial"/>
                <a:cs typeface="Arial"/>
              </a:rPr>
              <a:t>CIRCULATION</a:t>
            </a:r>
            <a:endParaRPr sz="75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027724" y="5984359"/>
            <a:ext cx="244475" cy="41655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7938644" y="6011845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90" h="389889">
                <a:moveTo>
                  <a:pt x="211747" y="389420"/>
                </a:moveTo>
                <a:lnTo>
                  <a:pt x="255941" y="380371"/>
                </a:lnTo>
                <a:lnTo>
                  <a:pt x="295642" y="362138"/>
                </a:lnTo>
                <a:lnTo>
                  <a:pt x="329784" y="335991"/>
                </a:lnTo>
                <a:lnTo>
                  <a:pt x="357299" y="303202"/>
                </a:lnTo>
                <a:lnTo>
                  <a:pt x="377121" y="265041"/>
                </a:lnTo>
                <a:lnTo>
                  <a:pt x="388184" y="222778"/>
                </a:lnTo>
                <a:lnTo>
                  <a:pt x="389420" y="177685"/>
                </a:lnTo>
                <a:lnTo>
                  <a:pt x="380375" y="133487"/>
                </a:lnTo>
                <a:lnTo>
                  <a:pt x="362143" y="93782"/>
                </a:lnTo>
                <a:lnTo>
                  <a:pt x="335996" y="59638"/>
                </a:lnTo>
                <a:lnTo>
                  <a:pt x="303204" y="32121"/>
                </a:lnTo>
                <a:lnTo>
                  <a:pt x="265038" y="12298"/>
                </a:lnTo>
                <a:lnTo>
                  <a:pt x="222771" y="1235"/>
                </a:lnTo>
                <a:lnTo>
                  <a:pt x="177673" y="0"/>
                </a:lnTo>
                <a:lnTo>
                  <a:pt x="133479" y="9049"/>
                </a:lnTo>
                <a:lnTo>
                  <a:pt x="93777" y="27284"/>
                </a:lnTo>
                <a:lnTo>
                  <a:pt x="59636" y="53433"/>
                </a:lnTo>
                <a:lnTo>
                  <a:pt x="32120" y="86225"/>
                </a:lnTo>
                <a:lnTo>
                  <a:pt x="12298" y="124389"/>
                </a:lnTo>
                <a:lnTo>
                  <a:pt x="1235" y="166653"/>
                </a:lnTo>
                <a:lnTo>
                  <a:pt x="0" y="211747"/>
                </a:lnTo>
                <a:lnTo>
                  <a:pt x="9049" y="255945"/>
                </a:lnTo>
                <a:lnTo>
                  <a:pt x="27284" y="295647"/>
                </a:lnTo>
                <a:lnTo>
                  <a:pt x="53433" y="329789"/>
                </a:lnTo>
                <a:lnTo>
                  <a:pt x="86225" y="357303"/>
                </a:lnTo>
                <a:lnTo>
                  <a:pt x="124389" y="377124"/>
                </a:lnTo>
                <a:lnTo>
                  <a:pt x="166653" y="388184"/>
                </a:lnTo>
                <a:lnTo>
                  <a:pt x="211747" y="389420"/>
                </a:lnTo>
                <a:close/>
              </a:path>
            </a:pathLst>
          </a:custGeom>
          <a:ln w="2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7887916" y="2791496"/>
            <a:ext cx="244475" cy="41655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7798834" y="2818986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90" h="389889">
                <a:moveTo>
                  <a:pt x="211747" y="389420"/>
                </a:moveTo>
                <a:lnTo>
                  <a:pt x="255941" y="380371"/>
                </a:lnTo>
                <a:lnTo>
                  <a:pt x="295642" y="362138"/>
                </a:lnTo>
                <a:lnTo>
                  <a:pt x="329784" y="335991"/>
                </a:lnTo>
                <a:lnTo>
                  <a:pt x="357299" y="303202"/>
                </a:lnTo>
                <a:lnTo>
                  <a:pt x="377121" y="265041"/>
                </a:lnTo>
                <a:lnTo>
                  <a:pt x="388184" y="222778"/>
                </a:lnTo>
                <a:lnTo>
                  <a:pt x="389420" y="177685"/>
                </a:lnTo>
                <a:lnTo>
                  <a:pt x="380375" y="133487"/>
                </a:lnTo>
                <a:lnTo>
                  <a:pt x="362143" y="93782"/>
                </a:lnTo>
                <a:lnTo>
                  <a:pt x="335996" y="59638"/>
                </a:lnTo>
                <a:lnTo>
                  <a:pt x="303204" y="32121"/>
                </a:lnTo>
                <a:lnTo>
                  <a:pt x="265038" y="12298"/>
                </a:lnTo>
                <a:lnTo>
                  <a:pt x="222771" y="1235"/>
                </a:lnTo>
                <a:lnTo>
                  <a:pt x="177673" y="0"/>
                </a:lnTo>
                <a:lnTo>
                  <a:pt x="133479" y="9049"/>
                </a:lnTo>
                <a:lnTo>
                  <a:pt x="93777" y="27284"/>
                </a:lnTo>
                <a:lnTo>
                  <a:pt x="59636" y="53433"/>
                </a:lnTo>
                <a:lnTo>
                  <a:pt x="32120" y="86225"/>
                </a:lnTo>
                <a:lnTo>
                  <a:pt x="12298" y="124389"/>
                </a:lnTo>
                <a:lnTo>
                  <a:pt x="1235" y="166653"/>
                </a:lnTo>
                <a:lnTo>
                  <a:pt x="0" y="211747"/>
                </a:lnTo>
                <a:lnTo>
                  <a:pt x="9049" y="255945"/>
                </a:lnTo>
                <a:lnTo>
                  <a:pt x="27284" y="295647"/>
                </a:lnTo>
                <a:lnTo>
                  <a:pt x="53433" y="329789"/>
                </a:lnTo>
                <a:lnTo>
                  <a:pt x="86225" y="357303"/>
                </a:lnTo>
                <a:lnTo>
                  <a:pt x="124389" y="377124"/>
                </a:lnTo>
                <a:lnTo>
                  <a:pt x="166653" y="388184"/>
                </a:lnTo>
                <a:lnTo>
                  <a:pt x="211747" y="389420"/>
                </a:lnTo>
                <a:close/>
              </a:path>
            </a:pathLst>
          </a:custGeom>
          <a:ln w="2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12257859" y="6671873"/>
            <a:ext cx="244475" cy="41655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2168778" y="6699361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90" h="389890">
                <a:moveTo>
                  <a:pt x="211747" y="389420"/>
                </a:moveTo>
                <a:lnTo>
                  <a:pt x="255941" y="380371"/>
                </a:lnTo>
                <a:lnTo>
                  <a:pt x="295642" y="362138"/>
                </a:lnTo>
                <a:lnTo>
                  <a:pt x="329784" y="335991"/>
                </a:lnTo>
                <a:lnTo>
                  <a:pt x="357299" y="303202"/>
                </a:lnTo>
                <a:lnTo>
                  <a:pt x="377121" y="265041"/>
                </a:lnTo>
                <a:lnTo>
                  <a:pt x="388184" y="222778"/>
                </a:lnTo>
                <a:lnTo>
                  <a:pt x="389420" y="177685"/>
                </a:lnTo>
                <a:lnTo>
                  <a:pt x="380375" y="133487"/>
                </a:lnTo>
                <a:lnTo>
                  <a:pt x="362143" y="93782"/>
                </a:lnTo>
                <a:lnTo>
                  <a:pt x="335996" y="59638"/>
                </a:lnTo>
                <a:lnTo>
                  <a:pt x="303204" y="32121"/>
                </a:lnTo>
                <a:lnTo>
                  <a:pt x="265038" y="12298"/>
                </a:lnTo>
                <a:lnTo>
                  <a:pt x="222771" y="1235"/>
                </a:lnTo>
                <a:lnTo>
                  <a:pt x="177673" y="0"/>
                </a:lnTo>
                <a:lnTo>
                  <a:pt x="133479" y="9049"/>
                </a:lnTo>
                <a:lnTo>
                  <a:pt x="93777" y="27284"/>
                </a:lnTo>
                <a:lnTo>
                  <a:pt x="59636" y="53433"/>
                </a:lnTo>
                <a:lnTo>
                  <a:pt x="32120" y="86225"/>
                </a:lnTo>
                <a:lnTo>
                  <a:pt x="12298" y="124389"/>
                </a:lnTo>
                <a:lnTo>
                  <a:pt x="1235" y="166653"/>
                </a:lnTo>
                <a:lnTo>
                  <a:pt x="0" y="211747"/>
                </a:lnTo>
                <a:lnTo>
                  <a:pt x="9049" y="255945"/>
                </a:lnTo>
                <a:lnTo>
                  <a:pt x="27284" y="295647"/>
                </a:lnTo>
                <a:lnTo>
                  <a:pt x="53433" y="329789"/>
                </a:lnTo>
                <a:lnTo>
                  <a:pt x="86225" y="357303"/>
                </a:lnTo>
                <a:lnTo>
                  <a:pt x="124389" y="377124"/>
                </a:lnTo>
                <a:lnTo>
                  <a:pt x="166653" y="388184"/>
                </a:lnTo>
                <a:lnTo>
                  <a:pt x="211747" y="389420"/>
                </a:lnTo>
                <a:close/>
              </a:path>
            </a:pathLst>
          </a:custGeom>
          <a:ln w="2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10508112" y="2197735"/>
            <a:ext cx="244475" cy="41655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b="1" spc="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endParaRPr sz="2550">
              <a:latin typeface="Arial"/>
              <a:cs typeface="Arial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10405460" y="1094739"/>
            <a:ext cx="5139690" cy="1533525"/>
            <a:chOff x="10405460" y="1094739"/>
            <a:chExt cx="5139690" cy="1533525"/>
          </a:xfrm>
        </p:grpSpPr>
        <p:sp>
          <p:nvSpPr>
            <p:cNvPr id="120" name="object 120"/>
            <p:cNvSpPr/>
            <p:nvPr/>
          </p:nvSpPr>
          <p:spPr>
            <a:xfrm>
              <a:off x="10419030" y="2225225"/>
              <a:ext cx="389890" cy="389890"/>
            </a:xfrm>
            <a:custGeom>
              <a:avLst/>
              <a:gdLst/>
              <a:ahLst/>
              <a:cxnLst/>
              <a:rect l="l" t="t" r="r" b="b"/>
              <a:pathLst>
                <a:path w="389890" h="389889">
                  <a:moveTo>
                    <a:pt x="211747" y="389420"/>
                  </a:moveTo>
                  <a:lnTo>
                    <a:pt x="255941" y="380371"/>
                  </a:lnTo>
                  <a:lnTo>
                    <a:pt x="295642" y="362138"/>
                  </a:lnTo>
                  <a:lnTo>
                    <a:pt x="329784" y="335991"/>
                  </a:lnTo>
                  <a:lnTo>
                    <a:pt x="357299" y="303202"/>
                  </a:lnTo>
                  <a:lnTo>
                    <a:pt x="377121" y="265041"/>
                  </a:lnTo>
                  <a:lnTo>
                    <a:pt x="388184" y="222778"/>
                  </a:lnTo>
                  <a:lnTo>
                    <a:pt x="389420" y="177685"/>
                  </a:lnTo>
                  <a:lnTo>
                    <a:pt x="380375" y="133487"/>
                  </a:lnTo>
                  <a:lnTo>
                    <a:pt x="362143" y="93782"/>
                  </a:lnTo>
                  <a:lnTo>
                    <a:pt x="335996" y="59638"/>
                  </a:lnTo>
                  <a:lnTo>
                    <a:pt x="303204" y="32121"/>
                  </a:lnTo>
                  <a:lnTo>
                    <a:pt x="265038" y="12298"/>
                  </a:lnTo>
                  <a:lnTo>
                    <a:pt x="222771" y="1235"/>
                  </a:lnTo>
                  <a:lnTo>
                    <a:pt x="177673" y="0"/>
                  </a:lnTo>
                  <a:lnTo>
                    <a:pt x="133479" y="9049"/>
                  </a:lnTo>
                  <a:lnTo>
                    <a:pt x="93777" y="27284"/>
                  </a:lnTo>
                  <a:lnTo>
                    <a:pt x="59636" y="53433"/>
                  </a:lnTo>
                  <a:lnTo>
                    <a:pt x="32120" y="86225"/>
                  </a:lnTo>
                  <a:lnTo>
                    <a:pt x="12298" y="124389"/>
                  </a:lnTo>
                  <a:lnTo>
                    <a:pt x="1235" y="166653"/>
                  </a:lnTo>
                  <a:lnTo>
                    <a:pt x="0" y="211747"/>
                  </a:lnTo>
                  <a:lnTo>
                    <a:pt x="9049" y="255945"/>
                  </a:lnTo>
                  <a:lnTo>
                    <a:pt x="27284" y="295647"/>
                  </a:lnTo>
                  <a:lnTo>
                    <a:pt x="53433" y="329789"/>
                  </a:lnTo>
                  <a:lnTo>
                    <a:pt x="86225" y="357303"/>
                  </a:lnTo>
                  <a:lnTo>
                    <a:pt x="124389" y="377124"/>
                  </a:lnTo>
                  <a:lnTo>
                    <a:pt x="166653" y="388184"/>
                  </a:lnTo>
                  <a:lnTo>
                    <a:pt x="211747" y="389420"/>
                  </a:lnTo>
                  <a:close/>
                </a:path>
              </a:pathLst>
            </a:custGeom>
            <a:ln w="2713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5300476" y="1094739"/>
              <a:ext cx="244475" cy="506730"/>
            </a:xfrm>
            <a:custGeom>
              <a:avLst/>
              <a:gdLst/>
              <a:ahLst/>
              <a:cxnLst/>
              <a:rect l="l" t="t" r="r" b="b"/>
              <a:pathLst>
                <a:path w="244475" h="506730">
                  <a:moveTo>
                    <a:pt x="244322" y="0"/>
                  </a:moveTo>
                  <a:lnTo>
                    <a:pt x="0" y="0"/>
                  </a:lnTo>
                  <a:lnTo>
                    <a:pt x="0" y="506729"/>
                  </a:lnTo>
                  <a:lnTo>
                    <a:pt x="244322" y="506729"/>
                  </a:lnTo>
                  <a:lnTo>
                    <a:pt x="244322" y="0"/>
                  </a:lnTo>
                  <a:close/>
                </a:path>
              </a:pathLst>
            </a:custGeom>
            <a:solidFill>
              <a:srgbClr val="8BD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15328721" y="1274384"/>
            <a:ext cx="203200" cy="207645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FV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6644" y="481982"/>
            <a:ext cx="41135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/>
              <a:t>E</a:t>
            </a:r>
            <a:r>
              <a:rPr spc="-350" dirty="0"/>
              <a:t>x</a:t>
            </a:r>
            <a:r>
              <a:rPr spc="-70" dirty="0"/>
              <a:t>i</a:t>
            </a:r>
            <a:r>
              <a:rPr spc="150" dirty="0"/>
              <a:t>s</a:t>
            </a:r>
            <a:r>
              <a:rPr spc="-409" dirty="0"/>
              <a:t>t</a:t>
            </a:r>
            <a:r>
              <a:rPr spc="-110" dirty="0"/>
              <a:t>i</a:t>
            </a:r>
            <a:r>
              <a:rPr spc="-325" dirty="0"/>
              <a:t>n</a:t>
            </a:r>
            <a:r>
              <a:rPr spc="-10" dirty="0"/>
              <a:t>g</a:t>
            </a:r>
            <a:r>
              <a:rPr spc="-15" dirty="0"/>
              <a:t> </a:t>
            </a:r>
            <a:r>
              <a:rPr spc="-180" dirty="0"/>
              <a:t>C</a:t>
            </a:r>
            <a:r>
              <a:rPr spc="-250" dirty="0"/>
              <a:t>a</a:t>
            </a:r>
            <a:r>
              <a:rPr spc="-380" dirty="0"/>
              <a:t>m</a:t>
            </a:r>
            <a:r>
              <a:rPr spc="-300" dirty="0"/>
              <a:t>p</a:t>
            </a:r>
            <a:r>
              <a:rPr spc="-290" dirty="0"/>
              <a:t>u</a:t>
            </a:r>
            <a:r>
              <a:rPr spc="45" dirty="0"/>
              <a:t>s</a:t>
            </a:r>
            <a:r>
              <a:rPr spc="-15" dirty="0"/>
              <a:t> </a:t>
            </a:r>
            <a:r>
              <a:rPr spc="-105" dirty="0"/>
              <a:t>Pl</a:t>
            </a:r>
            <a:r>
              <a:rPr spc="-240" dirty="0"/>
              <a:t>an</a:t>
            </a:r>
          </a:p>
        </p:txBody>
      </p:sp>
      <p:sp>
        <p:nvSpPr>
          <p:cNvPr id="3" name="object 3"/>
          <p:cNvSpPr/>
          <p:nvPr/>
        </p:nvSpPr>
        <p:spPr>
          <a:xfrm>
            <a:off x="215901" y="179491"/>
            <a:ext cx="1346200" cy="1346200"/>
          </a:xfrm>
          <a:custGeom>
            <a:avLst/>
            <a:gdLst/>
            <a:ahLst/>
            <a:cxnLst/>
            <a:rect l="l" t="t" r="r" b="b"/>
            <a:pathLst>
              <a:path w="1346200" h="1346200">
                <a:moveTo>
                  <a:pt x="672998" y="0"/>
                </a:moveTo>
                <a:lnTo>
                  <a:pt x="624935" y="1689"/>
                </a:lnTo>
                <a:lnTo>
                  <a:pt x="577783" y="6683"/>
                </a:lnTo>
                <a:lnTo>
                  <a:pt x="531658" y="14866"/>
                </a:lnTo>
                <a:lnTo>
                  <a:pt x="486673" y="26126"/>
                </a:lnTo>
                <a:lnTo>
                  <a:pt x="442942" y="40347"/>
                </a:lnTo>
                <a:lnTo>
                  <a:pt x="400578" y="57416"/>
                </a:lnTo>
                <a:lnTo>
                  <a:pt x="359696" y="77220"/>
                </a:lnTo>
                <a:lnTo>
                  <a:pt x="320410" y="99644"/>
                </a:lnTo>
                <a:lnTo>
                  <a:pt x="282832" y="124575"/>
                </a:lnTo>
                <a:lnTo>
                  <a:pt x="247078" y="151898"/>
                </a:lnTo>
                <a:lnTo>
                  <a:pt x="213261" y="181500"/>
                </a:lnTo>
                <a:lnTo>
                  <a:pt x="181495" y="213266"/>
                </a:lnTo>
                <a:lnTo>
                  <a:pt x="151894" y="247083"/>
                </a:lnTo>
                <a:lnTo>
                  <a:pt x="124571" y="282838"/>
                </a:lnTo>
                <a:lnTo>
                  <a:pt x="99641" y="320415"/>
                </a:lnTo>
                <a:lnTo>
                  <a:pt x="77218" y="359702"/>
                </a:lnTo>
                <a:lnTo>
                  <a:pt x="57414" y="400584"/>
                </a:lnTo>
                <a:lnTo>
                  <a:pt x="40346" y="442947"/>
                </a:lnTo>
                <a:lnTo>
                  <a:pt x="26125" y="486678"/>
                </a:lnTo>
                <a:lnTo>
                  <a:pt x="14866" y="531662"/>
                </a:lnTo>
                <a:lnTo>
                  <a:pt x="6683" y="577786"/>
                </a:lnTo>
                <a:lnTo>
                  <a:pt x="1689" y="624936"/>
                </a:lnTo>
                <a:lnTo>
                  <a:pt x="0" y="672998"/>
                </a:lnTo>
                <a:lnTo>
                  <a:pt x="1689" y="721061"/>
                </a:lnTo>
                <a:lnTo>
                  <a:pt x="6683" y="768212"/>
                </a:lnTo>
                <a:lnTo>
                  <a:pt x="14866" y="814337"/>
                </a:lnTo>
                <a:lnTo>
                  <a:pt x="26125" y="859323"/>
                </a:lnTo>
                <a:lnTo>
                  <a:pt x="40346" y="903054"/>
                </a:lnTo>
                <a:lnTo>
                  <a:pt x="57414" y="945417"/>
                </a:lnTo>
                <a:lnTo>
                  <a:pt x="77218" y="986300"/>
                </a:lnTo>
                <a:lnTo>
                  <a:pt x="99641" y="1025586"/>
                </a:lnTo>
                <a:lnTo>
                  <a:pt x="124571" y="1063163"/>
                </a:lnTo>
                <a:lnTo>
                  <a:pt x="151894" y="1098918"/>
                </a:lnTo>
                <a:lnTo>
                  <a:pt x="181495" y="1132735"/>
                </a:lnTo>
                <a:lnTo>
                  <a:pt x="213261" y="1164501"/>
                </a:lnTo>
                <a:lnTo>
                  <a:pt x="247078" y="1194102"/>
                </a:lnTo>
                <a:lnTo>
                  <a:pt x="282832" y="1221425"/>
                </a:lnTo>
                <a:lnTo>
                  <a:pt x="320410" y="1246355"/>
                </a:lnTo>
                <a:lnTo>
                  <a:pt x="359696" y="1268778"/>
                </a:lnTo>
                <a:lnTo>
                  <a:pt x="400578" y="1288581"/>
                </a:lnTo>
                <a:lnTo>
                  <a:pt x="442942" y="1305650"/>
                </a:lnTo>
                <a:lnTo>
                  <a:pt x="486673" y="1319871"/>
                </a:lnTo>
                <a:lnTo>
                  <a:pt x="531658" y="1331130"/>
                </a:lnTo>
                <a:lnTo>
                  <a:pt x="577783" y="1339313"/>
                </a:lnTo>
                <a:lnTo>
                  <a:pt x="624935" y="1344307"/>
                </a:lnTo>
                <a:lnTo>
                  <a:pt x="672998" y="1345996"/>
                </a:lnTo>
                <a:lnTo>
                  <a:pt x="721061" y="1344307"/>
                </a:lnTo>
                <a:lnTo>
                  <a:pt x="768212" y="1339313"/>
                </a:lnTo>
                <a:lnTo>
                  <a:pt x="814337" y="1331130"/>
                </a:lnTo>
                <a:lnTo>
                  <a:pt x="859323" y="1319871"/>
                </a:lnTo>
                <a:lnTo>
                  <a:pt x="903054" y="1305650"/>
                </a:lnTo>
                <a:lnTo>
                  <a:pt x="945417" y="1288581"/>
                </a:lnTo>
                <a:lnTo>
                  <a:pt x="986300" y="1268778"/>
                </a:lnTo>
                <a:lnTo>
                  <a:pt x="1025586" y="1246355"/>
                </a:lnTo>
                <a:lnTo>
                  <a:pt x="1063163" y="1221425"/>
                </a:lnTo>
                <a:lnTo>
                  <a:pt x="1098918" y="1194102"/>
                </a:lnTo>
                <a:lnTo>
                  <a:pt x="1132735" y="1164501"/>
                </a:lnTo>
                <a:lnTo>
                  <a:pt x="1164501" y="1132735"/>
                </a:lnTo>
                <a:lnTo>
                  <a:pt x="1194102" y="1098918"/>
                </a:lnTo>
                <a:lnTo>
                  <a:pt x="1221425" y="1063163"/>
                </a:lnTo>
                <a:lnTo>
                  <a:pt x="1246355" y="1025586"/>
                </a:lnTo>
                <a:lnTo>
                  <a:pt x="1268778" y="986300"/>
                </a:lnTo>
                <a:lnTo>
                  <a:pt x="1288581" y="945417"/>
                </a:lnTo>
                <a:lnTo>
                  <a:pt x="1305650" y="903054"/>
                </a:lnTo>
                <a:lnTo>
                  <a:pt x="1319871" y="859323"/>
                </a:lnTo>
                <a:lnTo>
                  <a:pt x="1331130" y="814337"/>
                </a:lnTo>
                <a:lnTo>
                  <a:pt x="1339313" y="768212"/>
                </a:lnTo>
                <a:lnTo>
                  <a:pt x="1344307" y="721061"/>
                </a:lnTo>
                <a:lnTo>
                  <a:pt x="1345996" y="672998"/>
                </a:lnTo>
                <a:lnTo>
                  <a:pt x="1344307" y="624936"/>
                </a:lnTo>
                <a:lnTo>
                  <a:pt x="1339313" y="577786"/>
                </a:lnTo>
                <a:lnTo>
                  <a:pt x="1331130" y="531662"/>
                </a:lnTo>
                <a:lnTo>
                  <a:pt x="1319871" y="486678"/>
                </a:lnTo>
                <a:lnTo>
                  <a:pt x="1305650" y="442947"/>
                </a:lnTo>
                <a:lnTo>
                  <a:pt x="1288581" y="400584"/>
                </a:lnTo>
                <a:lnTo>
                  <a:pt x="1268778" y="359702"/>
                </a:lnTo>
                <a:lnTo>
                  <a:pt x="1246355" y="320415"/>
                </a:lnTo>
                <a:lnTo>
                  <a:pt x="1221425" y="282838"/>
                </a:lnTo>
                <a:lnTo>
                  <a:pt x="1194102" y="247083"/>
                </a:lnTo>
                <a:lnTo>
                  <a:pt x="1164501" y="213266"/>
                </a:lnTo>
                <a:lnTo>
                  <a:pt x="1132735" y="181500"/>
                </a:lnTo>
                <a:lnTo>
                  <a:pt x="1098918" y="151898"/>
                </a:lnTo>
                <a:lnTo>
                  <a:pt x="1063163" y="124575"/>
                </a:lnTo>
                <a:lnTo>
                  <a:pt x="1025586" y="99644"/>
                </a:lnTo>
                <a:lnTo>
                  <a:pt x="986300" y="77220"/>
                </a:lnTo>
                <a:lnTo>
                  <a:pt x="945417" y="57416"/>
                </a:lnTo>
                <a:lnTo>
                  <a:pt x="903054" y="40347"/>
                </a:lnTo>
                <a:lnTo>
                  <a:pt x="859323" y="26126"/>
                </a:lnTo>
                <a:lnTo>
                  <a:pt x="814337" y="14866"/>
                </a:lnTo>
                <a:lnTo>
                  <a:pt x="768212" y="6683"/>
                </a:lnTo>
                <a:lnTo>
                  <a:pt x="721061" y="1689"/>
                </a:lnTo>
                <a:lnTo>
                  <a:pt x="672998" y="0"/>
                </a:lnTo>
                <a:close/>
              </a:path>
            </a:pathLst>
          </a:custGeom>
          <a:solidFill>
            <a:srgbClr val="FDC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6827" y="496887"/>
            <a:ext cx="715645" cy="68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00" spc="615" dirty="0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endParaRPr sz="43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49345" y="1017485"/>
            <a:ext cx="12086590" cy="9164955"/>
            <a:chOff x="3449345" y="1017485"/>
            <a:chExt cx="12086590" cy="9164955"/>
          </a:xfrm>
        </p:grpSpPr>
        <p:sp>
          <p:nvSpPr>
            <p:cNvPr id="6" name="object 6"/>
            <p:cNvSpPr/>
            <p:nvPr/>
          </p:nvSpPr>
          <p:spPr>
            <a:xfrm>
              <a:off x="3449345" y="1017485"/>
              <a:ext cx="12086590" cy="9041130"/>
            </a:xfrm>
            <a:custGeom>
              <a:avLst/>
              <a:gdLst/>
              <a:ahLst/>
              <a:cxnLst/>
              <a:rect l="l" t="t" r="r" b="b"/>
              <a:pathLst>
                <a:path w="12086590" h="9041130">
                  <a:moveTo>
                    <a:pt x="12086285" y="0"/>
                  </a:moveTo>
                  <a:lnTo>
                    <a:pt x="0" y="0"/>
                  </a:lnTo>
                  <a:lnTo>
                    <a:pt x="0" y="9040914"/>
                  </a:lnTo>
                  <a:lnTo>
                    <a:pt x="12086285" y="9040914"/>
                  </a:lnTo>
                  <a:lnTo>
                    <a:pt x="120862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49345" y="1017485"/>
              <a:ext cx="12086590" cy="9041130"/>
            </a:xfrm>
            <a:custGeom>
              <a:avLst/>
              <a:gdLst/>
              <a:ahLst/>
              <a:cxnLst/>
              <a:rect l="l" t="t" r="r" b="b"/>
              <a:pathLst>
                <a:path w="12086590" h="9041130">
                  <a:moveTo>
                    <a:pt x="12086285" y="0"/>
                  </a:moveTo>
                  <a:lnTo>
                    <a:pt x="0" y="0"/>
                  </a:lnTo>
                  <a:lnTo>
                    <a:pt x="0" y="9040914"/>
                  </a:lnTo>
                  <a:lnTo>
                    <a:pt x="12086285" y="9040914"/>
                  </a:lnTo>
                  <a:lnTo>
                    <a:pt x="12086285" y="0"/>
                  </a:lnTo>
                  <a:close/>
                </a:path>
              </a:pathLst>
            </a:custGeom>
            <a:solidFill>
              <a:srgbClr val="A4BAC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73119" y="4029815"/>
              <a:ext cx="664210" cy="412750"/>
            </a:xfrm>
            <a:custGeom>
              <a:avLst/>
              <a:gdLst/>
              <a:ahLst/>
              <a:cxnLst/>
              <a:rect l="l" t="t" r="r" b="b"/>
              <a:pathLst>
                <a:path w="664209" h="412750">
                  <a:moveTo>
                    <a:pt x="31800" y="0"/>
                  </a:moveTo>
                  <a:lnTo>
                    <a:pt x="0" y="355930"/>
                  </a:lnTo>
                  <a:lnTo>
                    <a:pt x="632332" y="412432"/>
                  </a:lnTo>
                  <a:lnTo>
                    <a:pt x="664133" y="56502"/>
                  </a:lnTo>
                  <a:lnTo>
                    <a:pt x="31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6066" y="1936127"/>
              <a:ext cx="90805" cy="1015365"/>
            </a:xfrm>
            <a:custGeom>
              <a:avLst/>
              <a:gdLst/>
              <a:ahLst/>
              <a:cxnLst/>
              <a:rect l="l" t="t" r="r" b="b"/>
              <a:pathLst>
                <a:path w="90804" h="1015364">
                  <a:moveTo>
                    <a:pt x="90716" y="0"/>
                  </a:moveTo>
                  <a:lnTo>
                    <a:pt x="0" y="1015123"/>
                  </a:lnTo>
                </a:path>
              </a:pathLst>
            </a:custGeom>
            <a:ln w="49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16296" y="3420689"/>
              <a:ext cx="28575" cy="316230"/>
            </a:xfrm>
            <a:custGeom>
              <a:avLst/>
              <a:gdLst/>
              <a:ahLst/>
              <a:cxnLst/>
              <a:rect l="l" t="t" r="r" b="b"/>
              <a:pathLst>
                <a:path w="28575" h="316229">
                  <a:moveTo>
                    <a:pt x="0" y="315912"/>
                  </a:moveTo>
                  <a:lnTo>
                    <a:pt x="28232" y="0"/>
                  </a:lnTo>
                </a:path>
              </a:pathLst>
            </a:custGeom>
            <a:ln w="49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49332" y="1017498"/>
              <a:ext cx="6515100" cy="9041130"/>
            </a:xfrm>
            <a:custGeom>
              <a:avLst/>
              <a:gdLst/>
              <a:ahLst/>
              <a:cxnLst/>
              <a:rect l="l" t="t" r="r" b="b"/>
              <a:pathLst>
                <a:path w="6515100" h="9041130">
                  <a:moveTo>
                    <a:pt x="6328042" y="7324230"/>
                  </a:moveTo>
                  <a:lnTo>
                    <a:pt x="6216688" y="7314260"/>
                  </a:lnTo>
                  <a:lnTo>
                    <a:pt x="6232487" y="7137362"/>
                  </a:lnTo>
                  <a:lnTo>
                    <a:pt x="6238976" y="7096836"/>
                  </a:lnTo>
                  <a:lnTo>
                    <a:pt x="6251079" y="7066788"/>
                  </a:lnTo>
                  <a:lnTo>
                    <a:pt x="6251524" y="7066305"/>
                  </a:lnTo>
                  <a:lnTo>
                    <a:pt x="3691140" y="7066305"/>
                  </a:lnTo>
                  <a:lnTo>
                    <a:pt x="3615766" y="7066305"/>
                  </a:lnTo>
                  <a:lnTo>
                    <a:pt x="3561511" y="7673568"/>
                  </a:lnTo>
                  <a:lnTo>
                    <a:pt x="5389651" y="9023579"/>
                  </a:lnTo>
                  <a:lnTo>
                    <a:pt x="5583580" y="9040901"/>
                  </a:lnTo>
                  <a:lnTo>
                    <a:pt x="6174625" y="9040901"/>
                  </a:lnTo>
                  <a:lnTo>
                    <a:pt x="6328042" y="7324230"/>
                  </a:lnTo>
                  <a:close/>
                </a:path>
                <a:path w="6515100" h="9041130">
                  <a:moveTo>
                    <a:pt x="6514630" y="7035609"/>
                  </a:moveTo>
                  <a:lnTo>
                    <a:pt x="6497434" y="7026097"/>
                  </a:lnTo>
                  <a:lnTo>
                    <a:pt x="5987466" y="6744157"/>
                  </a:lnTo>
                  <a:lnTo>
                    <a:pt x="5971476" y="6735318"/>
                  </a:lnTo>
                  <a:lnTo>
                    <a:pt x="5877141" y="6744157"/>
                  </a:lnTo>
                  <a:lnTo>
                    <a:pt x="5830608" y="6729603"/>
                  </a:lnTo>
                  <a:lnTo>
                    <a:pt x="5818340" y="6675895"/>
                  </a:lnTo>
                  <a:lnTo>
                    <a:pt x="5826747" y="6567297"/>
                  </a:lnTo>
                  <a:lnTo>
                    <a:pt x="5953366" y="5150383"/>
                  </a:lnTo>
                  <a:lnTo>
                    <a:pt x="6077064" y="3766172"/>
                  </a:lnTo>
                  <a:lnTo>
                    <a:pt x="6078867" y="3697605"/>
                  </a:lnTo>
                  <a:lnTo>
                    <a:pt x="6099441" y="3664140"/>
                  </a:lnTo>
                  <a:lnTo>
                    <a:pt x="6156731" y="3656266"/>
                  </a:lnTo>
                  <a:lnTo>
                    <a:pt x="6268720" y="3664420"/>
                  </a:lnTo>
                  <a:lnTo>
                    <a:pt x="6269444" y="3656266"/>
                  </a:lnTo>
                  <a:lnTo>
                    <a:pt x="6295720" y="3362185"/>
                  </a:lnTo>
                  <a:lnTo>
                    <a:pt x="5326939" y="3275622"/>
                  </a:lnTo>
                  <a:lnTo>
                    <a:pt x="4928590" y="3528542"/>
                  </a:lnTo>
                  <a:lnTo>
                    <a:pt x="4805121" y="4910188"/>
                  </a:lnTo>
                  <a:lnTo>
                    <a:pt x="2934182" y="4742993"/>
                  </a:lnTo>
                  <a:lnTo>
                    <a:pt x="3187255" y="2802077"/>
                  </a:lnTo>
                  <a:lnTo>
                    <a:pt x="3254337" y="2808071"/>
                  </a:lnTo>
                  <a:lnTo>
                    <a:pt x="3225838" y="3127133"/>
                  </a:lnTo>
                  <a:lnTo>
                    <a:pt x="4432592" y="3234969"/>
                  </a:lnTo>
                  <a:lnTo>
                    <a:pt x="4526216" y="2187232"/>
                  </a:lnTo>
                  <a:lnTo>
                    <a:pt x="5505539" y="2274735"/>
                  </a:lnTo>
                  <a:lnTo>
                    <a:pt x="5538673" y="1904072"/>
                  </a:lnTo>
                  <a:lnTo>
                    <a:pt x="4502493" y="1811489"/>
                  </a:lnTo>
                  <a:lnTo>
                    <a:pt x="4473816" y="2132380"/>
                  </a:lnTo>
                  <a:lnTo>
                    <a:pt x="3665093" y="2060105"/>
                  </a:lnTo>
                  <a:lnTo>
                    <a:pt x="3811689" y="419709"/>
                  </a:lnTo>
                  <a:lnTo>
                    <a:pt x="3501491" y="391985"/>
                  </a:lnTo>
                  <a:lnTo>
                    <a:pt x="3501656" y="390779"/>
                  </a:lnTo>
                  <a:lnTo>
                    <a:pt x="2550350" y="285572"/>
                  </a:lnTo>
                  <a:lnTo>
                    <a:pt x="229527" y="0"/>
                  </a:lnTo>
                  <a:lnTo>
                    <a:pt x="0" y="0"/>
                  </a:lnTo>
                  <a:lnTo>
                    <a:pt x="0" y="457898"/>
                  </a:lnTo>
                  <a:lnTo>
                    <a:pt x="1078026" y="603237"/>
                  </a:lnTo>
                  <a:lnTo>
                    <a:pt x="1172781" y="730592"/>
                  </a:lnTo>
                  <a:lnTo>
                    <a:pt x="718464" y="5814580"/>
                  </a:lnTo>
                  <a:lnTo>
                    <a:pt x="714781" y="5878144"/>
                  </a:lnTo>
                  <a:lnTo>
                    <a:pt x="718947" y="5932475"/>
                  </a:lnTo>
                  <a:lnTo>
                    <a:pt x="730516" y="5978080"/>
                  </a:lnTo>
                  <a:lnTo>
                    <a:pt x="749071" y="6015456"/>
                  </a:lnTo>
                  <a:lnTo>
                    <a:pt x="774192" y="6045111"/>
                  </a:lnTo>
                  <a:lnTo>
                    <a:pt x="805446" y="6067526"/>
                  </a:lnTo>
                  <a:lnTo>
                    <a:pt x="842429" y="6083211"/>
                  </a:lnTo>
                  <a:lnTo>
                    <a:pt x="884694" y="6092672"/>
                  </a:lnTo>
                  <a:lnTo>
                    <a:pt x="1876882" y="6180988"/>
                  </a:lnTo>
                  <a:lnTo>
                    <a:pt x="1930628" y="6189802"/>
                  </a:lnTo>
                  <a:lnTo>
                    <a:pt x="1981314" y="6202299"/>
                  </a:lnTo>
                  <a:lnTo>
                    <a:pt x="2029256" y="6218085"/>
                  </a:lnTo>
                  <a:lnTo>
                    <a:pt x="2074760" y="6236817"/>
                  </a:lnTo>
                  <a:lnTo>
                    <a:pt x="2118144" y="6258090"/>
                  </a:lnTo>
                  <a:lnTo>
                    <a:pt x="2778772" y="6633426"/>
                  </a:lnTo>
                  <a:lnTo>
                    <a:pt x="2823172" y="6656400"/>
                  </a:lnTo>
                  <a:lnTo>
                    <a:pt x="2867444" y="6675183"/>
                  </a:lnTo>
                  <a:lnTo>
                    <a:pt x="2911576" y="6689763"/>
                  </a:lnTo>
                  <a:lnTo>
                    <a:pt x="2955569" y="6700113"/>
                  </a:lnTo>
                  <a:lnTo>
                    <a:pt x="2999422" y="6706209"/>
                  </a:lnTo>
                  <a:lnTo>
                    <a:pt x="3631234" y="6762686"/>
                  </a:lnTo>
                  <a:lnTo>
                    <a:pt x="3666401" y="6772757"/>
                  </a:lnTo>
                  <a:lnTo>
                    <a:pt x="3690797" y="6790461"/>
                  </a:lnTo>
                  <a:lnTo>
                    <a:pt x="3705301" y="6815150"/>
                  </a:lnTo>
                  <a:lnTo>
                    <a:pt x="3710813" y="6846214"/>
                  </a:lnTo>
                  <a:lnTo>
                    <a:pt x="3691737" y="7059612"/>
                  </a:lnTo>
                  <a:lnTo>
                    <a:pt x="6257633" y="7059612"/>
                  </a:lnTo>
                  <a:lnTo>
                    <a:pt x="6270091" y="7045973"/>
                  </a:lnTo>
                  <a:lnTo>
                    <a:pt x="6297320" y="7033107"/>
                  </a:lnTo>
                  <a:lnTo>
                    <a:pt x="6334087" y="7026897"/>
                  </a:lnTo>
                  <a:lnTo>
                    <a:pt x="6381686" y="7026097"/>
                  </a:lnTo>
                  <a:lnTo>
                    <a:pt x="6441427" y="7029424"/>
                  </a:lnTo>
                  <a:lnTo>
                    <a:pt x="6514630" y="7035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24595" y="3416543"/>
              <a:ext cx="3027680" cy="1711325"/>
            </a:xfrm>
            <a:custGeom>
              <a:avLst/>
              <a:gdLst/>
              <a:ahLst/>
              <a:cxnLst/>
              <a:rect l="l" t="t" r="r" b="b"/>
              <a:pathLst>
                <a:path w="3027679" h="1711325">
                  <a:moveTo>
                    <a:pt x="505193" y="0"/>
                  </a:moveTo>
                  <a:lnTo>
                    <a:pt x="489978" y="174498"/>
                  </a:lnTo>
                  <a:lnTo>
                    <a:pt x="567169" y="257505"/>
                  </a:lnTo>
                  <a:lnTo>
                    <a:pt x="26974" y="210413"/>
                  </a:lnTo>
                  <a:lnTo>
                    <a:pt x="0" y="512737"/>
                  </a:lnTo>
                  <a:lnTo>
                    <a:pt x="2247709" y="708672"/>
                  </a:lnTo>
                  <a:lnTo>
                    <a:pt x="2236114" y="841616"/>
                  </a:lnTo>
                  <a:lnTo>
                    <a:pt x="2144725" y="833640"/>
                  </a:lnTo>
                  <a:lnTo>
                    <a:pt x="2074443" y="1639671"/>
                  </a:lnTo>
                  <a:lnTo>
                    <a:pt x="2892933" y="1711020"/>
                  </a:lnTo>
                  <a:lnTo>
                    <a:pt x="2963189" y="904989"/>
                  </a:lnTo>
                  <a:lnTo>
                    <a:pt x="2863481" y="896315"/>
                  </a:lnTo>
                  <a:lnTo>
                    <a:pt x="2875076" y="763358"/>
                  </a:lnTo>
                  <a:lnTo>
                    <a:pt x="3000743" y="774306"/>
                  </a:lnTo>
                  <a:lnTo>
                    <a:pt x="3027159" y="471220"/>
                  </a:lnTo>
                  <a:lnTo>
                    <a:pt x="2631135" y="436689"/>
                  </a:lnTo>
                  <a:lnTo>
                    <a:pt x="2722143" y="356514"/>
                  </a:lnTo>
                  <a:lnTo>
                    <a:pt x="2736265" y="194487"/>
                  </a:lnTo>
                  <a:lnTo>
                    <a:pt x="2482824" y="172389"/>
                  </a:lnTo>
                  <a:lnTo>
                    <a:pt x="2467991" y="342734"/>
                  </a:lnTo>
                  <a:lnTo>
                    <a:pt x="2544546" y="429437"/>
                  </a:lnTo>
                  <a:lnTo>
                    <a:pt x="1658581" y="352221"/>
                  </a:lnTo>
                  <a:lnTo>
                    <a:pt x="1729613" y="288836"/>
                  </a:lnTo>
                  <a:lnTo>
                    <a:pt x="1745373" y="108102"/>
                  </a:lnTo>
                  <a:lnTo>
                    <a:pt x="1502308" y="86918"/>
                  </a:lnTo>
                  <a:lnTo>
                    <a:pt x="1487106" y="261416"/>
                  </a:lnTo>
                  <a:lnTo>
                    <a:pt x="1564220" y="344297"/>
                  </a:lnTo>
                  <a:lnTo>
                    <a:pt x="669836" y="266344"/>
                  </a:lnTo>
                  <a:lnTo>
                    <a:pt x="757402" y="204089"/>
                  </a:lnTo>
                  <a:lnTo>
                    <a:pt x="773163" y="23342"/>
                  </a:lnTo>
                  <a:lnTo>
                    <a:pt x="505193" y="0"/>
                  </a:lnTo>
                  <a:close/>
                </a:path>
              </a:pathLst>
            </a:custGeom>
            <a:solidFill>
              <a:srgbClr val="1B3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01058" y="2027975"/>
              <a:ext cx="855344" cy="855344"/>
            </a:xfrm>
            <a:custGeom>
              <a:avLst/>
              <a:gdLst/>
              <a:ahLst/>
              <a:cxnLst/>
              <a:rect l="l" t="t" r="r" b="b"/>
              <a:pathLst>
                <a:path w="855345" h="855344">
                  <a:moveTo>
                    <a:pt x="70167" y="0"/>
                  </a:moveTo>
                  <a:lnTo>
                    <a:pt x="0" y="785164"/>
                  </a:lnTo>
                  <a:lnTo>
                    <a:pt x="785164" y="855319"/>
                  </a:lnTo>
                  <a:lnTo>
                    <a:pt x="855319" y="70180"/>
                  </a:lnTo>
                  <a:lnTo>
                    <a:pt x="70167" y="0"/>
                  </a:lnTo>
                  <a:close/>
                </a:path>
              </a:pathLst>
            </a:custGeom>
            <a:solidFill>
              <a:srgbClr val="C4D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44390" y="2805156"/>
              <a:ext cx="1858645" cy="695325"/>
            </a:xfrm>
            <a:custGeom>
              <a:avLst/>
              <a:gdLst/>
              <a:ahLst/>
              <a:cxnLst/>
              <a:rect l="l" t="t" r="r" b="b"/>
              <a:pathLst>
                <a:path w="1858645" h="695325">
                  <a:moveTo>
                    <a:pt x="28816" y="0"/>
                  </a:moveTo>
                  <a:lnTo>
                    <a:pt x="0" y="319100"/>
                  </a:lnTo>
                  <a:lnTo>
                    <a:pt x="393814" y="354672"/>
                  </a:lnTo>
                  <a:lnTo>
                    <a:pt x="314553" y="420827"/>
                  </a:lnTo>
                  <a:lnTo>
                    <a:pt x="299580" y="586422"/>
                  </a:lnTo>
                  <a:lnTo>
                    <a:pt x="527812" y="607047"/>
                  </a:lnTo>
                  <a:lnTo>
                    <a:pt x="542582" y="443445"/>
                  </a:lnTo>
                  <a:lnTo>
                    <a:pt x="472770" y="359778"/>
                  </a:lnTo>
                  <a:lnTo>
                    <a:pt x="1383614" y="442061"/>
                  </a:lnTo>
                  <a:lnTo>
                    <a:pt x="1288935" y="521055"/>
                  </a:lnTo>
                  <a:lnTo>
                    <a:pt x="1275054" y="674560"/>
                  </a:lnTo>
                  <a:lnTo>
                    <a:pt x="1502257" y="695083"/>
                  </a:lnTo>
                  <a:lnTo>
                    <a:pt x="1516583" y="536536"/>
                  </a:lnTo>
                  <a:lnTo>
                    <a:pt x="1445869" y="451764"/>
                  </a:lnTo>
                  <a:lnTo>
                    <a:pt x="1829600" y="486422"/>
                  </a:lnTo>
                  <a:lnTo>
                    <a:pt x="1858594" y="165290"/>
                  </a:lnTo>
                  <a:lnTo>
                    <a:pt x="28816" y="0"/>
                  </a:lnTo>
                  <a:close/>
                </a:path>
              </a:pathLst>
            </a:custGeom>
            <a:solidFill>
              <a:srgbClr val="1B3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67737" y="2134971"/>
              <a:ext cx="676910" cy="2117725"/>
            </a:xfrm>
            <a:custGeom>
              <a:avLst/>
              <a:gdLst/>
              <a:ahLst/>
              <a:cxnLst/>
              <a:rect l="l" t="t" r="r" b="b"/>
              <a:pathLst>
                <a:path w="676909" h="2117725">
                  <a:moveTo>
                    <a:pt x="408381" y="2008492"/>
                  </a:moveTo>
                  <a:lnTo>
                    <a:pt x="395643" y="1954403"/>
                  </a:lnTo>
                  <a:lnTo>
                    <a:pt x="374205" y="1910219"/>
                  </a:lnTo>
                  <a:lnTo>
                    <a:pt x="340220" y="1865617"/>
                  </a:lnTo>
                  <a:lnTo>
                    <a:pt x="305600" y="1819554"/>
                  </a:lnTo>
                  <a:lnTo>
                    <a:pt x="254990" y="1749996"/>
                  </a:lnTo>
                  <a:lnTo>
                    <a:pt x="228117" y="1712722"/>
                  </a:lnTo>
                  <a:lnTo>
                    <a:pt x="210680" y="1690103"/>
                  </a:lnTo>
                  <a:lnTo>
                    <a:pt x="198234" y="1678127"/>
                  </a:lnTo>
                  <a:lnTo>
                    <a:pt x="186283" y="1672767"/>
                  </a:lnTo>
                  <a:lnTo>
                    <a:pt x="162026" y="1672005"/>
                  </a:lnTo>
                  <a:lnTo>
                    <a:pt x="138760" y="1679714"/>
                  </a:lnTo>
                  <a:lnTo>
                    <a:pt x="102489" y="1706638"/>
                  </a:lnTo>
                  <a:lnTo>
                    <a:pt x="78295" y="1759026"/>
                  </a:lnTo>
                  <a:lnTo>
                    <a:pt x="66408" y="1806714"/>
                  </a:lnTo>
                  <a:lnTo>
                    <a:pt x="58127" y="1852117"/>
                  </a:lnTo>
                  <a:lnTo>
                    <a:pt x="54787" y="1880209"/>
                  </a:lnTo>
                  <a:lnTo>
                    <a:pt x="51803" y="1900745"/>
                  </a:lnTo>
                  <a:lnTo>
                    <a:pt x="44615" y="1923503"/>
                  </a:lnTo>
                  <a:lnTo>
                    <a:pt x="28676" y="1955139"/>
                  </a:lnTo>
                  <a:lnTo>
                    <a:pt x="14160" y="1975827"/>
                  </a:lnTo>
                  <a:lnTo>
                    <a:pt x="3721" y="1992871"/>
                  </a:lnTo>
                  <a:lnTo>
                    <a:pt x="8547" y="2046147"/>
                  </a:lnTo>
                  <a:lnTo>
                    <a:pt x="45478" y="2088718"/>
                  </a:lnTo>
                  <a:lnTo>
                    <a:pt x="86309" y="2106993"/>
                  </a:lnTo>
                  <a:lnTo>
                    <a:pt x="163563" y="2113927"/>
                  </a:lnTo>
                  <a:lnTo>
                    <a:pt x="213423" y="2116315"/>
                  </a:lnTo>
                  <a:lnTo>
                    <a:pt x="251510" y="2117293"/>
                  </a:lnTo>
                  <a:lnTo>
                    <a:pt x="279971" y="2116201"/>
                  </a:lnTo>
                  <a:lnTo>
                    <a:pt x="324332" y="2104758"/>
                  </a:lnTo>
                  <a:lnTo>
                    <a:pt x="383425" y="2068703"/>
                  </a:lnTo>
                  <a:lnTo>
                    <a:pt x="403720" y="2036394"/>
                  </a:lnTo>
                  <a:lnTo>
                    <a:pt x="408381" y="2008492"/>
                  </a:lnTo>
                  <a:close/>
                </a:path>
                <a:path w="676909" h="2117725">
                  <a:moveTo>
                    <a:pt x="676795" y="72771"/>
                  </a:moveTo>
                  <a:lnTo>
                    <a:pt x="674458" y="45593"/>
                  </a:lnTo>
                  <a:lnTo>
                    <a:pt x="667308" y="22847"/>
                  </a:lnTo>
                  <a:lnTo>
                    <a:pt x="653046" y="6743"/>
                  </a:lnTo>
                  <a:lnTo>
                    <a:pt x="624954" y="0"/>
                  </a:lnTo>
                  <a:lnTo>
                    <a:pt x="595693" y="6565"/>
                  </a:lnTo>
                  <a:lnTo>
                    <a:pt x="561174" y="24371"/>
                  </a:lnTo>
                  <a:lnTo>
                    <a:pt x="527075" y="58966"/>
                  </a:lnTo>
                  <a:lnTo>
                    <a:pt x="507276" y="98158"/>
                  </a:lnTo>
                  <a:lnTo>
                    <a:pt x="494474" y="156311"/>
                  </a:lnTo>
                  <a:lnTo>
                    <a:pt x="493687" y="181952"/>
                  </a:lnTo>
                  <a:lnTo>
                    <a:pt x="498881" y="223189"/>
                  </a:lnTo>
                  <a:lnTo>
                    <a:pt x="498970" y="256489"/>
                  </a:lnTo>
                  <a:lnTo>
                    <a:pt x="493915" y="307924"/>
                  </a:lnTo>
                  <a:lnTo>
                    <a:pt x="474306" y="369938"/>
                  </a:lnTo>
                  <a:lnTo>
                    <a:pt x="450900" y="410375"/>
                  </a:lnTo>
                  <a:lnTo>
                    <a:pt x="398449" y="460603"/>
                  </a:lnTo>
                  <a:lnTo>
                    <a:pt x="351701" y="480225"/>
                  </a:lnTo>
                  <a:lnTo>
                    <a:pt x="308775" y="485914"/>
                  </a:lnTo>
                  <a:lnTo>
                    <a:pt x="265925" y="492531"/>
                  </a:lnTo>
                  <a:lnTo>
                    <a:pt x="219430" y="514946"/>
                  </a:lnTo>
                  <a:lnTo>
                    <a:pt x="189039" y="540664"/>
                  </a:lnTo>
                  <a:lnTo>
                    <a:pt x="170332" y="582777"/>
                  </a:lnTo>
                  <a:lnTo>
                    <a:pt x="182664" y="615289"/>
                  </a:lnTo>
                  <a:lnTo>
                    <a:pt x="238036" y="657059"/>
                  </a:lnTo>
                  <a:lnTo>
                    <a:pt x="286727" y="672757"/>
                  </a:lnTo>
                  <a:lnTo>
                    <a:pt x="315188" y="672922"/>
                  </a:lnTo>
                  <a:lnTo>
                    <a:pt x="349618" y="671703"/>
                  </a:lnTo>
                  <a:lnTo>
                    <a:pt x="399986" y="675982"/>
                  </a:lnTo>
                  <a:lnTo>
                    <a:pt x="437337" y="683387"/>
                  </a:lnTo>
                  <a:lnTo>
                    <a:pt x="464400" y="690740"/>
                  </a:lnTo>
                  <a:lnTo>
                    <a:pt x="490004" y="696290"/>
                  </a:lnTo>
                  <a:lnTo>
                    <a:pt x="522986" y="698271"/>
                  </a:lnTo>
                  <a:lnTo>
                    <a:pt x="546823" y="697484"/>
                  </a:lnTo>
                  <a:lnTo>
                    <a:pt x="573278" y="693902"/>
                  </a:lnTo>
                  <a:lnTo>
                    <a:pt x="597801" y="684987"/>
                  </a:lnTo>
                  <a:lnTo>
                    <a:pt x="615848" y="668248"/>
                  </a:lnTo>
                  <a:lnTo>
                    <a:pt x="621080" y="655599"/>
                  </a:lnTo>
                  <a:lnTo>
                    <a:pt x="622503" y="642734"/>
                  </a:lnTo>
                  <a:lnTo>
                    <a:pt x="621588" y="630237"/>
                  </a:lnTo>
                  <a:lnTo>
                    <a:pt x="619798" y="618655"/>
                  </a:lnTo>
                  <a:lnTo>
                    <a:pt x="617029" y="579259"/>
                  </a:lnTo>
                  <a:lnTo>
                    <a:pt x="619201" y="539584"/>
                  </a:lnTo>
                  <a:lnTo>
                    <a:pt x="623265" y="499795"/>
                  </a:lnTo>
                  <a:lnTo>
                    <a:pt x="626224" y="460057"/>
                  </a:lnTo>
                  <a:lnTo>
                    <a:pt x="628510" y="401535"/>
                  </a:lnTo>
                  <a:lnTo>
                    <a:pt x="632104" y="348373"/>
                  </a:lnTo>
                  <a:lnTo>
                    <a:pt x="638632" y="296926"/>
                  </a:lnTo>
                  <a:lnTo>
                    <a:pt x="649732" y="243560"/>
                  </a:lnTo>
                  <a:lnTo>
                    <a:pt x="658736" y="209994"/>
                  </a:lnTo>
                  <a:lnTo>
                    <a:pt x="667118" y="177698"/>
                  </a:lnTo>
                  <a:lnTo>
                    <a:pt x="673531" y="142989"/>
                  </a:lnTo>
                  <a:lnTo>
                    <a:pt x="676617" y="102209"/>
                  </a:lnTo>
                  <a:lnTo>
                    <a:pt x="676795" y="72771"/>
                  </a:lnTo>
                  <a:close/>
                </a:path>
              </a:pathLst>
            </a:custGeom>
            <a:solidFill>
              <a:srgbClr val="C3996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26214" y="2507594"/>
              <a:ext cx="625475" cy="558165"/>
            </a:xfrm>
            <a:custGeom>
              <a:avLst/>
              <a:gdLst/>
              <a:ahLst/>
              <a:cxnLst/>
              <a:rect l="l" t="t" r="r" b="b"/>
              <a:pathLst>
                <a:path w="625475" h="558164">
                  <a:moveTo>
                    <a:pt x="42697" y="0"/>
                  </a:moveTo>
                  <a:lnTo>
                    <a:pt x="0" y="509143"/>
                  </a:lnTo>
                  <a:lnTo>
                    <a:pt x="582510" y="557999"/>
                  </a:lnTo>
                  <a:lnTo>
                    <a:pt x="625221" y="48856"/>
                  </a:lnTo>
                  <a:lnTo>
                    <a:pt x="42697" y="0"/>
                  </a:lnTo>
                  <a:close/>
                </a:path>
              </a:pathLst>
            </a:custGeom>
            <a:solidFill>
              <a:srgbClr val="1B75B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35362" y="3753653"/>
              <a:ext cx="1333500" cy="317500"/>
            </a:xfrm>
            <a:custGeom>
              <a:avLst/>
              <a:gdLst/>
              <a:ahLst/>
              <a:cxnLst/>
              <a:rect l="l" t="t" r="r" b="b"/>
              <a:pathLst>
                <a:path w="1333500" h="317500">
                  <a:moveTo>
                    <a:pt x="17373" y="0"/>
                  </a:moveTo>
                  <a:lnTo>
                    <a:pt x="0" y="206971"/>
                  </a:lnTo>
                  <a:lnTo>
                    <a:pt x="1315986" y="317347"/>
                  </a:lnTo>
                  <a:lnTo>
                    <a:pt x="1333347" y="110375"/>
                  </a:lnTo>
                  <a:lnTo>
                    <a:pt x="17373" y="0"/>
                  </a:lnTo>
                  <a:close/>
                </a:path>
              </a:pathLst>
            </a:custGeom>
            <a:solidFill>
              <a:srgbClr val="C3996B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40269" y="3559346"/>
              <a:ext cx="664210" cy="1004569"/>
            </a:xfrm>
            <a:custGeom>
              <a:avLst/>
              <a:gdLst/>
              <a:ahLst/>
              <a:cxnLst/>
              <a:rect l="l" t="t" r="r" b="b"/>
              <a:pathLst>
                <a:path w="664209" h="1004570">
                  <a:moveTo>
                    <a:pt x="85115" y="0"/>
                  </a:moveTo>
                  <a:lnTo>
                    <a:pt x="0" y="952461"/>
                  </a:lnTo>
                  <a:lnTo>
                    <a:pt x="578878" y="1004189"/>
                  </a:lnTo>
                  <a:lnTo>
                    <a:pt x="663994" y="51727"/>
                  </a:lnTo>
                  <a:lnTo>
                    <a:pt x="851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52264" y="4147032"/>
              <a:ext cx="5097780" cy="4015104"/>
            </a:xfrm>
            <a:custGeom>
              <a:avLst/>
              <a:gdLst/>
              <a:ahLst/>
              <a:cxnLst/>
              <a:rect l="l" t="t" r="r" b="b"/>
              <a:pathLst>
                <a:path w="5097780" h="4015104">
                  <a:moveTo>
                    <a:pt x="848664" y="2705557"/>
                  </a:moveTo>
                  <a:lnTo>
                    <a:pt x="841921" y="2664688"/>
                  </a:lnTo>
                  <a:lnTo>
                    <a:pt x="816559" y="2622092"/>
                  </a:lnTo>
                  <a:lnTo>
                    <a:pt x="753376" y="2616466"/>
                  </a:lnTo>
                  <a:lnTo>
                    <a:pt x="743026" y="2732290"/>
                  </a:lnTo>
                  <a:lnTo>
                    <a:pt x="178231" y="2686062"/>
                  </a:lnTo>
                  <a:lnTo>
                    <a:pt x="190639" y="2547061"/>
                  </a:lnTo>
                  <a:lnTo>
                    <a:pt x="95885" y="2538590"/>
                  </a:lnTo>
                  <a:lnTo>
                    <a:pt x="314185" y="95580"/>
                  </a:lnTo>
                  <a:lnTo>
                    <a:pt x="400532" y="103289"/>
                  </a:lnTo>
                  <a:lnTo>
                    <a:pt x="414007" y="56400"/>
                  </a:lnTo>
                  <a:lnTo>
                    <a:pt x="388696" y="10896"/>
                  </a:lnTo>
                  <a:lnTo>
                    <a:pt x="358368" y="0"/>
                  </a:lnTo>
                  <a:lnTo>
                    <a:pt x="317525" y="1460"/>
                  </a:lnTo>
                  <a:lnTo>
                    <a:pt x="275209" y="17513"/>
                  </a:lnTo>
                  <a:lnTo>
                    <a:pt x="240461" y="50355"/>
                  </a:lnTo>
                  <a:lnTo>
                    <a:pt x="222326" y="102235"/>
                  </a:lnTo>
                  <a:lnTo>
                    <a:pt x="0" y="2590076"/>
                  </a:lnTo>
                  <a:lnTo>
                    <a:pt x="1651" y="2641155"/>
                  </a:lnTo>
                  <a:lnTo>
                    <a:pt x="16662" y="2680652"/>
                  </a:lnTo>
                  <a:lnTo>
                    <a:pt x="44818" y="2709380"/>
                  </a:lnTo>
                  <a:lnTo>
                    <a:pt x="85890" y="2728163"/>
                  </a:lnTo>
                  <a:lnTo>
                    <a:pt x="139636" y="2737815"/>
                  </a:lnTo>
                  <a:lnTo>
                    <a:pt x="737755" y="2791269"/>
                  </a:lnTo>
                  <a:lnTo>
                    <a:pt x="781329" y="2787561"/>
                  </a:lnTo>
                  <a:lnTo>
                    <a:pt x="815936" y="2770022"/>
                  </a:lnTo>
                  <a:lnTo>
                    <a:pt x="839190" y="2741676"/>
                  </a:lnTo>
                  <a:lnTo>
                    <a:pt x="848664" y="2705557"/>
                  </a:lnTo>
                  <a:close/>
                </a:path>
                <a:path w="5097780" h="4015104">
                  <a:moveTo>
                    <a:pt x="1934806" y="1748688"/>
                  </a:moveTo>
                  <a:lnTo>
                    <a:pt x="1842147" y="1740420"/>
                  </a:lnTo>
                  <a:lnTo>
                    <a:pt x="1747951" y="2794482"/>
                  </a:lnTo>
                  <a:lnTo>
                    <a:pt x="1840623" y="2802763"/>
                  </a:lnTo>
                  <a:lnTo>
                    <a:pt x="1934806" y="1748688"/>
                  </a:lnTo>
                  <a:close/>
                </a:path>
                <a:path w="5097780" h="4015104">
                  <a:moveTo>
                    <a:pt x="3232061" y="3344976"/>
                  </a:moveTo>
                  <a:lnTo>
                    <a:pt x="3224136" y="3311271"/>
                  </a:lnTo>
                  <a:lnTo>
                    <a:pt x="3192678" y="3292005"/>
                  </a:lnTo>
                  <a:lnTo>
                    <a:pt x="3147936" y="3288004"/>
                  </a:lnTo>
                  <a:lnTo>
                    <a:pt x="3140456" y="3377463"/>
                  </a:lnTo>
                  <a:lnTo>
                    <a:pt x="2089988" y="3283597"/>
                  </a:lnTo>
                  <a:lnTo>
                    <a:pt x="2030145" y="3277463"/>
                  </a:lnTo>
                  <a:lnTo>
                    <a:pt x="1992744" y="3268662"/>
                  </a:lnTo>
                  <a:lnTo>
                    <a:pt x="1962035" y="3251111"/>
                  </a:lnTo>
                  <a:lnTo>
                    <a:pt x="1922322" y="3218726"/>
                  </a:lnTo>
                  <a:lnTo>
                    <a:pt x="1832102" y="3165348"/>
                  </a:lnTo>
                  <a:lnTo>
                    <a:pt x="1741525" y="3112871"/>
                  </a:lnTo>
                  <a:lnTo>
                    <a:pt x="1696097" y="3087001"/>
                  </a:lnTo>
                  <a:lnTo>
                    <a:pt x="1650568" y="3061360"/>
                  </a:lnTo>
                  <a:lnTo>
                    <a:pt x="1604937" y="3035985"/>
                  </a:lnTo>
                  <a:lnTo>
                    <a:pt x="1559217" y="3010852"/>
                  </a:lnTo>
                  <a:lnTo>
                    <a:pt x="1513382" y="2985986"/>
                  </a:lnTo>
                  <a:lnTo>
                    <a:pt x="1467446" y="2961386"/>
                  </a:lnTo>
                  <a:lnTo>
                    <a:pt x="1421396" y="2937052"/>
                  </a:lnTo>
                  <a:lnTo>
                    <a:pt x="1375244" y="2913011"/>
                  </a:lnTo>
                  <a:lnTo>
                    <a:pt x="1328978" y="2889250"/>
                  </a:lnTo>
                  <a:lnTo>
                    <a:pt x="1282598" y="2865767"/>
                  </a:lnTo>
                  <a:lnTo>
                    <a:pt x="1236091" y="2842590"/>
                  </a:lnTo>
                  <a:lnTo>
                    <a:pt x="1189469" y="2819717"/>
                  </a:lnTo>
                  <a:lnTo>
                    <a:pt x="1142733" y="2797149"/>
                  </a:lnTo>
                  <a:lnTo>
                    <a:pt x="1095870" y="2774886"/>
                  </a:lnTo>
                  <a:lnTo>
                    <a:pt x="1121549" y="2701366"/>
                  </a:lnTo>
                  <a:lnTo>
                    <a:pt x="1085037" y="2687358"/>
                  </a:lnTo>
                  <a:lnTo>
                    <a:pt x="1052563" y="2688767"/>
                  </a:lnTo>
                  <a:lnTo>
                    <a:pt x="1029106" y="2705354"/>
                  </a:lnTo>
                  <a:lnTo>
                    <a:pt x="1019644" y="2736837"/>
                  </a:lnTo>
                  <a:lnTo>
                    <a:pt x="1025702" y="2768993"/>
                  </a:lnTo>
                  <a:lnTo>
                    <a:pt x="1039075" y="2797073"/>
                  </a:lnTo>
                  <a:lnTo>
                    <a:pt x="1059497" y="2821203"/>
                  </a:lnTo>
                  <a:lnTo>
                    <a:pt x="1086726" y="2841548"/>
                  </a:lnTo>
                  <a:lnTo>
                    <a:pt x="1131189" y="2861653"/>
                  </a:lnTo>
                  <a:lnTo>
                    <a:pt x="1175791" y="2882354"/>
                  </a:lnTo>
                  <a:lnTo>
                    <a:pt x="1220495" y="2903639"/>
                  </a:lnTo>
                  <a:lnTo>
                    <a:pt x="1265339" y="2925495"/>
                  </a:lnTo>
                  <a:lnTo>
                    <a:pt x="1310284" y="2947924"/>
                  </a:lnTo>
                  <a:lnTo>
                    <a:pt x="1355344" y="2970885"/>
                  </a:lnTo>
                  <a:lnTo>
                    <a:pt x="1400505" y="2994380"/>
                  </a:lnTo>
                  <a:lnTo>
                    <a:pt x="1445780" y="3018396"/>
                  </a:lnTo>
                  <a:lnTo>
                    <a:pt x="1491157" y="3042907"/>
                  </a:lnTo>
                  <a:lnTo>
                    <a:pt x="1536636" y="3067913"/>
                  </a:lnTo>
                  <a:lnTo>
                    <a:pt x="1582216" y="3093389"/>
                  </a:lnTo>
                  <a:lnTo>
                    <a:pt x="1627886" y="3119336"/>
                  </a:lnTo>
                  <a:lnTo>
                    <a:pt x="1673656" y="3145726"/>
                  </a:lnTo>
                  <a:lnTo>
                    <a:pt x="1719503" y="3172561"/>
                  </a:lnTo>
                  <a:lnTo>
                    <a:pt x="1765452" y="3199803"/>
                  </a:lnTo>
                  <a:lnTo>
                    <a:pt x="1811477" y="3227463"/>
                  </a:lnTo>
                  <a:lnTo>
                    <a:pt x="1857578" y="3255505"/>
                  </a:lnTo>
                  <a:lnTo>
                    <a:pt x="1903768" y="3283940"/>
                  </a:lnTo>
                  <a:lnTo>
                    <a:pt x="1945563" y="3306292"/>
                  </a:lnTo>
                  <a:lnTo>
                    <a:pt x="1986483" y="3322091"/>
                  </a:lnTo>
                  <a:lnTo>
                    <a:pt x="2026399" y="3330435"/>
                  </a:lnTo>
                  <a:lnTo>
                    <a:pt x="2065197" y="3330422"/>
                  </a:lnTo>
                  <a:lnTo>
                    <a:pt x="3104527" y="3423323"/>
                  </a:lnTo>
                  <a:lnTo>
                    <a:pt x="3147339" y="3424910"/>
                  </a:lnTo>
                  <a:lnTo>
                    <a:pt x="3200006" y="3413785"/>
                  </a:lnTo>
                  <a:lnTo>
                    <a:pt x="3225647" y="3379876"/>
                  </a:lnTo>
                  <a:lnTo>
                    <a:pt x="3232061" y="3344976"/>
                  </a:lnTo>
                  <a:close/>
                </a:path>
                <a:path w="5097780" h="4015104">
                  <a:moveTo>
                    <a:pt x="3691979" y="1905723"/>
                  </a:moveTo>
                  <a:lnTo>
                    <a:pt x="3631971" y="1900364"/>
                  </a:lnTo>
                  <a:lnTo>
                    <a:pt x="3519055" y="3163976"/>
                  </a:lnTo>
                  <a:lnTo>
                    <a:pt x="3579076" y="3169348"/>
                  </a:lnTo>
                  <a:lnTo>
                    <a:pt x="3691979" y="1905723"/>
                  </a:lnTo>
                  <a:close/>
                </a:path>
                <a:path w="5097780" h="4015104">
                  <a:moveTo>
                    <a:pt x="4741215" y="2081479"/>
                  </a:moveTo>
                  <a:lnTo>
                    <a:pt x="4734191" y="2045271"/>
                  </a:lnTo>
                  <a:lnTo>
                    <a:pt x="4710671" y="2021154"/>
                  </a:lnTo>
                  <a:lnTo>
                    <a:pt x="4678299" y="2010054"/>
                  </a:lnTo>
                  <a:lnTo>
                    <a:pt x="4644669" y="2012950"/>
                  </a:lnTo>
                  <a:lnTo>
                    <a:pt x="4617402" y="2030755"/>
                  </a:lnTo>
                  <a:lnTo>
                    <a:pt x="4604131" y="2064435"/>
                  </a:lnTo>
                  <a:lnTo>
                    <a:pt x="4601972" y="2088591"/>
                  </a:lnTo>
                  <a:lnTo>
                    <a:pt x="4695609" y="2096960"/>
                  </a:lnTo>
                  <a:lnTo>
                    <a:pt x="4587443" y="3307219"/>
                  </a:lnTo>
                  <a:lnTo>
                    <a:pt x="4579505" y="3415931"/>
                  </a:lnTo>
                  <a:lnTo>
                    <a:pt x="4571733" y="3464636"/>
                  </a:lnTo>
                  <a:lnTo>
                    <a:pt x="4509173" y="3500196"/>
                  </a:lnTo>
                  <a:lnTo>
                    <a:pt x="4432211" y="3496348"/>
                  </a:lnTo>
                  <a:lnTo>
                    <a:pt x="4061650" y="3464026"/>
                  </a:lnTo>
                  <a:lnTo>
                    <a:pt x="3488639" y="3412833"/>
                  </a:lnTo>
                  <a:lnTo>
                    <a:pt x="3497008" y="3319208"/>
                  </a:lnTo>
                  <a:lnTo>
                    <a:pt x="3476206" y="3317341"/>
                  </a:lnTo>
                  <a:lnTo>
                    <a:pt x="3440531" y="3324415"/>
                  </a:lnTo>
                  <a:lnTo>
                    <a:pt x="3417722" y="3348050"/>
                  </a:lnTo>
                  <a:lnTo>
                    <a:pt x="3408349" y="3380587"/>
                  </a:lnTo>
                  <a:lnTo>
                    <a:pt x="3412947" y="3414357"/>
                  </a:lnTo>
                  <a:lnTo>
                    <a:pt x="3432073" y="3441738"/>
                  </a:lnTo>
                  <a:lnTo>
                    <a:pt x="3466274" y="3455073"/>
                  </a:lnTo>
                  <a:lnTo>
                    <a:pt x="4057739" y="3507917"/>
                  </a:lnTo>
                  <a:lnTo>
                    <a:pt x="4434548" y="3541585"/>
                  </a:lnTo>
                  <a:lnTo>
                    <a:pt x="4508322" y="3546652"/>
                  </a:lnTo>
                  <a:lnTo>
                    <a:pt x="4558652" y="3540226"/>
                  </a:lnTo>
                  <a:lnTo>
                    <a:pt x="4608195" y="3496932"/>
                  </a:lnTo>
                  <a:lnTo>
                    <a:pt x="4621619" y="3419691"/>
                  </a:lnTo>
                  <a:lnTo>
                    <a:pt x="4631321" y="3311144"/>
                  </a:lnTo>
                  <a:lnTo>
                    <a:pt x="4659808" y="2992513"/>
                  </a:lnTo>
                  <a:lnTo>
                    <a:pt x="4741215" y="2081479"/>
                  </a:lnTo>
                  <a:close/>
                </a:path>
                <a:path w="5097780" h="4015104">
                  <a:moveTo>
                    <a:pt x="4871936" y="618553"/>
                  </a:moveTo>
                  <a:lnTo>
                    <a:pt x="4706759" y="753452"/>
                  </a:lnTo>
                  <a:lnTo>
                    <a:pt x="4815078" y="759955"/>
                  </a:lnTo>
                  <a:lnTo>
                    <a:pt x="4725352" y="1763991"/>
                  </a:lnTo>
                  <a:lnTo>
                    <a:pt x="4631715" y="1755648"/>
                  </a:lnTo>
                  <a:lnTo>
                    <a:pt x="4629569" y="1779778"/>
                  </a:lnTo>
                  <a:lnTo>
                    <a:pt x="4636668" y="1815287"/>
                  </a:lnTo>
                  <a:lnTo>
                    <a:pt x="4660341" y="1837651"/>
                  </a:lnTo>
                  <a:lnTo>
                    <a:pt x="4692916" y="1846453"/>
                  </a:lnTo>
                  <a:lnTo>
                    <a:pt x="4726749" y="1841284"/>
                  </a:lnTo>
                  <a:lnTo>
                    <a:pt x="4754169" y="1821713"/>
                  </a:lnTo>
                  <a:lnTo>
                    <a:pt x="4767504" y="1787321"/>
                  </a:lnTo>
                  <a:lnTo>
                    <a:pt x="4848911" y="876287"/>
                  </a:lnTo>
                  <a:lnTo>
                    <a:pt x="4871936" y="618553"/>
                  </a:lnTo>
                  <a:close/>
                </a:path>
                <a:path w="5097780" h="4015104">
                  <a:moveTo>
                    <a:pt x="4875987" y="573278"/>
                  </a:moveTo>
                  <a:lnTo>
                    <a:pt x="4745647" y="480974"/>
                  </a:lnTo>
                  <a:lnTo>
                    <a:pt x="3973334" y="411962"/>
                  </a:lnTo>
                  <a:lnTo>
                    <a:pt x="3958831" y="574128"/>
                  </a:lnTo>
                  <a:lnTo>
                    <a:pt x="4704372" y="640753"/>
                  </a:lnTo>
                  <a:lnTo>
                    <a:pt x="4697412" y="718667"/>
                  </a:lnTo>
                  <a:lnTo>
                    <a:pt x="4875987" y="573278"/>
                  </a:lnTo>
                  <a:close/>
                </a:path>
                <a:path w="5097780" h="4015104">
                  <a:moveTo>
                    <a:pt x="5097323" y="3930726"/>
                  </a:moveTo>
                  <a:lnTo>
                    <a:pt x="5088814" y="3900728"/>
                  </a:lnTo>
                  <a:lnTo>
                    <a:pt x="5068544" y="3877538"/>
                  </a:lnTo>
                  <a:lnTo>
                    <a:pt x="5036020" y="3866337"/>
                  </a:lnTo>
                  <a:lnTo>
                    <a:pt x="3003080" y="3684676"/>
                  </a:lnTo>
                  <a:lnTo>
                    <a:pt x="2969069" y="3689934"/>
                  </a:lnTo>
                  <a:lnTo>
                    <a:pt x="2944990" y="3709149"/>
                  </a:lnTo>
                  <a:lnTo>
                    <a:pt x="2931312" y="3737165"/>
                  </a:lnTo>
                  <a:lnTo>
                    <a:pt x="2928480" y="3768763"/>
                  </a:lnTo>
                  <a:lnTo>
                    <a:pt x="2936976" y="3798760"/>
                  </a:lnTo>
                  <a:lnTo>
                    <a:pt x="2957258" y="3821950"/>
                  </a:lnTo>
                  <a:lnTo>
                    <a:pt x="2989796" y="3833152"/>
                  </a:lnTo>
                  <a:lnTo>
                    <a:pt x="3043491" y="3837952"/>
                  </a:lnTo>
                  <a:lnTo>
                    <a:pt x="3052546" y="3736860"/>
                  </a:lnTo>
                  <a:lnTo>
                    <a:pt x="4978070" y="3908920"/>
                  </a:lnTo>
                  <a:lnTo>
                    <a:pt x="4969040" y="4010012"/>
                  </a:lnTo>
                  <a:lnTo>
                    <a:pt x="5022748" y="4014813"/>
                  </a:lnTo>
                  <a:lnTo>
                    <a:pt x="5056746" y="4009567"/>
                  </a:lnTo>
                  <a:lnTo>
                    <a:pt x="5080813" y="3990340"/>
                  </a:lnTo>
                  <a:lnTo>
                    <a:pt x="5094490" y="3962323"/>
                  </a:lnTo>
                  <a:lnTo>
                    <a:pt x="5097323" y="3930726"/>
                  </a:lnTo>
                  <a:close/>
                </a:path>
              </a:pathLst>
            </a:custGeom>
            <a:solidFill>
              <a:srgbClr val="A4BAC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46487" y="3843056"/>
              <a:ext cx="93141" cy="13664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349961" y="6104766"/>
              <a:ext cx="439420" cy="39370"/>
            </a:xfrm>
            <a:custGeom>
              <a:avLst/>
              <a:gdLst/>
              <a:ahLst/>
              <a:cxnLst/>
              <a:rect l="l" t="t" r="r" b="b"/>
              <a:pathLst>
                <a:path w="439420" h="39370">
                  <a:moveTo>
                    <a:pt x="0" y="0"/>
                  </a:moveTo>
                  <a:lnTo>
                    <a:pt x="439115" y="39230"/>
                  </a:lnTo>
                </a:path>
              </a:pathLst>
            </a:custGeom>
            <a:ln w="371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661213" y="6565651"/>
              <a:ext cx="39370" cy="439420"/>
            </a:xfrm>
            <a:custGeom>
              <a:avLst/>
              <a:gdLst/>
              <a:ahLst/>
              <a:cxnLst/>
              <a:rect l="l" t="t" r="r" b="b"/>
              <a:pathLst>
                <a:path w="39370" h="439420">
                  <a:moveTo>
                    <a:pt x="39230" y="0"/>
                  </a:moveTo>
                  <a:lnTo>
                    <a:pt x="0" y="439127"/>
                  </a:lnTo>
                </a:path>
              </a:pathLst>
            </a:custGeom>
            <a:ln w="371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745813" y="4764185"/>
              <a:ext cx="39370" cy="439420"/>
            </a:xfrm>
            <a:custGeom>
              <a:avLst/>
              <a:gdLst/>
              <a:ahLst/>
              <a:cxnLst/>
              <a:rect l="l" t="t" r="r" b="b"/>
              <a:pathLst>
                <a:path w="39370" h="439420">
                  <a:moveTo>
                    <a:pt x="39230" y="0"/>
                  </a:moveTo>
                  <a:lnTo>
                    <a:pt x="0" y="439115"/>
                  </a:lnTo>
                </a:path>
              </a:pathLst>
            </a:custGeom>
            <a:ln w="742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955791" y="6547397"/>
              <a:ext cx="39370" cy="439420"/>
            </a:xfrm>
            <a:custGeom>
              <a:avLst/>
              <a:gdLst/>
              <a:ahLst/>
              <a:cxnLst/>
              <a:rect l="l" t="t" r="r" b="b"/>
              <a:pathLst>
                <a:path w="39370" h="439420">
                  <a:moveTo>
                    <a:pt x="39243" y="0"/>
                  </a:moveTo>
                  <a:lnTo>
                    <a:pt x="0" y="439115"/>
                  </a:lnTo>
                </a:path>
              </a:pathLst>
            </a:custGeom>
            <a:ln w="371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34693" y="3730332"/>
              <a:ext cx="198120" cy="2212975"/>
            </a:xfrm>
            <a:custGeom>
              <a:avLst/>
              <a:gdLst/>
              <a:ahLst/>
              <a:cxnLst/>
              <a:rect l="l" t="t" r="r" b="b"/>
              <a:pathLst>
                <a:path w="198120" h="2212975">
                  <a:moveTo>
                    <a:pt x="0" y="2212403"/>
                  </a:moveTo>
                  <a:lnTo>
                    <a:pt x="197700" y="0"/>
                  </a:lnTo>
                </a:path>
              </a:pathLst>
            </a:custGeom>
            <a:ln w="49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09019" y="4203736"/>
              <a:ext cx="147955" cy="708660"/>
            </a:xfrm>
            <a:custGeom>
              <a:avLst/>
              <a:gdLst/>
              <a:ahLst/>
              <a:cxnLst/>
              <a:rect l="l" t="t" r="r" b="b"/>
              <a:pathLst>
                <a:path w="147954" h="708660">
                  <a:moveTo>
                    <a:pt x="62115" y="0"/>
                  </a:moveTo>
                  <a:lnTo>
                    <a:pt x="0" y="694994"/>
                  </a:lnTo>
                  <a:lnTo>
                    <a:pt x="147434" y="708164"/>
                  </a:lnTo>
                </a:path>
              </a:pathLst>
            </a:custGeom>
            <a:ln w="247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15593" y="4181552"/>
              <a:ext cx="87630" cy="977265"/>
            </a:xfrm>
            <a:custGeom>
              <a:avLst/>
              <a:gdLst/>
              <a:ahLst/>
              <a:cxnLst/>
              <a:rect l="l" t="t" r="r" b="b"/>
              <a:pathLst>
                <a:path w="87629" h="977264">
                  <a:moveTo>
                    <a:pt x="0" y="977201"/>
                  </a:moveTo>
                  <a:lnTo>
                    <a:pt x="87325" y="0"/>
                  </a:lnTo>
                </a:path>
              </a:pathLst>
            </a:custGeom>
            <a:ln w="371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328000" y="5106242"/>
              <a:ext cx="998219" cy="46355"/>
            </a:xfrm>
            <a:custGeom>
              <a:avLst/>
              <a:gdLst/>
              <a:ahLst/>
              <a:cxnLst/>
              <a:rect l="l" t="t" r="r" b="b"/>
              <a:pathLst>
                <a:path w="998220" h="46354">
                  <a:moveTo>
                    <a:pt x="0" y="0"/>
                  </a:moveTo>
                  <a:lnTo>
                    <a:pt x="513880" y="45923"/>
                  </a:lnTo>
                  <a:lnTo>
                    <a:pt x="869721" y="9791"/>
                  </a:lnTo>
                  <a:lnTo>
                    <a:pt x="997966" y="21259"/>
                  </a:lnTo>
                </a:path>
              </a:pathLst>
            </a:custGeom>
            <a:ln w="49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39798" y="4766510"/>
              <a:ext cx="316230" cy="28575"/>
            </a:xfrm>
            <a:custGeom>
              <a:avLst/>
              <a:gdLst/>
              <a:ahLst/>
              <a:cxnLst/>
              <a:rect l="l" t="t" r="r" b="b"/>
              <a:pathLst>
                <a:path w="316229" h="28575">
                  <a:moveTo>
                    <a:pt x="0" y="0"/>
                  </a:moveTo>
                  <a:lnTo>
                    <a:pt x="315912" y="28219"/>
                  </a:lnTo>
                </a:path>
              </a:pathLst>
            </a:custGeom>
            <a:ln w="247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841876" y="5152153"/>
              <a:ext cx="150495" cy="149860"/>
            </a:xfrm>
            <a:custGeom>
              <a:avLst/>
              <a:gdLst/>
              <a:ahLst/>
              <a:cxnLst/>
              <a:rect l="l" t="t" r="r" b="b"/>
              <a:pathLst>
                <a:path w="150495" h="149860">
                  <a:moveTo>
                    <a:pt x="150126" y="149288"/>
                  </a:moveTo>
                  <a:lnTo>
                    <a:pt x="0" y="0"/>
                  </a:lnTo>
                </a:path>
              </a:pathLst>
            </a:custGeom>
            <a:ln w="49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976191" y="5478350"/>
              <a:ext cx="351790" cy="31750"/>
            </a:xfrm>
            <a:custGeom>
              <a:avLst/>
              <a:gdLst/>
              <a:ahLst/>
              <a:cxnLst/>
              <a:rect l="l" t="t" r="r" b="b"/>
              <a:pathLst>
                <a:path w="351790" h="31750">
                  <a:moveTo>
                    <a:pt x="0" y="0"/>
                  </a:moveTo>
                  <a:lnTo>
                    <a:pt x="351701" y="31419"/>
                  </a:lnTo>
                </a:path>
              </a:pathLst>
            </a:custGeom>
            <a:ln w="49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25510" y="4828627"/>
              <a:ext cx="108585" cy="227329"/>
            </a:xfrm>
            <a:custGeom>
              <a:avLst/>
              <a:gdLst/>
              <a:ahLst/>
              <a:cxnLst/>
              <a:rect l="l" t="t" r="r" b="b"/>
              <a:pathLst>
                <a:path w="108584" h="227329">
                  <a:moveTo>
                    <a:pt x="19583" y="0"/>
                  </a:moveTo>
                  <a:lnTo>
                    <a:pt x="0" y="219024"/>
                  </a:lnTo>
                  <a:lnTo>
                    <a:pt x="88455" y="226936"/>
                  </a:lnTo>
                  <a:lnTo>
                    <a:pt x="108038" y="7912"/>
                  </a:lnTo>
                  <a:lnTo>
                    <a:pt x="19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925510" y="4828627"/>
              <a:ext cx="108585" cy="227329"/>
            </a:xfrm>
            <a:custGeom>
              <a:avLst/>
              <a:gdLst/>
              <a:ahLst/>
              <a:cxnLst/>
              <a:rect l="l" t="t" r="r" b="b"/>
              <a:pathLst>
                <a:path w="108584" h="227329">
                  <a:moveTo>
                    <a:pt x="88455" y="226936"/>
                  </a:moveTo>
                  <a:lnTo>
                    <a:pt x="0" y="219024"/>
                  </a:lnTo>
                  <a:lnTo>
                    <a:pt x="19583" y="0"/>
                  </a:lnTo>
                  <a:lnTo>
                    <a:pt x="108038" y="7912"/>
                  </a:lnTo>
                  <a:lnTo>
                    <a:pt x="88455" y="226936"/>
                  </a:lnTo>
                  <a:close/>
                </a:path>
              </a:pathLst>
            </a:custGeom>
            <a:ln w="371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60746" y="5060411"/>
              <a:ext cx="445134" cy="40005"/>
            </a:xfrm>
            <a:custGeom>
              <a:avLst/>
              <a:gdLst/>
              <a:ahLst/>
              <a:cxnLst/>
              <a:rect l="l" t="t" r="r" b="b"/>
              <a:pathLst>
                <a:path w="445134" h="40004">
                  <a:moveTo>
                    <a:pt x="444906" y="39763"/>
                  </a:moveTo>
                  <a:lnTo>
                    <a:pt x="0" y="0"/>
                  </a:lnTo>
                </a:path>
              </a:pathLst>
            </a:custGeom>
            <a:ln w="49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82667" y="1728444"/>
              <a:ext cx="2366645" cy="1882139"/>
            </a:xfrm>
            <a:custGeom>
              <a:avLst/>
              <a:gdLst/>
              <a:ahLst/>
              <a:cxnLst/>
              <a:rect l="l" t="t" r="r" b="b"/>
              <a:pathLst>
                <a:path w="2366645" h="1882139">
                  <a:moveTo>
                    <a:pt x="362534" y="319011"/>
                  </a:moveTo>
                  <a:lnTo>
                    <a:pt x="139280" y="299059"/>
                  </a:lnTo>
                  <a:lnTo>
                    <a:pt x="114439" y="577037"/>
                  </a:lnTo>
                  <a:lnTo>
                    <a:pt x="337680" y="597001"/>
                  </a:lnTo>
                  <a:lnTo>
                    <a:pt x="362534" y="319011"/>
                  </a:lnTo>
                  <a:close/>
                </a:path>
                <a:path w="2366645" h="1882139">
                  <a:moveTo>
                    <a:pt x="372935" y="748779"/>
                  </a:moveTo>
                  <a:lnTo>
                    <a:pt x="101257" y="724484"/>
                  </a:lnTo>
                  <a:lnTo>
                    <a:pt x="0" y="1857654"/>
                  </a:lnTo>
                  <a:lnTo>
                    <a:pt x="271678" y="1881924"/>
                  </a:lnTo>
                  <a:lnTo>
                    <a:pt x="372935" y="748779"/>
                  </a:lnTo>
                  <a:close/>
                </a:path>
                <a:path w="2366645" h="1882139">
                  <a:moveTo>
                    <a:pt x="968400" y="71704"/>
                  </a:moveTo>
                  <a:lnTo>
                    <a:pt x="166001" y="0"/>
                  </a:lnTo>
                  <a:lnTo>
                    <a:pt x="145135" y="233768"/>
                  </a:lnTo>
                  <a:lnTo>
                    <a:pt x="947521" y="305473"/>
                  </a:lnTo>
                  <a:lnTo>
                    <a:pt x="968400" y="71704"/>
                  </a:lnTo>
                  <a:close/>
                </a:path>
                <a:path w="2366645" h="1882139">
                  <a:moveTo>
                    <a:pt x="1371244" y="172453"/>
                  </a:moveTo>
                  <a:lnTo>
                    <a:pt x="1276464" y="163969"/>
                  </a:lnTo>
                  <a:lnTo>
                    <a:pt x="1272654" y="206629"/>
                  </a:lnTo>
                  <a:lnTo>
                    <a:pt x="1367421" y="215099"/>
                  </a:lnTo>
                  <a:lnTo>
                    <a:pt x="1371244" y="172453"/>
                  </a:lnTo>
                  <a:close/>
                </a:path>
                <a:path w="2366645" h="1882139">
                  <a:moveTo>
                    <a:pt x="1623707" y="195008"/>
                  </a:moveTo>
                  <a:lnTo>
                    <a:pt x="1435214" y="178168"/>
                  </a:lnTo>
                  <a:lnTo>
                    <a:pt x="1431391" y="220827"/>
                  </a:lnTo>
                  <a:lnTo>
                    <a:pt x="1619885" y="237655"/>
                  </a:lnTo>
                  <a:lnTo>
                    <a:pt x="1623707" y="195008"/>
                  </a:lnTo>
                  <a:close/>
                </a:path>
                <a:path w="2366645" h="1882139">
                  <a:moveTo>
                    <a:pt x="1746110" y="205943"/>
                  </a:moveTo>
                  <a:lnTo>
                    <a:pt x="1661071" y="198348"/>
                  </a:lnTo>
                  <a:lnTo>
                    <a:pt x="1657273" y="240982"/>
                  </a:lnTo>
                  <a:lnTo>
                    <a:pt x="1742300" y="248589"/>
                  </a:lnTo>
                  <a:lnTo>
                    <a:pt x="1746110" y="205943"/>
                  </a:lnTo>
                  <a:close/>
                </a:path>
                <a:path w="2366645" h="1882139">
                  <a:moveTo>
                    <a:pt x="1861947" y="216306"/>
                  </a:moveTo>
                  <a:lnTo>
                    <a:pt x="1786394" y="209550"/>
                  </a:lnTo>
                  <a:lnTo>
                    <a:pt x="1782584" y="252209"/>
                  </a:lnTo>
                  <a:lnTo>
                    <a:pt x="1858137" y="258953"/>
                  </a:lnTo>
                  <a:lnTo>
                    <a:pt x="1861947" y="216306"/>
                  </a:lnTo>
                  <a:close/>
                </a:path>
                <a:path w="2366645" h="1882139">
                  <a:moveTo>
                    <a:pt x="1985149" y="227304"/>
                  </a:moveTo>
                  <a:lnTo>
                    <a:pt x="1909597" y="220548"/>
                  </a:lnTo>
                  <a:lnTo>
                    <a:pt x="1905787" y="263207"/>
                  </a:lnTo>
                  <a:lnTo>
                    <a:pt x="1981339" y="269951"/>
                  </a:lnTo>
                  <a:lnTo>
                    <a:pt x="1985149" y="227304"/>
                  </a:lnTo>
                  <a:close/>
                </a:path>
                <a:path w="2366645" h="1882139">
                  <a:moveTo>
                    <a:pt x="2213394" y="247700"/>
                  </a:moveTo>
                  <a:lnTo>
                    <a:pt x="2032279" y="231508"/>
                  </a:lnTo>
                  <a:lnTo>
                    <a:pt x="2028456" y="274154"/>
                  </a:lnTo>
                  <a:lnTo>
                    <a:pt x="2209584" y="290347"/>
                  </a:lnTo>
                  <a:lnTo>
                    <a:pt x="2213394" y="247700"/>
                  </a:lnTo>
                  <a:close/>
                </a:path>
                <a:path w="2366645" h="1882139">
                  <a:moveTo>
                    <a:pt x="2366340" y="261366"/>
                  </a:moveTo>
                  <a:lnTo>
                    <a:pt x="2290788" y="254609"/>
                  </a:lnTo>
                  <a:lnTo>
                    <a:pt x="2286965" y="297268"/>
                  </a:lnTo>
                  <a:lnTo>
                    <a:pt x="2362530" y="304012"/>
                  </a:lnTo>
                  <a:lnTo>
                    <a:pt x="2366340" y="261366"/>
                  </a:lnTo>
                  <a:close/>
                </a:path>
              </a:pathLst>
            </a:custGeom>
            <a:solidFill>
              <a:srgbClr val="A4BAC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454056" y="5113181"/>
              <a:ext cx="734060" cy="1261110"/>
            </a:xfrm>
            <a:custGeom>
              <a:avLst/>
              <a:gdLst/>
              <a:ahLst/>
              <a:cxnLst/>
              <a:rect l="l" t="t" r="r" b="b"/>
              <a:pathLst>
                <a:path w="734059" h="1261110">
                  <a:moveTo>
                    <a:pt x="85090" y="0"/>
                  </a:moveTo>
                  <a:lnTo>
                    <a:pt x="0" y="952080"/>
                  </a:lnTo>
                  <a:lnTo>
                    <a:pt x="387527" y="986688"/>
                  </a:lnTo>
                  <a:lnTo>
                    <a:pt x="471182" y="1238173"/>
                  </a:lnTo>
                  <a:lnTo>
                    <a:pt x="723912" y="1260767"/>
                  </a:lnTo>
                  <a:lnTo>
                    <a:pt x="648652" y="1010018"/>
                  </a:lnTo>
                  <a:lnTo>
                    <a:pt x="733742" y="57975"/>
                  </a:lnTo>
                  <a:lnTo>
                    <a:pt x="850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739662" y="2417880"/>
              <a:ext cx="683260" cy="7640955"/>
            </a:xfrm>
            <a:custGeom>
              <a:avLst/>
              <a:gdLst/>
              <a:ahLst/>
              <a:cxnLst/>
              <a:rect l="l" t="t" r="r" b="b"/>
              <a:pathLst>
                <a:path w="683259" h="7640955">
                  <a:moveTo>
                    <a:pt x="682761" y="0"/>
                  </a:moveTo>
                  <a:lnTo>
                    <a:pt x="0" y="7640519"/>
                  </a:lnTo>
                  <a:lnTo>
                    <a:pt x="682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739662" y="2417880"/>
              <a:ext cx="683260" cy="7640955"/>
            </a:xfrm>
            <a:custGeom>
              <a:avLst/>
              <a:gdLst/>
              <a:ahLst/>
              <a:cxnLst/>
              <a:rect l="l" t="t" r="r" b="b"/>
              <a:pathLst>
                <a:path w="683259" h="7640955">
                  <a:moveTo>
                    <a:pt x="682761" y="0"/>
                  </a:moveTo>
                  <a:lnTo>
                    <a:pt x="0" y="7640519"/>
                  </a:lnTo>
                  <a:lnTo>
                    <a:pt x="682761" y="0"/>
                  </a:lnTo>
                </a:path>
              </a:pathLst>
            </a:custGeom>
            <a:ln w="2475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420797" y="3008261"/>
              <a:ext cx="6115050" cy="5595620"/>
            </a:xfrm>
            <a:custGeom>
              <a:avLst/>
              <a:gdLst/>
              <a:ahLst/>
              <a:cxnLst/>
              <a:rect l="l" t="t" r="r" b="b"/>
              <a:pathLst>
                <a:path w="6115050" h="5595620">
                  <a:moveTo>
                    <a:pt x="4376686" y="4995456"/>
                  </a:moveTo>
                  <a:lnTo>
                    <a:pt x="4350537" y="5041150"/>
                  </a:lnTo>
                  <a:lnTo>
                    <a:pt x="4305287" y="5078387"/>
                  </a:lnTo>
                  <a:lnTo>
                    <a:pt x="4223232" y="5102110"/>
                  </a:lnTo>
                  <a:lnTo>
                    <a:pt x="4162856" y="5107330"/>
                  </a:lnTo>
                  <a:lnTo>
                    <a:pt x="4086631" y="5107279"/>
                  </a:lnTo>
                  <a:lnTo>
                    <a:pt x="3992346" y="5101323"/>
                  </a:lnTo>
                  <a:lnTo>
                    <a:pt x="0" y="4744567"/>
                  </a:lnTo>
                  <a:lnTo>
                    <a:pt x="543166" y="5044846"/>
                  </a:lnTo>
                  <a:lnTo>
                    <a:pt x="3995013" y="5353316"/>
                  </a:lnTo>
                  <a:lnTo>
                    <a:pt x="4062780" y="5363108"/>
                  </a:lnTo>
                  <a:lnTo>
                    <a:pt x="4122115" y="5378793"/>
                  </a:lnTo>
                  <a:lnTo>
                    <a:pt x="4173270" y="5399379"/>
                  </a:lnTo>
                  <a:lnTo>
                    <a:pt x="4216476" y="5423840"/>
                  </a:lnTo>
                  <a:lnTo>
                    <a:pt x="4251998" y="5451170"/>
                  </a:lnTo>
                  <a:lnTo>
                    <a:pt x="4280090" y="5480367"/>
                  </a:lnTo>
                  <a:lnTo>
                    <a:pt x="4314952" y="5540299"/>
                  </a:lnTo>
                  <a:lnTo>
                    <a:pt x="4323067" y="5595569"/>
                  </a:lnTo>
                  <a:lnTo>
                    <a:pt x="4376686" y="4995456"/>
                  </a:lnTo>
                  <a:close/>
                </a:path>
                <a:path w="6115050" h="5595620">
                  <a:moveTo>
                    <a:pt x="4522190" y="3367367"/>
                  </a:moveTo>
                  <a:lnTo>
                    <a:pt x="4496625" y="3406470"/>
                  </a:lnTo>
                  <a:lnTo>
                    <a:pt x="4451883" y="3438029"/>
                  </a:lnTo>
                  <a:lnTo>
                    <a:pt x="4370197" y="3457486"/>
                  </a:lnTo>
                  <a:lnTo>
                    <a:pt x="4309948" y="3461245"/>
                  </a:lnTo>
                  <a:lnTo>
                    <a:pt x="4233811" y="3460267"/>
                  </a:lnTo>
                  <a:lnTo>
                    <a:pt x="4139552" y="3453968"/>
                  </a:lnTo>
                  <a:lnTo>
                    <a:pt x="981227" y="3171723"/>
                  </a:lnTo>
                  <a:lnTo>
                    <a:pt x="369963" y="3116732"/>
                  </a:lnTo>
                  <a:lnTo>
                    <a:pt x="372186" y="3119209"/>
                  </a:lnTo>
                  <a:lnTo>
                    <a:pt x="292887" y="3124682"/>
                  </a:lnTo>
                  <a:lnTo>
                    <a:pt x="249275" y="3136989"/>
                  </a:lnTo>
                  <a:lnTo>
                    <a:pt x="208280" y="3155150"/>
                  </a:lnTo>
                  <a:lnTo>
                    <a:pt x="170446" y="3178721"/>
                  </a:lnTo>
                  <a:lnTo>
                    <a:pt x="136321" y="3207258"/>
                  </a:lnTo>
                  <a:lnTo>
                    <a:pt x="106413" y="3240303"/>
                  </a:lnTo>
                  <a:lnTo>
                    <a:pt x="81267" y="3277425"/>
                  </a:lnTo>
                  <a:lnTo>
                    <a:pt x="61417" y="3318167"/>
                  </a:lnTo>
                  <a:lnTo>
                    <a:pt x="47409" y="3362071"/>
                  </a:lnTo>
                  <a:lnTo>
                    <a:pt x="39776" y="3408705"/>
                  </a:lnTo>
                  <a:lnTo>
                    <a:pt x="39027" y="3455962"/>
                  </a:lnTo>
                  <a:lnTo>
                    <a:pt x="45034" y="3501656"/>
                  </a:lnTo>
                  <a:lnTo>
                    <a:pt x="57327" y="3545268"/>
                  </a:lnTo>
                  <a:lnTo>
                    <a:pt x="75501" y="3586264"/>
                  </a:lnTo>
                  <a:lnTo>
                    <a:pt x="99072" y="3624097"/>
                  </a:lnTo>
                  <a:lnTo>
                    <a:pt x="127609" y="3658235"/>
                  </a:lnTo>
                  <a:lnTo>
                    <a:pt x="160655" y="3688143"/>
                  </a:lnTo>
                  <a:lnTo>
                    <a:pt x="197777" y="3713276"/>
                  </a:lnTo>
                  <a:lnTo>
                    <a:pt x="238506" y="3733127"/>
                  </a:lnTo>
                  <a:lnTo>
                    <a:pt x="282422" y="3747135"/>
                  </a:lnTo>
                  <a:lnTo>
                    <a:pt x="329057" y="3754767"/>
                  </a:lnTo>
                  <a:lnTo>
                    <a:pt x="376313" y="3755517"/>
                  </a:lnTo>
                  <a:lnTo>
                    <a:pt x="422008" y="3749522"/>
                  </a:lnTo>
                  <a:lnTo>
                    <a:pt x="465620" y="3737216"/>
                  </a:lnTo>
                  <a:lnTo>
                    <a:pt x="506603" y="3719042"/>
                  </a:lnTo>
                  <a:lnTo>
                    <a:pt x="544436" y="3695471"/>
                  </a:lnTo>
                  <a:lnTo>
                    <a:pt x="578573" y="3666947"/>
                  </a:lnTo>
                  <a:lnTo>
                    <a:pt x="608482" y="3633889"/>
                  </a:lnTo>
                  <a:lnTo>
                    <a:pt x="633628" y="3596779"/>
                  </a:lnTo>
                  <a:lnTo>
                    <a:pt x="653465" y="3556038"/>
                  </a:lnTo>
                  <a:lnTo>
                    <a:pt x="667473" y="3512121"/>
                  </a:lnTo>
                  <a:lnTo>
                    <a:pt x="675119" y="3465487"/>
                  </a:lnTo>
                  <a:lnTo>
                    <a:pt x="675259" y="3456013"/>
                  </a:lnTo>
                  <a:lnTo>
                    <a:pt x="675919" y="3456724"/>
                  </a:lnTo>
                  <a:lnTo>
                    <a:pt x="700138" y="3404336"/>
                  </a:lnTo>
                  <a:lnTo>
                    <a:pt x="772058" y="3378466"/>
                  </a:lnTo>
                  <a:lnTo>
                    <a:pt x="833056" y="3376574"/>
                  </a:lnTo>
                  <a:lnTo>
                    <a:pt x="914603" y="3382657"/>
                  </a:lnTo>
                  <a:lnTo>
                    <a:pt x="4145318" y="3671354"/>
                  </a:lnTo>
                  <a:lnTo>
                    <a:pt x="4220146" y="3681984"/>
                  </a:lnTo>
                  <a:lnTo>
                    <a:pt x="4284700" y="3698659"/>
                  </a:lnTo>
                  <a:lnTo>
                    <a:pt x="4339285" y="3720173"/>
                  </a:lnTo>
                  <a:lnTo>
                    <a:pt x="4384256" y="3745331"/>
                  </a:lnTo>
                  <a:lnTo>
                    <a:pt x="4419905" y="3772966"/>
                  </a:lnTo>
                  <a:lnTo>
                    <a:pt x="4446575" y="3801872"/>
                  </a:lnTo>
                  <a:lnTo>
                    <a:pt x="4474286" y="3858755"/>
                  </a:lnTo>
                  <a:lnTo>
                    <a:pt x="4475988" y="3884345"/>
                  </a:lnTo>
                  <a:lnTo>
                    <a:pt x="4522190" y="3367367"/>
                  </a:lnTo>
                  <a:close/>
                </a:path>
                <a:path w="6115050" h="5595620">
                  <a:moveTo>
                    <a:pt x="5000244" y="15240"/>
                  </a:moveTo>
                  <a:lnTo>
                    <a:pt x="4829645" y="0"/>
                  </a:lnTo>
                  <a:lnTo>
                    <a:pt x="4759477" y="524065"/>
                  </a:lnTo>
                  <a:lnTo>
                    <a:pt x="4722634" y="801077"/>
                  </a:lnTo>
                  <a:lnTo>
                    <a:pt x="4707001" y="923112"/>
                  </a:lnTo>
                  <a:lnTo>
                    <a:pt x="4700473" y="982243"/>
                  </a:lnTo>
                  <a:lnTo>
                    <a:pt x="4695456" y="1023594"/>
                  </a:lnTo>
                  <a:lnTo>
                    <a:pt x="4686592" y="1066380"/>
                  </a:lnTo>
                  <a:lnTo>
                    <a:pt x="4671161" y="1105395"/>
                  </a:lnTo>
                  <a:lnTo>
                    <a:pt x="4646447" y="1135443"/>
                  </a:lnTo>
                  <a:lnTo>
                    <a:pt x="4609731" y="1151331"/>
                  </a:lnTo>
                  <a:lnTo>
                    <a:pt x="4558296" y="1147864"/>
                  </a:lnTo>
                  <a:lnTo>
                    <a:pt x="4558182" y="1149019"/>
                  </a:lnTo>
                  <a:lnTo>
                    <a:pt x="4330560" y="1128661"/>
                  </a:lnTo>
                  <a:lnTo>
                    <a:pt x="4319841" y="1248714"/>
                  </a:lnTo>
                  <a:lnTo>
                    <a:pt x="4663605" y="1279436"/>
                  </a:lnTo>
                  <a:lnTo>
                    <a:pt x="4590466" y="1902333"/>
                  </a:lnTo>
                  <a:lnTo>
                    <a:pt x="4568520" y="1947189"/>
                  </a:lnTo>
                  <a:lnTo>
                    <a:pt x="4535652" y="1977758"/>
                  </a:lnTo>
                  <a:lnTo>
                    <a:pt x="4490097" y="1991702"/>
                  </a:lnTo>
                  <a:lnTo>
                    <a:pt x="4430090" y="1986699"/>
                  </a:lnTo>
                  <a:lnTo>
                    <a:pt x="3495281" y="1709991"/>
                  </a:lnTo>
                  <a:lnTo>
                    <a:pt x="3455289" y="1698663"/>
                  </a:lnTo>
                  <a:lnTo>
                    <a:pt x="3414585" y="1687423"/>
                  </a:lnTo>
                  <a:lnTo>
                    <a:pt x="3372904" y="1676285"/>
                  </a:lnTo>
                  <a:lnTo>
                    <a:pt x="3329940" y="1665300"/>
                  </a:lnTo>
                  <a:lnTo>
                    <a:pt x="3285452" y="1654492"/>
                  </a:lnTo>
                  <a:lnTo>
                    <a:pt x="3239135" y="1643900"/>
                  </a:lnTo>
                  <a:lnTo>
                    <a:pt x="3190722" y="1633537"/>
                  </a:lnTo>
                  <a:lnTo>
                    <a:pt x="3139948" y="1623453"/>
                  </a:lnTo>
                  <a:lnTo>
                    <a:pt x="3086506" y="1613687"/>
                  </a:lnTo>
                  <a:lnTo>
                    <a:pt x="3030143" y="1604238"/>
                  </a:lnTo>
                  <a:lnTo>
                    <a:pt x="2970568" y="1595170"/>
                  </a:lnTo>
                  <a:lnTo>
                    <a:pt x="2620962" y="1563928"/>
                  </a:lnTo>
                  <a:lnTo>
                    <a:pt x="2169160" y="1536293"/>
                  </a:lnTo>
                  <a:lnTo>
                    <a:pt x="324256" y="1371422"/>
                  </a:lnTo>
                  <a:lnTo>
                    <a:pt x="297256" y="1673656"/>
                  </a:lnTo>
                  <a:lnTo>
                    <a:pt x="3367862" y="1948027"/>
                  </a:lnTo>
                  <a:lnTo>
                    <a:pt x="3871531" y="2087308"/>
                  </a:lnTo>
                  <a:lnTo>
                    <a:pt x="4248023" y="2190800"/>
                  </a:lnTo>
                  <a:lnTo>
                    <a:pt x="4482617" y="2254097"/>
                  </a:lnTo>
                  <a:lnTo>
                    <a:pt x="4565091" y="2278100"/>
                  </a:lnTo>
                  <a:lnTo>
                    <a:pt x="4605388" y="2308529"/>
                  </a:lnTo>
                  <a:lnTo>
                    <a:pt x="4615053" y="2365578"/>
                  </a:lnTo>
                  <a:lnTo>
                    <a:pt x="4605604" y="2469426"/>
                  </a:lnTo>
                  <a:lnTo>
                    <a:pt x="4794809" y="1291158"/>
                  </a:lnTo>
                  <a:lnTo>
                    <a:pt x="4863198" y="1297266"/>
                  </a:lnTo>
                  <a:lnTo>
                    <a:pt x="4867529" y="1248752"/>
                  </a:lnTo>
                  <a:lnTo>
                    <a:pt x="4889830" y="1250734"/>
                  </a:lnTo>
                  <a:lnTo>
                    <a:pt x="5000244" y="15240"/>
                  </a:lnTo>
                  <a:close/>
                </a:path>
                <a:path w="6115050" h="5595620">
                  <a:moveTo>
                    <a:pt x="6114821" y="3631336"/>
                  </a:moveTo>
                  <a:lnTo>
                    <a:pt x="4867783" y="3507867"/>
                  </a:lnTo>
                  <a:lnTo>
                    <a:pt x="4827663" y="3497783"/>
                  </a:lnTo>
                  <a:lnTo>
                    <a:pt x="4779543" y="3443897"/>
                  </a:lnTo>
                  <a:lnTo>
                    <a:pt x="4770628" y="3401047"/>
                  </a:lnTo>
                  <a:lnTo>
                    <a:pt x="4771212" y="3348228"/>
                  </a:lnTo>
                  <a:lnTo>
                    <a:pt x="4721339" y="3906266"/>
                  </a:lnTo>
                  <a:lnTo>
                    <a:pt x="4734382" y="3851859"/>
                  </a:lnTo>
                  <a:lnTo>
                    <a:pt x="4754677" y="3815702"/>
                  </a:lnTo>
                  <a:lnTo>
                    <a:pt x="4790491" y="3797033"/>
                  </a:lnTo>
                  <a:lnTo>
                    <a:pt x="4850079" y="3795090"/>
                  </a:lnTo>
                  <a:lnTo>
                    <a:pt x="6114821" y="3918635"/>
                  </a:lnTo>
                  <a:lnTo>
                    <a:pt x="6114821" y="3795090"/>
                  </a:lnTo>
                  <a:lnTo>
                    <a:pt x="6114821" y="3631336"/>
                  </a:lnTo>
                  <a:close/>
                </a:path>
                <a:path w="6115050" h="5595620">
                  <a:moveTo>
                    <a:pt x="6114834" y="2274468"/>
                  </a:moveTo>
                  <a:lnTo>
                    <a:pt x="4985626" y="2189188"/>
                  </a:lnTo>
                  <a:lnTo>
                    <a:pt x="4937049" y="2176348"/>
                  </a:lnTo>
                  <a:lnTo>
                    <a:pt x="4904994" y="2148865"/>
                  </a:lnTo>
                  <a:lnTo>
                    <a:pt x="4888573" y="2107501"/>
                  </a:lnTo>
                  <a:lnTo>
                    <a:pt x="4886960" y="2053005"/>
                  </a:lnTo>
                  <a:lnTo>
                    <a:pt x="4844897" y="2523693"/>
                  </a:lnTo>
                  <a:lnTo>
                    <a:pt x="4857166" y="2477935"/>
                  </a:lnTo>
                  <a:lnTo>
                    <a:pt x="4876939" y="2447671"/>
                  </a:lnTo>
                  <a:lnTo>
                    <a:pt x="4912449" y="2432393"/>
                  </a:lnTo>
                  <a:lnTo>
                    <a:pt x="4971935" y="2431567"/>
                  </a:lnTo>
                  <a:lnTo>
                    <a:pt x="6114834" y="2529687"/>
                  </a:lnTo>
                  <a:lnTo>
                    <a:pt x="6114834" y="2431567"/>
                  </a:lnTo>
                  <a:lnTo>
                    <a:pt x="6114834" y="22744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616966" y="4815726"/>
              <a:ext cx="16510" cy="184150"/>
            </a:xfrm>
            <a:custGeom>
              <a:avLst/>
              <a:gdLst/>
              <a:ahLst/>
              <a:cxnLst/>
              <a:rect l="l" t="t" r="r" b="b"/>
              <a:pathLst>
                <a:path w="16509" h="184150">
                  <a:moveTo>
                    <a:pt x="0" y="183807"/>
                  </a:moveTo>
                  <a:lnTo>
                    <a:pt x="16421" y="0"/>
                  </a:lnTo>
                </a:path>
              </a:pathLst>
            </a:custGeom>
            <a:ln w="371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759721" y="3630195"/>
              <a:ext cx="109855" cy="315595"/>
            </a:xfrm>
            <a:custGeom>
              <a:avLst/>
              <a:gdLst/>
              <a:ahLst/>
              <a:cxnLst/>
              <a:rect l="l" t="t" r="r" b="b"/>
              <a:pathLst>
                <a:path w="109854" h="315595">
                  <a:moveTo>
                    <a:pt x="19011" y="0"/>
                  </a:moveTo>
                  <a:lnTo>
                    <a:pt x="0" y="212699"/>
                  </a:lnTo>
                  <a:lnTo>
                    <a:pt x="7485" y="250784"/>
                  </a:lnTo>
                  <a:lnTo>
                    <a:pt x="23660" y="280627"/>
                  </a:lnTo>
                  <a:lnTo>
                    <a:pt x="48531" y="302223"/>
                  </a:lnTo>
                  <a:lnTo>
                    <a:pt x="82105" y="315569"/>
                  </a:lnTo>
                  <a:lnTo>
                    <a:pt x="109562" y="8089"/>
                  </a:lnTo>
                  <a:lnTo>
                    <a:pt x="19011" y="0"/>
                  </a:lnTo>
                  <a:close/>
                </a:path>
              </a:pathLst>
            </a:custGeom>
            <a:solidFill>
              <a:srgbClr val="A4BAC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525898" y="2337637"/>
              <a:ext cx="607060" cy="2304415"/>
            </a:xfrm>
            <a:custGeom>
              <a:avLst/>
              <a:gdLst/>
              <a:ahLst/>
              <a:cxnLst/>
              <a:rect l="l" t="t" r="r" b="b"/>
              <a:pathLst>
                <a:path w="607059" h="2304415">
                  <a:moveTo>
                    <a:pt x="606996" y="1238580"/>
                  </a:moveTo>
                  <a:lnTo>
                    <a:pt x="204736" y="1202651"/>
                  </a:lnTo>
                  <a:lnTo>
                    <a:pt x="311645" y="6400"/>
                  </a:lnTo>
                  <a:lnTo>
                    <a:pt x="240042" y="0"/>
                  </a:lnTo>
                  <a:lnTo>
                    <a:pt x="133121" y="1196251"/>
                  </a:lnTo>
                  <a:lnTo>
                    <a:pt x="95211" y="1192860"/>
                  </a:lnTo>
                  <a:lnTo>
                    <a:pt x="0" y="2258504"/>
                  </a:lnTo>
                  <a:lnTo>
                    <a:pt x="511771" y="2304237"/>
                  </a:lnTo>
                  <a:lnTo>
                    <a:pt x="606996" y="1238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981507" y="2419222"/>
              <a:ext cx="697865" cy="1476375"/>
            </a:xfrm>
            <a:custGeom>
              <a:avLst/>
              <a:gdLst/>
              <a:ahLst/>
              <a:cxnLst/>
              <a:rect l="l" t="t" r="r" b="b"/>
              <a:pathLst>
                <a:path w="697865" h="1476375">
                  <a:moveTo>
                    <a:pt x="697407" y="0"/>
                  </a:moveTo>
                  <a:lnTo>
                    <a:pt x="565480" y="1476336"/>
                  </a:lnTo>
                  <a:lnTo>
                    <a:pt x="0" y="1425803"/>
                  </a:lnTo>
                </a:path>
              </a:pathLst>
            </a:custGeom>
            <a:ln w="742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207478" y="5020698"/>
              <a:ext cx="490855" cy="142875"/>
            </a:xfrm>
            <a:custGeom>
              <a:avLst/>
              <a:gdLst/>
              <a:ahLst/>
              <a:cxnLst/>
              <a:rect l="l" t="t" r="r" b="b"/>
              <a:pathLst>
                <a:path w="490854" h="142875">
                  <a:moveTo>
                    <a:pt x="8902" y="0"/>
                  </a:moveTo>
                  <a:lnTo>
                    <a:pt x="0" y="99517"/>
                  </a:lnTo>
                  <a:lnTo>
                    <a:pt x="481761" y="142570"/>
                  </a:lnTo>
                  <a:lnTo>
                    <a:pt x="490651" y="43065"/>
                  </a:lnTo>
                  <a:lnTo>
                    <a:pt x="89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207478" y="5020698"/>
              <a:ext cx="490855" cy="142875"/>
            </a:xfrm>
            <a:custGeom>
              <a:avLst/>
              <a:gdLst/>
              <a:ahLst/>
              <a:cxnLst/>
              <a:rect l="l" t="t" r="r" b="b"/>
              <a:pathLst>
                <a:path w="490854" h="142875">
                  <a:moveTo>
                    <a:pt x="0" y="99517"/>
                  </a:moveTo>
                  <a:lnTo>
                    <a:pt x="481761" y="142570"/>
                  </a:lnTo>
                  <a:lnTo>
                    <a:pt x="490651" y="43065"/>
                  </a:lnTo>
                  <a:lnTo>
                    <a:pt x="8902" y="0"/>
                  </a:lnTo>
                  <a:lnTo>
                    <a:pt x="0" y="99517"/>
                  </a:lnTo>
                  <a:close/>
                </a:path>
              </a:pathLst>
            </a:custGeom>
            <a:ln w="49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368327" y="4386587"/>
              <a:ext cx="128270" cy="1434465"/>
            </a:xfrm>
            <a:custGeom>
              <a:avLst/>
              <a:gdLst/>
              <a:ahLst/>
              <a:cxnLst/>
              <a:rect l="l" t="t" r="r" b="b"/>
              <a:pathLst>
                <a:path w="128270" h="1434464">
                  <a:moveTo>
                    <a:pt x="128142" y="0"/>
                  </a:moveTo>
                  <a:lnTo>
                    <a:pt x="0" y="1433842"/>
                  </a:lnTo>
                </a:path>
              </a:pathLst>
            </a:custGeom>
            <a:ln w="49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354766" y="6416967"/>
              <a:ext cx="688340" cy="1349375"/>
            </a:xfrm>
            <a:custGeom>
              <a:avLst/>
              <a:gdLst/>
              <a:ahLst/>
              <a:cxnLst/>
              <a:rect l="l" t="t" r="r" b="b"/>
              <a:pathLst>
                <a:path w="688340" h="1349375">
                  <a:moveTo>
                    <a:pt x="105813" y="0"/>
                  </a:moveTo>
                  <a:lnTo>
                    <a:pt x="3451" y="1145349"/>
                  </a:lnTo>
                  <a:lnTo>
                    <a:pt x="0" y="1192415"/>
                  </a:lnTo>
                  <a:lnTo>
                    <a:pt x="8032" y="1234224"/>
                  </a:lnTo>
                  <a:lnTo>
                    <a:pt x="29890" y="1268547"/>
                  </a:lnTo>
                  <a:lnTo>
                    <a:pt x="67917" y="1293153"/>
                  </a:lnTo>
                  <a:lnTo>
                    <a:pt x="124457" y="1305814"/>
                  </a:lnTo>
                  <a:lnTo>
                    <a:pt x="610956" y="1349286"/>
                  </a:lnTo>
                  <a:lnTo>
                    <a:pt x="688006" y="486879"/>
                  </a:lnTo>
                  <a:lnTo>
                    <a:pt x="261553" y="448767"/>
                  </a:lnTo>
                  <a:lnTo>
                    <a:pt x="300085" y="17373"/>
                  </a:lnTo>
                  <a:lnTo>
                    <a:pt x="1058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489108" y="6859664"/>
              <a:ext cx="553720" cy="708025"/>
            </a:xfrm>
            <a:custGeom>
              <a:avLst/>
              <a:gdLst/>
              <a:ahLst/>
              <a:cxnLst/>
              <a:rect l="l" t="t" r="r" b="b"/>
              <a:pathLst>
                <a:path w="553720" h="708025">
                  <a:moveTo>
                    <a:pt x="59270" y="0"/>
                  </a:moveTo>
                  <a:lnTo>
                    <a:pt x="0" y="663397"/>
                  </a:lnTo>
                  <a:lnTo>
                    <a:pt x="494385" y="707580"/>
                  </a:lnTo>
                  <a:lnTo>
                    <a:pt x="553669" y="44183"/>
                  </a:lnTo>
                  <a:lnTo>
                    <a:pt x="59270" y="0"/>
                  </a:lnTo>
                  <a:close/>
                </a:path>
              </a:pathLst>
            </a:custGeom>
            <a:solidFill>
              <a:srgbClr val="1B3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1603" y="2617576"/>
              <a:ext cx="125145" cy="125133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150196" y="1862796"/>
              <a:ext cx="854710" cy="1153160"/>
            </a:xfrm>
            <a:custGeom>
              <a:avLst/>
              <a:gdLst/>
              <a:ahLst/>
              <a:cxnLst/>
              <a:rect l="l" t="t" r="r" b="b"/>
              <a:pathLst>
                <a:path w="854710" h="1153160">
                  <a:moveTo>
                    <a:pt x="96926" y="0"/>
                  </a:moveTo>
                  <a:lnTo>
                    <a:pt x="0" y="1084719"/>
                  </a:lnTo>
                  <a:lnTo>
                    <a:pt x="241617" y="1106258"/>
                  </a:lnTo>
                  <a:lnTo>
                    <a:pt x="281838" y="656551"/>
                  </a:lnTo>
                  <a:lnTo>
                    <a:pt x="560120" y="681431"/>
                  </a:lnTo>
                  <a:lnTo>
                    <a:pt x="520014" y="1131138"/>
                  </a:lnTo>
                  <a:lnTo>
                    <a:pt x="761644" y="1152677"/>
                  </a:lnTo>
                  <a:lnTo>
                    <a:pt x="815238" y="553808"/>
                  </a:lnTo>
                  <a:lnTo>
                    <a:pt x="811276" y="553440"/>
                  </a:lnTo>
                  <a:lnTo>
                    <a:pt x="854608" y="67716"/>
                  </a:lnTo>
                  <a:lnTo>
                    <a:pt x="96926" y="0"/>
                  </a:lnTo>
                  <a:close/>
                </a:path>
              </a:pathLst>
            </a:custGeom>
            <a:solidFill>
              <a:srgbClr val="FFCD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244827" y="4370930"/>
              <a:ext cx="224790" cy="1381760"/>
            </a:xfrm>
            <a:custGeom>
              <a:avLst/>
              <a:gdLst/>
              <a:ahLst/>
              <a:cxnLst/>
              <a:rect l="l" t="t" r="r" b="b"/>
              <a:pathLst>
                <a:path w="224789" h="1381760">
                  <a:moveTo>
                    <a:pt x="173693" y="0"/>
                  </a:moveTo>
                  <a:lnTo>
                    <a:pt x="145199" y="5750"/>
                  </a:lnTo>
                  <a:lnTo>
                    <a:pt x="121581" y="29214"/>
                  </a:lnTo>
                  <a:lnTo>
                    <a:pt x="109207" y="71388"/>
                  </a:lnTo>
                  <a:lnTo>
                    <a:pt x="159232" y="75858"/>
                  </a:lnTo>
                  <a:lnTo>
                    <a:pt x="49733" y="1301053"/>
                  </a:lnTo>
                  <a:lnTo>
                    <a:pt x="0" y="1296341"/>
                  </a:lnTo>
                  <a:lnTo>
                    <a:pt x="4589" y="1341156"/>
                  </a:lnTo>
                  <a:lnTo>
                    <a:pt x="23503" y="1369826"/>
                  </a:lnTo>
                  <a:lnTo>
                    <a:pt x="50365" y="1381647"/>
                  </a:lnTo>
                  <a:lnTo>
                    <a:pt x="78794" y="1375916"/>
                  </a:lnTo>
                  <a:lnTo>
                    <a:pt x="102414" y="1351932"/>
                  </a:lnTo>
                  <a:lnTo>
                    <a:pt x="114846" y="1308990"/>
                  </a:lnTo>
                  <a:lnTo>
                    <a:pt x="224739" y="79059"/>
                  </a:lnTo>
                  <a:lnTo>
                    <a:pt x="219831" y="37650"/>
                  </a:lnTo>
                  <a:lnTo>
                    <a:pt x="200693" y="10965"/>
                  </a:lnTo>
                  <a:lnTo>
                    <a:pt x="173693" y="0"/>
                  </a:lnTo>
                  <a:close/>
                </a:path>
              </a:pathLst>
            </a:custGeom>
            <a:solidFill>
              <a:srgbClr val="A4BAC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6225" y="5811957"/>
              <a:ext cx="108584" cy="11570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44338" y="4167555"/>
              <a:ext cx="134327" cy="126034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784134" y="3517709"/>
              <a:ext cx="3831590" cy="342900"/>
            </a:xfrm>
            <a:custGeom>
              <a:avLst/>
              <a:gdLst/>
              <a:ahLst/>
              <a:cxnLst/>
              <a:rect l="l" t="t" r="r" b="b"/>
              <a:pathLst>
                <a:path w="3831590" h="342900">
                  <a:moveTo>
                    <a:pt x="3831348" y="342379"/>
                  </a:moveTo>
                  <a:lnTo>
                    <a:pt x="0" y="0"/>
                  </a:lnTo>
                </a:path>
              </a:pathLst>
            </a:custGeom>
            <a:ln w="49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864207" y="3525760"/>
              <a:ext cx="363855" cy="401955"/>
            </a:xfrm>
            <a:custGeom>
              <a:avLst/>
              <a:gdLst/>
              <a:ahLst/>
              <a:cxnLst/>
              <a:rect l="l" t="t" r="r" b="b"/>
              <a:pathLst>
                <a:path w="363854" h="401954">
                  <a:moveTo>
                    <a:pt x="9969" y="0"/>
                  </a:moveTo>
                  <a:lnTo>
                    <a:pt x="0" y="111620"/>
                  </a:lnTo>
                  <a:lnTo>
                    <a:pt x="242595" y="401840"/>
                  </a:lnTo>
                  <a:lnTo>
                    <a:pt x="363258" y="31572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24063" y="3848333"/>
              <a:ext cx="248920" cy="607695"/>
            </a:xfrm>
            <a:custGeom>
              <a:avLst/>
              <a:gdLst/>
              <a:ahLst/>
              <a:cxnLst/>
              <a:rect l="l" t="t" r="r" b="b"/>
              <a:pathLst>
                <a:path w="248920" h="607695">
                  <a:moveTo>
                    <a:pt x="52311" y="0"/>
                  </a:moveTo>
                  <a:lnTo>
                    <a:pt x="0" y="585266"/>
                  </a:lnTo>
                  <a:lnTo>
                    <a:pt x="248526" y="607453"/>
                  </a:lnTo>
                  <a:lnTo>
                    <a:pt x="217420" y="594201"/>
                  </a:lnTo>
                  <a:lnTo>
                    <a:pt x="189008" y="575777"/>
                  </a:lnTo>
                  <a:lnTo>
                    <a:pt x="141144" y="523126"/>
                  </a:lnTo>
                  <a:lnTo>
                    <a:pt x="122133" y="488753"/>
                  </a:lnTo>
                  <a:lnTo>
                    <a:pt x="106697" y="448921"/>
                  </a:lnTo>
                  <a:lnTo>
                    <a:pt x="95056" y="403555"/>
                  </a:lnTo>
                  <a:lnTo>
                    <a:pt x="87430" y="352585"/>
                  </a:lnTo>
                  <a:lnTo>
                    <a:pt x="84039" y="295937"/>
                  </a:lnTo>
                  <a:lnTo>
                    <a:pt x="85105" y="233541"/>
                  </a:lnTo>
                  <a:lnTo>
                    <a:pt x="90847" y="165323"/>
                  </a:lnTo>
                  <a:lnTo>
                    <a:pt x="101485" y="91211"/>
                  </a:lnTo>
                  <a:lnTo>
                    <a:pt x="97652" y="57780"/>
                  </a:lnTo>
                  <a:lnTo>
                    <a:pt x="88042" y="31608"/>
                  </a:lnTo>
                  <a:lnTo>
                    <a:pt x="72860" y="12435"/>
                  </a:lnTo>
                  <a:lnTo>
                    <a:pt x="52311" y="0"/>
                  </a:lnTo>
                  <a:close/>
                </a:path>
              </a:pathLst>
            </a:custGeom>
            <a:solidFill>
              <a:srgbClr val="A4BAC3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835762" y="1400034"/>
              <a:ext cx="8700135" cy="3019425"/>
            </a:xfrm>
            <a:custGeom>
              <a:avLst/>
              <a:gdLst/>
              <a:ahLst/>
              <a:cxnLst/>
              <a:rect l="l" t="t" r="r" b="b"/>
              <a:pathLst>
                <a:path w="8700135" h="3019425">
                  <a:moveTo>
                    <a:pt x="1137602" y="2274697"/>
                  </a:moveTo>
                  <a:lnTo>
                    <a:pt x="1053096" y="2267166"/>
                  </a:lnTo>
                  <a:lnTo>
                    <a:pt x="1001153" y="2848419"/>
                  </a:lnTo>
                  <a:lnTo>
                    <a:pt x="1085659" y="2855976"/>
                  </a:lnTo>
                  <a:lnTo>
                    <a:pt x="1137602" y="2274697"/>
                  </a:lnTo>
                  <a:close/>
                </a:path>
                <a:path w="8700135" h="3019425">
                  <a:moveTo>
                    <a:pt x="2033689" y="2901670"/>
                  </a:moveTo>
                  <a:lnTo>
                    <a:pt x="1767535" y="2877883"/>
                  </a:lnTo>
                  <a:lnTo>
                    <a:pt x="1757019" y="2995574"/>
                  </a:lnTo>
                  <a:lnTo>
                    <a:pt x="2023173" y="3019348"/>
                  </a:lnTo>
                  <a:lnTo>
                    <a:pt x="2033689" y="2901670"/>
                  </a:lnTo>
                  <a:close/>
                </a:path>
                <a:path w="8700135" h="3019425">
                  <a:moveTo>
                    <a:pt x="8699856" y="741565"/>
                  </a:moveTo>
                  <a:lnTo>
                    <a:pt x="6271450" y="534568"/>
                  </a:lnTo>
                  <a:lnTo>
                    <a:pt x="0" y="0"/>
                  </a:lnTo>
                  <a:lnTo>
                    <a:pt x="342709" y="568909"/>
                  </a:lnTo>
                  <a:lnTo>
                    <a:pt x="645096" y="534568"/>
                  </a:lnTo>
                  <a:lnTo>
                    <a:pt x="4647628" y="892225"/>
                  </a:lnTo>
                  <a:lnTo>
                    <a:pt x="5081740" y="1058887"/>
                  </a:lnTo>
                  <a:lnTo>
                    <a:pt x="5836450" y="1093939"/>
                  </a:lnTo>
                  <a:lnTo>
                    <a:pt x="6207112" y="1044092"/>
                  </a:lnTo>
                  <a:lnTo>
                    <a:pt x="8699856" y="1245400"/>
                  </a:lnTo>
                  <a:lnTo>
                    <a:pt x="8699856" y="1044092"/>
                  </a:lnTo>
                  <a:lnTo>
                    <a:pt x="8699856" y="7415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72348" y="2467264"/>
              <a:ext cx="139001" cy="16390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1709011" y="2290898"/>
              <a:ext cx="927735" cy="1562735"/>
            </a:xfrm>
            <a:custGeom>
              <a:avLst/>
              <a:gdLst/>
              <a:ahLst/>
              <a:cxnLst/>
              <a:rect l="l" t="t" r="r" b="b"/>
              <a:pathLst>
                <a:path w="927734" h="1562735">
                  <a:moveTo>
                    <a:pt x="133286" y="0"/>
                  </a:moveTo>
                  <a:lnTo>
                    <a:pt x="0" y="1491564"/>
                  </a:lnTo>
                  <a:lnTo>
                    <a:pt x="793978" y="1562519"/>
                  </a:lnTo>
                  <a:lnTo>
                    <a:pt x="927252" y="70942"/>
                  </a:lnTo>
                  <a:lnTo>
                    <a:pt x="133286" y="0"/>
                  </a:lnTo>
                  <a:close/>
                </a:path>
              </a:pathLst>
            </a:custGeom>
            <a:solidFill>
              <a:srgbClr val="F38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455127" y="5459483"/>
              <a:ext cx="464820" cy="642620"/>
            </a:xfrm>
            <a:custGeom>
              <a:avLst/>
              <a:gdLst/>
              <a:ahLst/>
              <a:cxnLst/>
              <a:rect l="l" t="t" r="r" b="b"/>
              <a:pathLst>
                <a:path w="464820" h="642620">
                  <a:moveTo>
                    <a:pt x="54114" y="0"/>
                  </a:moveTo>
                  <a:lnTo>
                    <a:pt x="0" y="605853"/>
                  </a:lnTo>
                  <a:lnTo>
                    <a:pt x="410667" y="642543"/>
                  </a:lnTo>
                  <a:lnTo>
                    <a:pt x="464807" y="36702"/>
                  </a:lnTo>
                  <a:lnTo>
                    <a:pt x="54114" y="0"/>
                  </a:lnTo>
                  <a:close/>
                </a:path>
              </a:pathLst>
            </a:custGeom>
            <a:solidFill>
              <a:srgbClr val="FFCD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333247" y="3660724"/>
              <a:ext cx="63500" cy="707390"/>
            </a:xfrm>
            <a:custGeom>
              <a:avLst/>
              <a:gdLst/>
              <a:ahLst/>
              <a:cxnLst/>
              <a:rect l="l" t="t" r="r" b="b"/>
              <a:pathLst>
                <a:path w="63500" h="707389">
                  <a:moveTo>
                    <a:pt x="63169" y="0"/>
                  </a:moveTo>
                  <a:lnTo>
                    <a:pt x="0" y="706805"/>
                  </a:lnTo>
                </a:path>
              </a:pathLst>
            </a:custGeom>
            <a:ln w="371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 rot="300000">
            <a:off x="4800935" y="1514723"/>
            <a:ext cx="934073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950" b="1" spc="-125" dirty="0">
                <a:solidFill>
                  <a:srgbClr val="445363"/>
                </a:solidFill>
                <a:latin typeface="Trebuchet MS"/>
                <a:cs typeface="Trebuchet MS"/>
              </a:rPr>
              <a:t>T</a:t>
            </a:r>
            <a:r>
              <a:rPr sz="950" b="1" dirty="0">
                <a:solidFill>
                  <a:srgbClr val="445363"/>
                </a:solidFill>
                <a:latin typeface="Trebuchet MS"/>
                <a:cs typeface="Trebuchet MS"/>
              </a:rPr>
              <a:t>o</a:t>
            </a:r>
            <a:r>
              <a:rPr sz="950" b="1" spc="-9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50" b="1" spc="5" dirty="0">
                <a:solidFill>
                  <a:srgbClr val="445363"/>
                </a:solidFill>
                <a:latin typeface="Trebuchet MS"/>
                <a:cs typeface="Trebuchet MS"/>
              </a:rPr>
              <a:t>Hamp</a:t>
            </a:r>
            <a:r>
              <a:rPr sz="950" b="1" spc="-10" dirty="0">
                <a:solidFill>
                  <a:srgbClr val="445363"/>
                </a:solidFill>
                <a:latin typeface="Trebuchet MS"/>
                <a:cs typeface="Trebuchet MS"/>
              </a:rPr>
              <a:t>t</a:t>
            </a:r>
            <a:r>
              <a:rPr sz="950" b="1" dirty="0">
                <a:solidFill>
                  <a:srgbClr val="445363"/>
                </a:solidFill>
                <a:latin typeface="Trebuchet MS"/>
                <a:cs typeface="Trebuchet MS"/>
              </a:rPr>
              <a:t>on</a:t>
            </a:r>
            <a:r>
              <a:rPr sz="950" b="1" spc="-9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50" b="1" spc="-70" dirty="0">
                <a:solidFill>
                  <a:srgbClr val="445363"/>
                </a:solidFill>
                <a:latin typeface="Trebuchet MS"/>
                <a:cs typeface="Trebuchet MS"/>
              </a:rPr>
              <a:t>A</a:t>
            </a:r>
            <a:r>
              <a:rPr sz="950" b="1" spc="-10" dirty="0">
                <a:solidFill>
                  <a:srgbClr val="445363"/>
                </a:solidFill>
                <a:latin typeface="Trebuchet MS"/>
                <a:cs typeface="Trebuchet MS"/>
              </a:rPr>
              <a:t>v</a:t>
            </a:r>
            <a:r>
              <a:rPr sz="950" b="1" spc="-50" dirty="0">
                <a:solidFill>
                  <a:srgbClr val="445363"/>
                </a:solidFill>
                <a:latin typeface="Trebuchet MS"/>
                <a:cs typeface="Trebuchet MS"/>
              </a:rPr>
              <a:t>e.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 rot="300000">
            <a:off x="13190500" y="2278201"/>
            <a:ext cx="1236843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950" b="1" spc="-125" dirty="0">
                <a:solidFill>
                  <a:srgbClr val="445363"/>
                </a:solidFill>
                <a:latin typeface="Trebuchet MS"/>
                <a:cs typeface="Trebuchet MS"/>
              </a:rPr>
              <a:t>T</a:t>
            </a:r>
            <a:r>
              <a:rPr sz="950" b="1" dirty="0">
                <a:solidFill>
                  <a:srgbClr val="445363"/>
                </a:solidFill>
                <a:latin typeface="Trebuchet MS"/>
                <a:cs typeface="Trebuchet MS"/>
              </a:rPr>
              <a:t>o</a:t>
            </a:r>
            <a:r>
              <a:rPr sz="950" b="1" spc="-9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50" b="1" spc="5" dirty="0">
                <a:solidFill>
                  <a:srgbClr val="445363"/>
                </a:solidFill>
                <a:latin typeface="Trebuchet MS"/>
                <a:cs typeface="Trebuchet MS"/>
              </a:rPr>
              <a:t>Kingshigh</a:t>
            </a:r>
            <a:r>
              <a:rPr sz="950" b="1" spc="-5" dirty="0">
                <a:solidFill>
                  <a:srgbClr val="445363"/>
                </a:solidFill>
                <a:latin typeface="Trebuchet MS"/>
                <a:cs typeface="Trebuchet MS"/>
              </a:rPr>
              <a:t>w</a:t>
            </a:r>
            <a:r>
              <a:rPr sz="950" b="1" spc="5" dirty="0">
                <a:solidFill>
                  <a:srgbClr val="445363"/>
                </a:solidFill>
                <a:latin typeface="Trebuchet MS"/>
                <a:cs typeface="Trebuchet MS"/>
              </a:rPr>
              <a:t>ay</a:t>
            </a:r>
            <a:r>
              <a:rPr sz="950" b="1" spc="-9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50" b="1" spc="5" dirty="0">
                <a:solidFill>
                  <a:srgbClr val="445363"/>
                </a:solidFill>
                <a:latin typeface="Trebuchet MS"/>
                <a:cs typeface="Trebuchet MS"/>
              </a:rPr>
              <a:t>Bl</a:t>
            </a:r>
            <a:r>
              <a:rPr sz="950" b="1" spc="-5" dirty="0">
                <a:solidFill>
                  <a:srgbClr val="445363"/>
                </a:solidFill>
                <a:latin typeface="Trebuchet MS"/>
                <a:cs typeface="Trebuchet MS"/>
              </a:rPr>
              <a:t>v</a:t>
            </a:r>
            <a:r>
              <a:rPr sz="950" b="1" spc="-25" dirty="0">
                <a:solidFill>
                  <a:srgbClr val="445363"/>
                </a:solidFill>
                <a:latin typeface="Trebuchet MS"/>
                <a:cs typeface="Trebuchet MS"/>
              </a:rPr>
              <a:t>d.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 rot="16560000">
            <a:off x="13935429" y="3592038"/>
            <a:ext cx="769488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50" b="1" dirty="0">
                <a:solidFill>
                  <a:srgbClr val="445363"/>
                </a:solidFill>
                <a:latin typeface="Trebuchet MS"/>
                <a:cs typeface="Trebuchet MS"/>
              </a:rPr>
              <a:t>Macklind</a:t>
            </a:r>
            <a:r>
              <a:rPr sz="950" b="1" spc="-105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1425" b="1" spc="-135" baseline="2923" dirty="0">
                <a:solidFill>
                  <a:srgbClr val="445363"/>
                </a:solidFill>
                <a:latin typeface="Trebuchet MS"/>
                <a:cs typeface="Trebuchet MS"/>
              </a:rPr>
              <a:t>A</a:t>
            </a:r>
            <a:r>
              <a:rPr sz="1425" b="1" spc="-37" baseline="2923" dirty="0">
                <a:solidFill>
                  <a:srgbClr val="445363"/>
                </a:solidFill>
                <a:latin typeface="Trebuchet MS"/>
                <a:cs typeface="Trebuchet MS"/>
              </a:rPr>
              <a:t>v</a:t>
            </a:r>
            <a:r>
              <a:rPr sz="1425" b="1" spc="-75" baseline="5847" dirty="0">
                <a:solidFill>
                  <a:srgbClr val="445363"/>
                </a:solidFill>
                <a:latin typeface="Trebuchet MS"/>
                <a:cs typeface="Trebuchet MS"/>
              </a:rPr>
              <a:t>e.</a:t>
            </a:r>
            <a:endParaRPr sz="1425" baseline="5847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 rot="16560000">
            <a:off x="13329252" y="9335405"/>
            <a:ext cx="956736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5"/>
              </a:lnSpc>
            </a:pPr>
            <a:r>
              <a:rPr sz="950" b="1" spc="-5" dirty="0">
                <a:solidFill>
                  <a:srgbClr val="445363"/>
                </a:solidFill>
                <a:latin typeface="Trebuchet MS"/>
                <a:cs typeface="Trebuchet MS"/>
              </a:rPr>
              <a:t>Manches</a:t>
            </a:r>
            <a:r>
              <a:rPr sz="950" b="1" spc="-40" dirty="0">
                <a:solidFill>
                  <a:srgbClr val="445363"/>
                </a:solidFill>
                <a:latin typeface="Trebuchet MS"/>
                <a:cs typeface="Trebuchet MS"/>
              </a:rPr>
              <a:t>t</a:t>
            </a:r>
            <a:r>
              <a:rPr sz="1425" b="1" spc="-44" baseline="2923" dirty="0">
                <a:solidFill>
                  <a:srgbClr val="445363"/>
                </a:solidFill>
                <a:latin typeface="Trebuchet MS"/>
                <a:cs typeface="Trebuchet MS"/>
              </a:rPr>
              <a:t>er</a:t>
            </a:r>
            <a:r>
              <a:rPr sz="1425" b="1" spc="-157" baseline="2923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1425" b="1" spc="7" baseline="5847" dirty="0">
                <a:solidFill>
                  <a:srgbClr val="445363"/>
                </a:solidFill>
                <a:latin typeface="Trebuchet MS"/>
                <a:cs typeface="Trebuchet MS"/>
              </a:rPr>
              <a:t>Bl</a:t>
            </a:r>
            <a:r>
              <a:rPr sz="1425" b="1" spc="-30" baseline="5847" dirty="0">
                <a:solidFill>
                  <a:srgbClr val="445363"/>
                </a:solidFill>
                <a:latin typeface="Trebuchet MS"/>
                <a:cs typeface="Trebuchet MS"/>
              </a:rPr>
              <a:t>v</a:t>
            </a:r>
            <a:r>
              <a:rPr sz="1425" b="1" spc="-37" baseline="5847" dirty="0">
                <a:solidFill>
                  <a:srgbClr val="445363"/>
                </a:solidFill>
                <a:latin typeface="Trebuchet MS"/>
                <a:cs typeface="Trebuchet MS"/>
              </a:rPr>
              <a:t>d.</a:t>
            </a:r>
            <a:endParaRPr sz="1425" baseline="5847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 rot="300000">
            <a:off x="8280609" y="7751479"/>
            <a:ext cx="528427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75"/>
              </a:lnSpc>
            </a:pPr>
            <a:r>
              <a:rPr sz="950" b="1" spc="-25" dirty="0">
                <a:solidFill>
                  <a:srgbClr val="445363"/>
                </a:solidFill>
                <a:latin typeface="Trebuchet MS"/>
                <a:cs typeface="Trebuchet MS"/>
              </a:rPr>
              <a:t>Wise</a:t>
            </a:r>
            <a:r>
              <a:rPr sz="950" b="1" spc="-9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50" b="1" spc="-70" dirty="0">
                <a:solidFill>
                  <a:srgbClr val="445363"/>
                </a:solidFill>
                <a:latin typeface="Trebuchet MS"/>
                <a:cs typeface="Trebuchet MS"/>
              </a:rPr>
              <a:t>A</a:t>
            </a:r>
            <a:r>
              <a:rPr sz="950" b="1" spc="-10" dirty="0">
                <a:solidFill>
                  <a:srgbClr val="445363"/>
                </a:solidFill>
                <a:latin typeface="Trebuchet MS"/>
                <a:cs typeface="Trebuchet MS"/>
              </a:rPr>
              <a:t>v</a:t>
            </a:r>
            <a:r>
              <a:rPr sz="950" b="1" spc="-50" dirty="0">
                <a:solidFill>
                  <a:srgbClr val="445363"/>
                </a:solidFill>
                <a:latin typeface="Trebuchet MS"/>
                <a:cs typeface="Trebuchet MS"/>
              </a:rPr>
              <a:t>e.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 rot="300000">
            <a:off x="10397302" y="6289885"/>
            <a:ext cx="965552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950" b="1" spc="5" dirty="0">
                <a:solidFill>
                  <a:srgbClr val="445363"/>
                </a:solidFill>
                <a:latin typeface="Trebuchet MS"/>
                <a:cs typeface="Trebuchet MS"/>
              </a:rPr>
              <a:t>Highland</a:t>
            </a:r>
            <a:r>
              <a:rPr sz="950" b="1" spc="-9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50" b="1" spc="-10" dirty="0">
                <a:solidFill>
                  <a:srgbClr val="445363"/>
                </a:solidFill>
                <a:latin typeface="Trebuchet MS"/>
                <a:cs typeface="Trebuchet MS"/>
              </a:rPr>
              <a:t>P</a:t>
            </a:r>
            <a:r>
              <a:rPr sz="950" b="1" dirty="0">
                <a:solidFill>
                  <a:srgbClr val="445363"/>
                </a:solidFill>
                <a:latin typeface="Trebuchet MS"/>
                <a:cs typeface="Trebuchet MS"/>
              </a:rPr>
              <a:t>ark</a:t>
            </a:r>
            <a:r>
              <a:rPr sz="950" b="1" spc="-9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50" b="1" spc="-10" dirty="0">
                <a:solidFill>
                  <a:srgbClr val="445363"/>
                </a:solidFill>
                <a:latin typeface="Trebuchet MS"/>
                <a:cs typeface="Trebuchet MS"/>
              </a:rPr>
              <a:t>D</a:t>
            </a:r>
            <a:r>
              <a:rPr sz="950" b="1" spc="-95" dirty="0">
                <a:solidFill>
                  <a:srgbClr val="445363"/>
                </a:solidFill>
                <a:latin typeface="Trebuchet MS"/>
                <a:cs typeface="Trebuchet MS"/>
              </a:rPr>
              <a:t>r</a:t>
            </a:r>
            <a:r>
              <a:rPr sz="950" b="1" spc="-60" dirty="0">
                <a:solidFill>
                  <a:srgbClr val="445363"/>
                </a:solidFill>
                <a:latin typeface="Trebuchet MS"/>
                <a:cs typeface="Trebuchet MS"/>
              </a:rPr>
              <a:t>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 rot="300000">
            <a:off x="10165038" y="4613739"/>
            <a:ext cx="595315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950" b="1" spc="-15" dirty="0">
                <a:solidFill>
                  <a:srgbClr val="445363"/>
                </a:solidFill>
                <a:latin typeface="Trebuchet MS"/>
                <a:cs typeface="Trebuchet MS"/>
              </a:rPr>
              <a:t>Coll</a:t>
            </a:r>
            <a:r>
              <a:rPr sz="950" b="1" spc="-30" dirty="0">
                <a:solidFill>
                  <a:srgbClr val="445363"/>
                </a:solidFill>
                <a:latin typeface="Trebuchet MS"/>
                <a:cs typeface="Trebuchet MS"/>
              </a:rPr>
              <a:t>e</a:t>
            </a:r>
            <a:r>
              <a:rPr sz="950" b="1" spc="20" dirty="0">
                <a:solidFill>
                  <a:srgbClr val="445363"/>
                </a:solidFill>
                <a:latin typeface="Trebuchet MS"/>
                <a:cs typeface="Trebuchet MS"/>
              </a:rPr>
              <a:t>g</a:t>
            </a:r>
            <a:r>
              <a:rPr sz="950" b="1" spc="-45" dirty="0">
                <a:solidFill>
                  <a:srgbClr val="445363"/>
                </a:solidFill>
                <a:latin typeface="Trebuchet MS"/>
                <a:cs typeface="Trebuchet MS"/>
              </a:rPr>
              <a:t>e</a:t>
            </a:r>
            <a:r>
              <a:rPr sz="950" b="1" spc="-9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50" b="1" spc="-10" dirty="0">
                <a:solidFill>
                  <a:srgbClr val="445363"/>
                </a:solidFill>
                <a:latin typeface="Trebuchet MS"/>
                <a:cs typeface="Trebuchet MS"/>
              </a:rPr>
              <a:t>D</a:t>
            </a:r>
            <a:r>
              <a:rPr sz="950" b="1" spc="-95" dirty="0">
                <a:solidFill>
                  <a:srgbClr val="445363"/>
                </a:solidFill>
                <a:latin typeface="Trebuchet MS"/>
                <a:cs typeface="Trebuchet MS"/>
              </a:rPr>
              <a:t>r</a:t>
            </a:r>
            <a:r>
              <a:rPr sz="950" b="1" spc="-60" dirty="0">
                <a:solidFill>
                  <a:srgbClr val="445363"/>
                </a:solidFill>
                <a:latin typeface="Trebuchet MS"/>
                <a:cs typeface="Trebuchet MS"/>
              </a:rPr>
              <a:t>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 rot="16560000">
            <a:off x="4156406" y="3953994"/>
            <a:ext cx="839759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5"/>
              </a:lnSpc>
            </a:pPr>
            <a:r>
              <a:rPr sz="950" b="1" spc="-5" dirty="0">
                <a:solidFill>
                  <a:srgbClr val="445363"/>
                </a:solidFill>
                <a:latin typeface="Trebuchet MS"/>
                <a:cs typeface="Trebuchet MS"/>
              </a:rPr>
              <a:t>Highlander</a:t>
            </a:r>
            <a:r>
              <a:rPr sz="950" b="1" spc="-12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1425" b="1" spc="-30" baseline="5847" dirty="0">
                <a:solidFill>
                  <a:srgbClr val="445363"/>
                </a:solidFill>
                <a:latin typeface="Trebuchet MS"/>
                <a:cs typeface="Trebuchet MS"/>
              </a:rPr>
              <a:t>D</a:t>
            </a:r>
            <a:r>
              <a:rPr sz="1425" b="1" spc="-172" baseline="5847" dirty="0">
                <a:solidFill>
                  <a:srgbClr val="445363"/>
                </a:solidFill>
                <a:latin typeface="Trebuchet MS"/>
                <a:cs typeface="Trebuchet MS"/>
              </a:rPr>
              <a:t>r</a:t>
            </a:r>
            <a:r>
              <a:rPr sz="1425" b="1" spc="-89" baseline="5847" dirty="0">
                <a:solidFill>
                  <a:srgbClr val="445363"/>
                </a:solidFill>
                <a:latin typeface="Trebuchet MS"/>
                <a:cs typeface="Trebuchet MS"/>
              </a:rPr>
              <a:t>..</a:t>
            </a:r>
            <a:endParaRPr sz="1425" baseline="5847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 rot="300000">
            <a:off x="5247066" y="3713535"/>
            <a:ext cx="338431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sz="2300" b="1" spc="-114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 rot="300000">
            <a:off x="5407698" y="2090208"/>
            <a:ext cx="338431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sz="2300" b="1" spc="-114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 rot="300000">
            <a:off x="6239659" y="3798138"/>
            <a:ext cx="338431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sz="2300" b="1" spc="-114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 rot="300000">
            <a:off x="8284480" y="2982734"/>
            <a:ext cx="338431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sz="2300" b="1" spc="-114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 rot="300000">
            <a:off x="7384286" y="2189308"/>
            <a:ext cx="338431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sz="23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75" name="object 75"/>
          <p:cNvSpPr txBox="1"/>
          <p:nvPr/>
        </p:nvSpPr>
        <p:spPr>
          <a:xfrm rot="300000">
            <a:off x="7339457" y="2516241"/>
            <a:ext cx="338431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sz="2300" b="1" spc="-114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76" name="object 76"/>
          <p:cNvSpPr txBox="1"/>
          <p:nvPr/>
        </p:nvSpPr>
        <p:spPr>
          <a:xfrm rot="300000">
            <a:off x="7326521" y="2889014"/>
            <a:ext cx="338431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sz="2300" b="1" spc="-114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77" name="object 77"/>
          <p:cNvSpPr txBox="1"/>
          <p:nvPr/>
        </p:nvSpPr>
        <p:spPr>
          <a:xfrm rot="300000">
            <a:off x="11966239" y="2688604"/>
            <a:ext cx="435809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2300" b="1" spc="-114" dirty="0">
                <a:solidFill>
                  <a:srgbClr val="FFFFFF"/>
                </a:solidFill>
                <a:latin typeface="Trebuchet MS"/>
                <a:cs typeface="Trebuchet MS"/>
              </a:rPr>
              <a:t>12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78" name="object 78"/>
          <p:cNvSpPr txBox="1"/>
          <p:nvPr/>
        </p:nvSpPr>
        <p:spPr>
          <a:xfrm rot="300000">
            <a:off x="9543652" y="7105102"/>
            <a:ext cx="435809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2300" b="1" spc="-114" dirty="0">
                <a:solidFill>
                  <a:srgbClr val="FFFFFF"/>
                </a:solidFill>
                <a:latin typeface="Trebuchet MS"/>
                <a:cs typeface="Trebuchet MS"/>
              </a:rPr>
              <a:t>15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79" name="object 79"/>
          <p:cNvSpPr txBox="1"/>
          <p:nvPr/>
        </p:nvSpPr>
        <p:spPr>
          <a:xfrm rot="300000">
            <a:off x="11473585" y="5621300"/>
            <a:ext cx="435809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2300" b="1" spc="-114" dirty="0">
                <a:solidFill>
                  <a:srgbClr val="FFFFFF"/>
                </a:solidFill>
                <a:latin typeface="Trebuchet MS"/>
                <a:cs typeface="Trebuchet MS"/>
              </a:rPr>
              <a:t>14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4550695" y="1970692"/>
            <a:ext cx="9571990" cy="8088630"/>
            <a:chOff x="4550695" y="1970692"/>
            <a:chExt cx="9571990" cy="8088630"/>
          </a:xfrm>
        </p:grpSpPr>
        <p:sp>
          <p:nvSpPr>
            <p:cNvPr id="81" name="object 81"/>
            <p:cNvSpPr/>
            <p:nvPr/>
          </p:nvSpPr>
          <p:spPr>
            <a:xfrm>
              <a:off x="7079397" y="5070249"/>
              <a:ext cx="394970" cy="336550"/>
            </a:xfrm>
            <a:custGeom>
              <a:avLst/>
              <a:gdLst/>
              <a:ahLst/>
              <a:cxnLst/>
              <a:rect l="l" t="t" r="r" b="b"/>
              <a:pathLst>
                <a:path w="394970" h="336550">
                  <a:moveTo>
                    <a:pt x="27114" y="0"/>
                  </a:moveTo>
                  <a:lnTo>
                    <a:pt x="0" y="303275"/>
                  </a:lnTo>
                  <a:lnTo>
                    <a:pt x="367309" y="336105"/>
                  </a:lnTo>
                  <a:lnTo>
                    <a:pt x="394411" y="32829"/>
                  </a:lnTo>
                  <a:lnTo>
                    <a:pt x="27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39104" y="9677396"/>
              <a:ext cx="363544" cy="375465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08993" y="1970692"/>
              <a:ext cx="150088" cy="150088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86520" y="1989606"/>
              <a:ext cx="150088" cy="150088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73355" y="2006098"/>
              <a:ext cx="150088" cy="150088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47943" y="2021517"/>
              <a:ext cx="150088" cy="15008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28661" y="2037475"/>
              <a:ext cx="150088" cy="15008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97945" y="2149174"/>
              <a:ext cx="150088" cy="150088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75459" y="2168086"/>
              <a:ext cx="150088" cy="15008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62306" y="2184580"/>
              <a:ext cx="150088" cy="150088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36895" y="2199998"/>
              <a:ext cx="150088" cy="150088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17612" y="2215954"/>
              <a:ext cx="150088" cy="150088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86607" y="2330871"/>
              <a:ext cx="150088" cy="150088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4783391" y="2797809"/>
              <a:ext cx="245745" cy="827405"/>
            </a:xfrm>
            <a:custGeom>
              <a:avLst/>
              <a:gdLst/>
              <a:ahLst/>
              <a:cxnLst/>
              <a:rect l="l" t="t" r="r" b="b"/>
              <a:pathLst>
                <a:path w="245745" h="827404">
                  <a:moveTo>
                    <a:pt x="196862" y="228625"/>
                  </a:moveTo>
                  <a:lnTo>
                    <a:pt x="193548" y="198894"/>
                  </a:lnTo>
                  <a:lnTo>
                    <a:pt x="179565" y="173621"/>
                  </a:lnTo>
                  <a:lnTo>
                    <a:pt x="157137" y="155435"/>
                  </a:lnTo>
                  <a:lnTo>
                    <a:pt x="128447" y="146951"/>
                  </a:lnTo>
                  <a:lnTo>
                    <a:pt x="98717" y="150266"/>
                  </a:lnTo>
                  <a:lnTo>
                    <a:pt x="73444" y="164249"/>
                  </a:lnTo>
                  <a:lnTo>
                    <a:pt x="55257" y="186677"/>
                  </a:lnTo>
                  <a:lnTo>
                    <a:pt x="46774" y="215366"/>
                  </a:lnTo>
                  <a:lnTo>
                    <a:pt x="50088" y="245097"/>
                  </a:lnTo>
                  <a:lnTo>
                    <a:pt x="64071" y="270370"/>
                  </a:lnTo>
                  <a:lnTo>
                    <a:pt x="86220" y="288353"/>
                  </a:lnTo>
                  <a:lnTo>
                    <a:pt x="61264" y="302145"/>
                  </a:lnTo>
                  <a:lnTo>
                    <a:pt x="43078" y="324586"/>
                  </a:lnTo>
                  <a:lnTo>
                    <a:pt x="34594" y="353263"/>
                  </a:lnTo>
                  <a:lnTo>
                    <a:pt x="37909" y="382993"/>
                  </a:lnTo>
                  <a:lnTo>
                    <a:pt x="51892" y="408266"/>
                  </a:lnTo>
                  <a:lnTo>
                    <a:pt x="66459" y="420090"/>
                  </a:lnTo>
                  <a:lnTo>
                    <a:pt x="50050" y="429171"/>
                  </a:lnTo>
                  <a:lnTo>
                    <a:pt x="31864" y="451599"/>
                  </a:lnTo>
                  <a:lnTo>
                    <a:pt x="23393" y="480301"/>
                  </a:lnTo>
                  <a:lnTo>
                    <a:pt x="26708" y="510019"/>
                  </a:lnTo>
                  <a:lnTo>
                    <a:pt x="40678" y="535292"/>
                  </a:lnTo>
                  <a:lnTo>
                    <a:pt x="63106" y="553478"/>
                  </a:lnTo>
                  <a:lnTo>
                    <a:pt x="63754" y="553681"/>
                  </a:lnTo>
                  <a:lnTo>
                    <a:pt x="63093" y="553745"/>
                  </a:lnTo>
                  <a:lnTo>
                    <a:pt x="37820" y="567715"/>
                  </a:lnTo>
                  <a:lnTo>
                    <a:pt x="19634" y="590156"/>
                  </a:lnTo>
                  <a:lnTo>
                    <a:pt x="11150" y="618832"/>
                  </a:lnTo>
                  <a:lnTo>
                    <a:pt x="14465" y="648563"/>
                  </a:lnTo>
                  <a:lnTo>
                    <a:pt x="28448" y="673849"/>
                  </a:lnTo>
                  <a:lnTo>
                    <a:pt x="42557" y="685304"/>
                  </a:lnTo>
                  <a:lnTo>
                    <a:pt x="26657" y="694093"/>
                  </a:lnTo>
                  <a:lnTo>
                    <a:pt x="8470" y="716521"/>
                  </a:lnTo>
                  <a:lnTo>
                    <a:pt x="0" y="745210"/>
                  </a:lnTo>
                  <a:lnTo>
                    <a:pt x="3314" y="774941"/>
                  </a:lnTo>
                  <a:lnTo>
                    <a:pt x="17284" y="800214"/>
                  </a:lnTo>
                  <a:lnTo>
                    <a:pt x="39725" y="818400"/>
                  </a:lnTo>
                  <a:lnTo>
                    <a:pt x="68402" y="826871"/>
                  </a:lnTo>
                  <a:lnTo>
                    <a:pt x="98145" y="823556"/>
                  </a:lnTo>
                  <a:lnTo>
                    <a:pt x="123418" y="809586"/>
                  </a:lnTo>
                  <a:lnTo>
                    <a:pt x="141605" y="787158"/>
                  </a:lnTo>
                  <a:lnTo>
                    <a:pt x="150088" y="758456"/>
                  </a:lnTo>
                  <a:lnTo>
                    <a:pt x="146761" y="728738"/>
                  </a:lnTo>
                  <a:lnTo>
                    <a:pt x="132791" y="703465"/>
                  </a:lnTo>
                  <a:lnTo>
                    <a:pt x="118656" y="692023"/>
                  </a:lnTo>
                  <a:lnTo>
                    <a:pt x="134569" y="683221"/>
                  </a:lnTo>
                  <a:lnTo>
                    <a:pt x="152768" y="660781"/>
                  </a:lnTo>
                  <a:lnTo>
                    <a:pt x="161239" y="632091"/>
                  </a:lnTo>
                  <a:lnTo>
                    <a:pt x="157924" y="602373"/>
                  </a:lnTo>
                  <a:lnTo>
                    <a:pt x="143941" y="577100"/>
                  </a:lnTo>
                  <a:lnTo>
                    <a:pt x="121513" y="558901"/>
                  </a:lnTo>
                  <a:lnTo>
                    <a:pt x="120853" y="558711"/>
                  </a:lnTo>
                  <a:lnTo>
                    <a:pt x="121526" y="558634"/>
                  </a:lnTo>
                  <a:lnTo>
                    <a:pt x="146812" y="544664"/>
                  </a:lnTo>
                  <a:lnTo>
                    <a:pt x="164998" y="522224"/>
                  </a:lnTo>
                  <a:lnTo>
                    <a:pt x="173482" y="493547"/>
                  </a:lnTo>
                  <a:lnTo>
                    <a:pt x="170154" y="463816"/>
                  </a:lnTo>
                  <a:lnTo>
                    <a:pt x="156171" y="438543"/>
                  </a:lnTo>
                  <a:lnTo>
                    <a:pt x="141592" y="426732"/>
                  </a:lnTo>
                  <a:lnTo>
                    <a:pt x="158026" y="417639"/>
                  </a:lnTo>
                  <a:lnTo>
                    <a:pt x="176212" y="395198"/>
                  </a:lnTo>
                  <a:lnTo>
                    <a:pt x="184683" y="366509"/>
                  </a:lnTo>
                  <a:lnTo>
                    <a:pt x="181368" y="336791"/>
                  </a:lnTo>
                  <a:lnTo>
                    <a:pt x="167398" y="311518"/>
                  </a:lnTo>
                  <a:lnTo>
                    <a:pt x="145237" y="293560"/>
                  </a:lnTo>
                  <a:lnTo>
                    <a:pt x="170192" y="279742"/>
                  </a:lnTo>
                  <a:lnTo>
                    <a:pt x="188379" y="257314"/>
                  </a:lnTo>
                  <a:lnTo>
                    <a:pt x="196862" y="228625"/>
                  </a:lnTo>
                  <a:close/>
                </a:path>
                <a:path w="245745" h="827404">
                  <a:moveTo>
                    <a:pt x="245706" y="81673"/>
                  </a:moveTo>
                  <a:lnTo>
                    <a:pt x="242392" y="51943"/>
                  </a:lnTo>
                  <a:lnTo>
                    <a:pt x="228409" y="26670"/>
                  </a:lnTo>
                  <a:lnTo>
                    <a:pt x="205981" y="8483"/>
                  </a:lnTo>
                  <a:lnTo>
                    <a:pt x="177292" y="0"/>
                  </a:lnTo>
                  <a:lnTo>
                    <a:pt x="147561" y="3327"/>
                  </a:lnTo>
                  <a:lnTo>
                    <a:pt x="122288" y="17297"/>
                  </a:lnTo>
                  <a:lnTo>
                    <a:pt x="104101" y="39738"/>
                  </a:lnTo>
                  <a:lnTo>
                    <a:pt x="95618" y="68414"/>
                  </a:lnTo>
                  <a:lnTo>
                    <a:pt x="98933" y="98145"/>
                  </a:lnTo>
                  <a:lnTo>
                    <a:pt x="112915" y="123431"/>
                  </a:lnTo>
                  <a:lnTo>
                    <a:pt x="135343" y="141617"/>
                  </a:lnTo>
                  <a:lnTo>
                    <a:pt x="164033" y="150088"/>
                  </a:lnTo>
                  <a:lnTo>
                    <a:pt x="193776" y="146773"/>
                  </a:lnTo>
                  <a:lnTo>
                    <a:pt x="219049" y="132803"/>
                  </a:lnTo>
                  <a:lnTo>
                    <a:pt x="237236" y="110363"/>
                  </a:lnTo>
                  <a:lnTo>
                    <a:pt x="245706" y="81673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93851" y="5368887"/>
              <a:ext cx="150088" cy="15008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15985" y="5118166"/>
              <a:ext cx="150088" cy="150088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35096" y="4901770"/>
              <a:ext cx="150088" cy="150088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039991" y="4794835"/>
              <a:ext cx="150088" cy="150088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140218" y="4144104"/>
              <a:ext cx="150088" cy="150088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018230" y="3429750"/>
              <a:ext cx="150088" cy="150088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034791" y="3242279"/>
              <a:ext cx="150088" cy="150088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50517" y="3064099"/>
              <a:ext cx="150088" cy="150088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93210" y="3220951"/>
              <a:ext cx="150088" cy="150088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808935" y="3042772"/>
              <a:ext cx="150088" cy="150088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550745" y="3199542"/>
              <a:ext cx="150088" cy="150088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566486" y="3021364"/>
              <a:ext cx="150088" cy="150088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323695" y="2999933"/>
              <a:ext cx="150088" cy="150088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079383" y="2978362"/>
              <a:ext cx="150088" cy="150088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204864" y="3864975"/>
              <a:ext cx="150088" cy="150088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64135" y="2349776"/>
              <a:ext cx="150075" cy="150088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450967" y="2366276"/>
              <a:ext cx="150088" cy="150088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625557" y="2381689"/>
              <a:ext cx="150088" cy="150088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806274" y="2397645"/>
              <a:ext cx="150088" cy="150088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250159" y="7796945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5" h="283845">
                  <a:moveTo>
                    <a:pt x="154470" y="0"/>
                  </a:moveTo>
                  <a:lnTo>
                    <a:pt x="109000" y="3230"/>
                  </a:lnTo>
                  <a:lnTo>
                    <a:pt x="68273" y="19886"/>
                  </a:lnTo>
                  <a:lnTo>
                    <a:pt x="34834" y="47843"/>
                  </a:lnTo>
                  <a:lnTo>
                    <a:pt x="11228" y="84975"/>
                  </a:lnTo>
                  <a:lnTo>
                    <a:pt x="0" y="129158"/>
                  </a:lnTo>
                  <a:lnTo>
                    <a:pt x="3214" y="174628"/>
                  </a:lnTo>
                  <a:lnTo>
                    <a:pt x="19864" y="215356"/>
                  </a:lnTo>
                  <a:lnTo>
                    <a:pt x="47821" y="248797"/>
                  </a:lnTo>
                  <a:lnTo>
                    <a:pt x="84954" y="272407"/>
                  </a:lnTo>
                  <a:lnTo>
                    <a:pt x="129133" y="283641"/>
                  </a:lnTo>
                  <a:lnTo>
                    <a:pt x="174598" y="280417"/>
                  </a:lnTo>
                  <a:lnTo>
                    <a:pt x="215325" y="263765"/>
                  </a:lnTo>
                  <a:lnTo>
                    <a:pt x="248768" y="235810"/>
                  </a:lnTo>
                  <a:lnTo>
                    <a:pt x="272380" y="198678"/>
                  </a:lnTo>
                  <a:lnTo>
                    <a:pt x="283616" y="154495"/>
                  </a:lnTo>
                  <a:lnTo>
                    <a:pt x="280387" y="109019"/>
                  </a:lnTo>
                  <a:lnTo>
                    <a:pt x="263734" y="68288"/>
                  </a:lnTo>
                  <a:lnTo>
                    <a:pt x="235781" y="34845"/>
                  </a:lnTo>
                  <a:lnTo>
                    <a:pt x="198651" y="11234"/>
                  </a:lnTo>
                  <a:lnTo>
                    <a:pt x="154470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540507" y="7512798"/>
              <a:ext cx="220761" cy="215002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802959" y="8125145"/>
              <a:ext cx="227456" cy="227469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014157" y="7771278"/>
              <a:ext cx="214439" cy="214439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606589" y="7843643"/>
              <a:ext cx="151625" cy="151625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926473" y="8431872"/>
              <a:ext cx="172516" cy="172504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729763" y="9691230"/>
              <a:ext cx="355803" cy="367486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813993" y="7978621"/>
              <a:ext cx="214439" cy="214439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4550695" y="6836596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104775" h="104775">
                  <a:moveTo>
                    <a:pt x="56781" y="0"/>
                  </a:moveTo>
                  <a:lnTo>
                    <a:pt x="36124" y="2291"/>
                  </a:lnTo>
                  <a:lnTo>
                    <a:pt x="18556" y="11982"/>
                  </a:lnTo>
                  <a:lnTo>
                    <a:pt x="5905" y="27549"/>
                  </a:lnTo>
                  <a:lnTo>
                    <a:pt x="0" y="47472"/>
                  </a:lnTo>
                  <a:lnTo>
                    <a:pt x="2286" y="68122"/>
                  </a:lnTo>
                  <a:lnTo>
                    <a:pt x="11976" y="85686"/>
                  </a:lnTo>
                  <a:lnTo>
                    <a:pt x="27542" y="98336"/>
                  </a:lnTo>
                  <a:lnTo>
                    <a:pt x="47459" y="104241"/>
                  </a:lnTo>
                  <a:lnTo>
                    <a:pt x="68110" y="101962"/>
                  </a:lnTo>
                  <a:lnTo>
                    <a:pt x="85675" y="92275"/>
                  </a:lnTo>
                  <a:lnTo>
                    <a:pt x="98328" y="76706"/>
                  </a:lnTo>
                  <a:lnTo>
                    <a:pt x="104241" y="56781"/>
                  </a:lnTo>
                  <a:lnTo>
                    <a:pt x="101960" y="36131"/>
                  </a:lnTo>
                  <a:lnTo>
                    <a:pt x="92270" y="18565"/>
                  </a:lnTo>
                  <a:lnTo>
                    <a:pt x="76700" y="5912"/>
                  </a:lnTo>
                  <a:lnTo>
                    <a:pt x="56781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116699" y="6867514"/>
              <a:ext cx="147421" cy="147421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297733" y="6826348"/>
              <a:ext cx="110197" cy="110210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4668202" y="6851522"/>
              <a:ext cx="417195" cy="151765"/>
            </a:xfrm>
            <a:custGeom>
              <a:avLst/>
              <a:gdLst/>
              <a:ahLst/>
              <a:cxnLst/>
              <a:rect l="l" t="t" r="r" b="b"/>
              <a:pathLst>
                <a:path w="417195" h="151765">
                  <a:moveTo>
                    <a:pt x="136994" y="89255"/>
                  </a:moveTo>
                  <a:lnTo>
                    <a:pt x="133985" y="62103"/>
                  </a:lnTo>
                  <a:lnTo>
                    <a:pt x="121259" y="39027"/>
                  </a:lnTo>
                  <a:lnTo>
                    <a:pt x="100799" y="22402"/>
                  </a:lnTo>
                  <a:lnTo>
                    <a:pt x="74612" y="14630"/>
                  </a:lnTo>
                  <a:lnTo>
                    <a:pt x="47459" y="17640"/>
                  </a:lnTo>
                  <a:lnTo>
                    <a:pt x="24371" y="30365"/>
                  </a:lnTo>
                  <a:lnTo>
                    <a:pt x="7747" y="50838"/>
                  </a:lnTo>
                  <a:lnTo>
                    <a:pt x="0" y="77012"/>
                  </a:lnTo>
                  <a:lnTo>
                    <a:pt x="2984" y="104152"/>
                  </a:lnTo>
                  <a:lnTo>
                    <a:pt x="15722" y="127241"/>
                  </a:lnTo>
                  <a:lnTo>
                    <a:pt x="36182" y="143865"/>
                  </a:lnTo>
                  <a:lnTo>
                    <a:pt x="62369" y="151638"/>
                  </a:lnTo>
                  <a:lnTo>
                    <a:pt x="89509" y="148640"/>
                  </a:lnTo>
                  <a:lnTo>
                    <a:pt x="112598" y="135902"/>
                  </a:lnTo>
                  <a:lnTo>
                    <a:pt x="129235" y="115443"/>
                  </a:lnTo>
                  <a:lnTo>
                    <a:pt x="136994" y="89255"/>
                  </a:lnTo>
                  <a:close/>
                </a:path>
                <a:path w="417195" h="151765">
                  <a:moveTo>
                    <a:pt x="251472" y="65519"/>
                  </a:moveTo>
                  <a:lnTo>
                    <a:pt x="249123" y="44284"/>
                  </a:lnTo>
                  <a:lnTo>
                    <a:pt x="239166" y="26212"/>
                  </a:lnTo>
                  <a:lnTo>
                    <a:pt x="223151" y="13208"/>
                  </a:lnTo>
                  <a:lnTo>
                    <a:pt x="202666" y="7124"/>
                  </a:lnTo>
                  <a:lnTo>
                    <a:pt x="181406" y="9474"/>
                  </a:lnTo>
                  <a:lnTo>
                    <a:pt x="163334" y="19443"/>
                  </a:lnTo>
                  <a:lnTo>
                    <a:pt x="150329" y="35458"/>
                  </a:lnTo>
                  <a:lnTo>
                    <a:pt x="144246" y="55930"/>
                  </a:lnTo>
                  <a:lnTo>
                    <a:pt x="146596" y="77190"/>
                  </a:lnTo>
                  <a:lnTo>
                    <a:pt x="156565" y="95250"/>
                  </a:lnTo>
                  <a:lnTo>
                    <a:pt x="172580" y="108267"/>
                  </a:lnTo>
                  <a:lnTo>
                    <a:pt x="193078" y="114338"/>
                  </a:lnTo>
                  <a:lnTo>
                    <a:pt x="214312" y="112001"/>
                  </a:lnTo>
                  <a:lnTo>
                    <a:pt x="232384" y="102031"/>
                  </a:lnTo>
                  <a:lnTo>
                    <a:pt x="245389" y="86017"/>
                  </a:lnTo>
                  <a:lnTo>
                    <a:pt x="251472" y="65519"/>
                  </a:lnTo>
                  <a:close/>
                </a:path>
                <a:path w="417195" h="151765">
                  <a:moveTo>
                    <a:pt x="416902" y="80302"/>
                  </a:moveTo>
                  <a:lnTo>
                    <a:pt x="413664" y="51092"/>
                  </a:lnTo>
                  <a:lnTo>
                    <a:pt x="399961" y="26250"/>
                  </a:lnTo>
                  <a:lnTo>
                    <a:pt x="377939" y="8356"/>
                  </a:lnTo>
                  <a:lnTo>
                    <a:pt x="349783" y="0"/>
                  </a:lnTo>
                  <a:lnTo>
                    <a:pt x="320560" y="3225"/>
                  </a:lnTo>
                  <a:lnTo>
                    <a:pt x="295719" y="16929"/>
                  </a:lnTo>
                  <a:lnTo>
                    <a:pt x="277837" y="38950"/>
                  </a:lnTo>
                  <a:lnTo>
                    <a:pt x="269481" y="67132"/>
                  </a:lnTo>
                  <a:lnTo>
                    <a:pt x="272694" y="96342"/>
                  </a:lnTo>
                  <a:lnTo>
                    <a:pt x="286397" y="121183"/>
                  </a:lnTo>
                  <a:lnTo>
                    <a:pt x="308419" y="139065"/>
                  </a:lnTo>
                  <a:lnTo>
                    <a:pt x="336600" y="147421"/>
                  </a:lnTo>
                  <a:lnTo>
                    <a:pt x="365810" y="144195"/>
                  </a:lnTo>
                  <a:lnTo>
                    <a:pt x="390652" y="130492"/>
                  </a:lnTo>
                  <a:lnTo>
                    <a:pt x="408533" y="108483"/>
                  </a:lnTo>
                  <a:lnTo>
                    <a:pt x="416902" y="80302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499280" y="2150816"/>
              <a:ext cx="227850" cy="227850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836784" y="2758028"/>
              <a:ext cx="163372" cy="163385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589782" y="2626299"/>
              <a:ext cx="223380" cy="223380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8915383" y="2220612"/>
              <a:ext cx="156210" cy="156210"/>
            </a:xfrm>
            <a:custGeom>
              <a:avLst/>
              <a:gdLst/>
              <a:ahLst/>
              <a:cxnLst/>
              <a:rect l="l" t="t" r="r" b="b"/>
              <a:pathLst>
                <a:path w="156209" h="156210">
                  <a:moveTo>
                    <a:pt x="85089" y="0"/>
                  </a:moveTo>
                  <a:lnTo>
                    <a:pt x="54135" y="3426"/>
                  </a:lnTo>
                  <a:lnTo>
                    <a:pt x="27809" y="17949"/>
                  </a:lnTo>
                  <a:lnTo>
                    <a:pt x="8851" y="41281"/>
                  </a:lnTo>
                  <a:lnTo>
                    <a:pt x="0" y="71132"/>
                  </a:lnTo>
                  <a:lnTo>
                    <a:pt x="3420" y="102080"/>
                  </a:lnTo>
                  <a:lnTo>
                    <a:pt x="17943" y="128401"/>
                  </a:lnTo>
                  <a:lnTo>
                    <a:pt x="41274" y="147358"/>
                  </a:lnTo>
                  <a:lnTo>
                    <a:pt x="71119" y="156210"/>
                  </a:lnTo>
                  <a:lnTo>
                    <a:pt x="102072" y="152787"/>
                  </a:lnTo>
                  <a:lnTo>
                    <a:pt x="128395" y="138271"/>
                  </a:lnTo>
                  <a:lnTo>
                    <a:pt x="147352" y="114944"/>
                  </a:lnTo>
                  <a:lnTo>
                    <a:pt x="156209" y="85090"/>
                  </a:lnTo>
                  <a:lnTo>
                    <a:pt x="152789" y="54142"/>
                  </a:lnTo>
                  <a:lnTo>
                    <a:pt x="138266" y="27819"/>
                  </a:lnTo>
                  <a:lnTo>
                    <a:pt x="114935" y="885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275472" y="2227872"/>
              <a:ext cx="187655" cy="187617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8784808" y="2321043"/>
              <a:ext cx="170180" cy="170180"/>
            </a:xfrm>
            <a:custGeom>
              <a:avLst/>
              <a:gdLst/>
              <a:ahLst/>
              <a:cxnLst/>
              <a:rect l="l" t="t" r="r" b="b"/>
              <a:pathLst>
                <a:path w="170179" h="170180">
                  <a:moveTo>
                    <a:pt x="92468" y="0"/>
                  </a:moveTo>
                  <a:lnTo>
                    <a:pt x="58828" y="3704"/>
                  </a:lnTo>
                  <a:lnTo>
                    <a:pt x="30222" y="19480"/>
                  </a:lnTo>
                  <a:lnTo>
                    <a:pt x="9622" y="44835"/>
                  </a:lnTo>
                  <a:lnTo>
                    <a:pt x="0" y="77279"/>
                  </a:lnTo>
                  <a:lnTo>
                    <a:pt x="3709" y="110919"/>
                  </a:lnTo>
                  <a:lnTo>
                    <a:pt x="19488" y="139526"/>
                  </a:lnTo>
                  <a:lnTo>
                    <a:pt x="44848" y="160130"/>
                  </a:lnTo>
                  <a:lnTo>
                    <a:pt x="77304" y="169760"/>
                  </a:lnTo>
                  <a:lnTo>
                    <a:pt x="110933" y="166038"/>
                  </a:lnTo>
                  <a:lnTo>
                    <a:pt x="139539" y="150258"/>
                  </a:lnTo>
                  <a:lnTo>
                    <a:pt x="160142" y="124903"/>
                  </a:lnTo>
                  <a:lnTo>
                    <a:pt x="169760" y="92455"/>
                  </a:lnTo>
                  <a:lnTo>
                    <a:pt x="166045" y="58821"/>
                  </a:lnTo>
                  <a:lnTo>
                    <a:pt x="150269" y="30216"/>
                  </a:lnTo>
                  <a:lnTo>
                    <a:pt x="124916" y="9617"/>
                  </a:lnTo>
                  <a:lnTo>
                    <a:pt x="92468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112012" y="2579192"/>
              <a:ext cx="283324" cy="291480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043225" y="3759010"/>
              <a:ext cx="138493" cy="138506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1499019" y="2426830"/>
              <a:ext cx="98526" cy="98501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1226544" y="4305424"/>
              <a:ext cx="197027" cy="197027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456195" y="4420890"/>
              <a:ext cx="107226" cy="107213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3973295" y="3983600"/>
              <a:ext cx="148920" cy="148920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3899843" y="4878310"/>
              <a:ext cx="136994" cy="137007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3344866" y="4756964"/>
              <a:ext cx="142976" cy="142951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3508118" y="4766758"/>
              <a:ext cx="153454" cy="153466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3677784" y="5310290"/>
              <a:ext cx="119138" cy="119125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3392225" y="5209978"/>
              <a:ext cx="151511" cy="151511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3034942" y="5145632"/>
              <a:ext cx="172732" cy="172745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2681922" y="5052051"/>
              <a:ext cx="220408" cy="220408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2450127" y="5017161"/>
              <a:ext cx="148920" cy="148920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2155642" y="4985432"/>
              <a:ext cx="160832" cy="160832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1915675" y="4977502"/>
              <a:ext cx="131114" cy="131127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9634880" y="4855374"/>
              <a:ext cx="2127885" cy="342900"/>
            </a:xfrm>
            <a:custGeom>
              <a:avLst/>
              <a:gdLst/>
              <a:ahLst/>
              <a:cxnLst/>
              <a:rect l="l" t="t" r="r" b="b"/>
              <a:pathLst>
                <a:path w="2127884" h="342900">
                  <a:moveTo>
                    <a:pt x="142951" y="77863"/>
                  </a:moveTo>
                  <a:lnTo>
                    <a:pt x="139814" y="49542"/>
                  </a:lnTo>
                  <a:lnTo>
                    <a:pt x="126530" y="25450"/>
                  </a:lnTo>
                  <a:lnTo>
                    <a:pt x="105181" y="8102"/>
                  </a:lnTo>
                  <a:lnTo>
                    <a:pt x="77851" y="0"/>
                  </a:lnTo>
                  <a:lnTo>
                    <a:pt x="49530" y="3124"/>
                  </a:lnTo>
                  <a:lnTo>
                    <a:pt x="25438" y="16421"/>
                  </a:lnTo>
                  <a:lnTo>
                    <a:pt x="8089" y="37769"/>
                  </a:lnTo>
                  <a:lnTo>
                    <a:pt x="0" y="65087"/>
                  </a:lnTo>
                  <a:lnTo>
                    <a:pt x="3124" y="93421"/>
                  </a:lnTo>
                  <a:lnTo>
                    <a:pt x="16408" y="117513"/>
                  </a:lnTo>
                  <a:lnTo>
                    <a:pt x="37769" y="134861"/>
                  </a:lnTo>
                  <a:lnTo>
                    <a:pt x="65100" y="142963"/>
                  </a:lnTo>
                  <a:lnTo>
                    <a:pt x="93408" y="139827"/>
                  </a:lnTo>
                  <a:lnTo>
                    <a:pt x="117487" y="126542"/>
                  </a:lnTo>
                  <a:lnTo>
                    <a:pt x="134848" y="105181"/>
                  </a:lnTo>
                  <a:lnTo>
                    <a:pt x="142951" y="77863"/>
                  </a:lnTo>
                  <a:close/>
                </a:path>
                <a:path w="2127884" h="342900">
                  <a:moveTo>
                    <a:pt x="1645945" y="234924"/>
                  </a:moveTo>
                  <a:lnTo>
                    <a:pt x="1640890" y="189153"/>
                  </a:lnTo>
                  <a:lnTo>
                    <a:pt x="1619427" y="150228"/>
                  </a:lnTo>
                  <a:lnTo>
                    <a:pt x="1584921" y="122199"/>
                  </a:lnTo>
                  <a:lnTo>
                    <a:pt x="1540789" y="109105"/>
                  </a:lnTo>
                  <a:lnTo>
                    <a:pt x="1495031" y="114160"/>
                  </a:lnTo>
                  <a:lnTo>
                    <a:pt x="1456105" y="135636"/>
                  </a:lnTo>
                  <a:lnTo>
                    <a:pt x="1430261" y="167449"/>
                  </a:lnTo>
                  <a:lnTo>
                    <a:pt x="1434566" y="152946"/>
                  </a:lnTo>
                  <a:lnTo>
                    <a:pt x="1429677" y="108686"/>
                  </a:lnTo>
                  <a:lnTo>
                    <a:pt x="1408912" y="71043"/>
                  </a:lnTo>
                  <a:lnTo>
                    <a:pt x="1375549" y="43942"/>
                  </a:lnTo>
                  <a:lnTo>
                    <a:pt x="1332852" y="31267"/>
                  </a:lnTo>
                  <a:lnTo>
                    <a:pt x="1288592" y="36156"/>
                  </a:lnTo>
                  <a:lnTo>
                    <a:pt x="1250950" y="56921"/>
                  </a:lnTo>
                  <a:lnTo>
                    <a:pt x="1223848" y="90284"/>
                  </a:lnTo>
                  <a:lnTo>
                    <a:pt x="1211186" y="132969"/>
                  </a:lnTo>
                  <a:lnTo>
                    <a:pt x="1216075" y="177241"/>
                  </a:lnTo>
                  <a:lnTo>
                    <a:pt x="1236840" y="214884"/>
                  </a:lnTo>
                  <a:lnTo>
                    <a:pt x="1270203" y="241998"/>
                  </a:lnTo>
                  <a:lnTo>
                    <a:pt x="1312900" y="254660"/>
                  </a:lnTo>
                  <a:lnTo>
                    <a:pt x="1357160" y="249770"/>
                  </a:lnTo>
                  <a:lnTo>
                    <a:pt x="1394790" y="229006"/>
                  </a:lnTo>
                  <a:lnTo>
                    <a:pt x="1419707" y="198348"/>
                  </a:lnTo>
                  <a:lnTo>
                    <a:pt x="1414983" y="214287"/>
                  </a:lnTo>
                  <a:lnTo>
                    <a:pt x="1420037" y="260045"/>
                  </a:lnTo>
                  <a:lnTo>
                    <a:pt x="1441500" y="298970"/>
                  </a:lnTo>
                  <a:lnTo>
                    <a:pt x="1476006" y="326999"/>
                  </a:lnTo>
                  <a:lnTo>
                    <a:pt x="1520139" y="340080"/>
                  </a:lnTo>
                  <a:lnTo>
                    <a:pt x="1565910" y="335026"/>
                  </a:lnTo>
                  <a:lnTo>
                    <a:pt x="1604835" y="313563"/>
                  </a:lnTo>
                  <a:lnTo>
                    <a:pt x="1632864" y="279069"/>
                  </a:lnTo>
                  <a:lnTo>
                    <a:pt x="1645945" y="234924"/>
                  </a:lnTo>
                  <a:close/>
                </a:path>
                <a:path w="2127884" h="342900">
                  <a:moveTo>
                    <a:pt x="1802726" y="214172"/>
                  </a:moveTo>
                  <a:lnTo>
                    <a:pt x="1799564" y="185585"/>
                  </a:lnTo>
                  <a:lnTo>
                    <a:pt x="1786153" y="161277"/>
                  </a:lnTo>
                  <a:lnTo>
                    <a:pt x="1764588" y="143764"/>
                  </a:lnTo>
                  <a:lnTo>
                    <a:pt x="1737017" y="135572"/>
                  </a:lnTo>
                  <a:lnTo>
                    <a:pt x="1708429" y="138734"/>
                  </a:lnTo>
                  <a:lnTo>
                    <a:pt x="1684108" y="152146"/>
                  </a:lnTo>
                  <a:lnTo>
                    <a:pt x="1666595" y="173710"/>
                  </a:lnTo>
                  <a:lnTo>
                    <a:pt x="1658429" y="201282"/>
                  </a:lnTo>
                  <a:lnTo>
                    <a:pt x="1661591" y="229870"/>
                  </a:lnTo>
                  <a:lnTo>
                    <a:pt x="1675003" y="254190"/>
                  </a:lnTo>
                  <a:lnTo>
                    <a:pt x="1696542" y="271703"/>
                  </a:lnTo>
                  <a:lnTo>
                    <a:pt x="1724126" y="279882"/>
                  </a:lnTo>
                  <a:lnTo>
                    <a:pt x="1752701" y="276720"/>
                  </a:lnTo>
                  <a:lnTo>
                    <a:pt x="1777022" y="263296"/>
                  </a:lnTo>
                  <a:lnTo>
                    <a:pt x="1794535" y="241744"/>
                  </a:lnTo>
                  <a:lnTo>
                    <a:pt x="1802726" y="214172"/>
                  </a:lnTo>
                  <a:close/>
                </a:path>
                <a:path w="2127884" h="342900">
                  <a:moveTo>
                    <a:pt x="2127593" y="201599"/>
                  </a:moveTo>
                  <a:lnTo>
                    <a:pt x="2124075" y="151942"/>
                  </a:lnTo>
                  <a:lnTo>
                    <a:pt x="2105888" y="107454"/>
                  </a:lnTo>
                  <a:lnTo>
                    <a:pt x="2075357" y="70942"/>
                  </a:lnTo>
                  <a:lnTo>
                    <a:pt x="2034806" y="45148"/>
                  </a:lnTo>
                  <a:lnTo>
                    <a:pt x="1986559" y="32880"/>
                  </a:lnTo>
                  <a:lnTo>
                    <a:pt x="1936889" y="36398"/>
                  </a:lnTo>
                  <a:lnTo>
                    <a:pt x="1892414" y="54584"/>
                  </a:lnTo>
                  <a:lnTo>
                    <a:pt x="1855889" y="85115"/>
                  </a:lnTo>
                  <a:lnTo>
                    <a:pt x="1830108" y="125666"/>
                  </a:lnTo>
                  <a:lnTo>
                    <a:pt x="1817852" y="173913"/>
                  </a:lnTo>
                  <a:lnTo>
                    <a:pt x="1821370" y="223583"/>
                  </a:lnTo>
                  <a:lnTo>
                    <a:pt x="1839544" y="268058"/>
                  </a:lnTo>
                  <a:lnTo>
                    <a:pt x="1870075" y="304584"/>
                  </a:lnTo>
                  <a:lnTo>
                    <a:pt x="1910626" y="330365"/>
                  </a:lnTo>
                  <a:lnTo>
                    <a:pt x="1958873" y="342633"/>
                  </a:lnTo>
                  <a:lnTo>
                    <a:pt x="2008530" y="339115"/>
                  </a:lnTo>
                  <a:lnTo>
                    <a:pt x="2053005" y="320929"/>
                  </a:lnTo>
                  <a:lnTo>
                    <a:pt x="2089531" y="290398"/>
                  </a:lnTo>
                  <a:lnTo>
                    <a:pt x="2115324" y="249847"/>
                  </a:lnTo>
                  <a:lnTo>
                    <a:pt x="2127593" y="201599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288420" y="4970418"/>
              <a:ext cx="151904" cy="151879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9769589" y="4802670"/>
              <a:ext cx="941705" cy="258445"/>
            </a:xfrm>
            <a:custGeom>
              <a:avLst/>
              <a:gdLst/>
              <a:ahLst/>
              <a:cxnLst/>
              <a:rect l="l" t="t" r="r" b="b"/>
              <a:pathLst>
                <a:path w="941704" h="258445">
                  <a:moveTo>
                    <a:pt x="196570" y="107061"/>
                  </a:moveTo>
                  <a:lnTo>
                    <a:pt x="192265" y="68110"/>
                  </a:lnTo>
                  <a:lnTo>
                    <a:pt x="174002" y="34988"/>
                  </a:lnTo>
                  <a:lnTo>
                    <a:pt x="144640" y="11137"/>
                  </a:lnTo>
                  <a:lnTo>
                    <a:pt x="107073" y="0"/>
                  </a:lnTo>
                  <a:lnTo>
                    <a:pt x="68135" y="4292"/>
                  </a:lnTo>
                  <a:lnTo>
                    <a:pt x="35001" y="22567"/>
                  </a:lnTo>
                  <a:lnTo>
                    <a:pt x="11150" y="51930"/>
                  </a:lnTo>
                  <a:lnTo>
                    <a:pt x="0" y="89496"/>
                  </a:lnTo>
                  <a:lnTo>
                    <a:pt x="4305" y="128447"/>
                  </a:lnTo>
                  <a:lnTo>
                    <a:pt x="22580" y="161569"/>
                  </a:lnTo>
                  <a:lnTo>
                    <a:pt x="51943" y="185420"/>
                  </a:lnTo>
                  <a:lnTo>
                    <a:pt x="89509" y="196570"/>
                  </a:lnTo>
                  <a:lnTo>
                    <a:pt x="128447" y="192265"/>
                  </a:lnTo>
                  <a:lnTo>
                    <a:pt x="161569" y="173990"/>
                  </a:lnTo>
                  <a:lnTo>
                    <a:pt x="185432" y="144627"/>
                  </a:lnTo>
                  <a:lnTo>
                    <a:pt x="196570" y="107061"/>
                  </a:lnTo>
                  <a:close/>
                </a:path>
                <a:path w="941704" h="258445">
                  <a:moveTo>
                    <a:pt x="941476" y="160350"/>
                  </a:moveTo>
                  <a:lnTo>
                    <a:pt x="936790" y="117894"/>
                  </a:lnTo>
                  <a:lnTo>
                    <a:pt x="916863" y="81788"/>
                  </a:lnTo>
                  <a:lnTo>
                    <a:pt x="884859" y="55791"/>
                  </a:lnTo>
                  <a:lnTo>
                    <a:pt x="843915" y="43637"/>
                  </a:lnTo>
                  <a:lnTo>
                    <a:pt x="801458" y="48336"/>
                  </a:lnTo>
                  <a:lnTo>
                    <a:pt x="765352" y="68249"/>
                  </a:lnTo>
                  <a:lnTo>
                    <a:pt x="739343" y="100253"/>
                  </a:lnTo>
                  <a:lnTo>
                    <a:pt x="727202" y="141198"/>
                  </a:lnTo>
                  <a:lnTo>
                    <a:pt x="731913" y="183654"/>
                  </a:lnTo>
                  <a:lnTo>
                    <a:pt x="751827" y="219760"/>
                  </a:lnTo>
                  <a:lnTo>
                    <a:pt x="783831" y="245770"/>
                  </a:lnTo>
                  <a:lnTo>
                    <a:pt x="824776" y="257911"/>
                  </a:lnTo>
                  <a:lnTo>
                    <a:pt x="867232" y="253225"/>
                  </a:lnTo>
                  <a:lnTo>
                    <a:pt x="903338" y="233299"/>
                  </a:lnTo>
                  <a:lnTo>
                    <a:pt x="929335" y="201307"/>
                  </a:lnTo>
                  <a:lnTo>
                    <a:pt x="941476" y="16035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0015704" y="4796531"/>
              <a:ext cx="160832" cy="160832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10698548" y="4956901"/>
              <a:ext cx="179070" cy="179070"/>
            </a:xfrm>
            <a:custGeom>
              <a:avLst/>
              <a:gdLst/>
              <a:ahLst/>
              <a:cxnLst/>
              <a:rect l="l" t="t" r="r" b="b"/>
              <a:pathLst>
                <a:path w="179070" h="179070">
                  <a:moveTo>
                    <a:pt x="97332" y="0"/>
                  </a:moveTo>
                  <a:lnTo>
                    <a:pt x="61922" y="3903"/>
                  </a:lnTo>
                  <a:lnTo>
                    <a:pt x="31807" y="20513"/>
                  </a:lnTo>
                  <a:lnTo>
                    <a:pt x="10121" y="47205"/>
                  </a:lnTo>
                  <a:lnTo>
                    <a:pt x="0" y="81356"/>
                  </a:lnTo>
                  <a:lnTo>
                    <a:pt x="3914" y="116758"/>
                  </a:lnTo>
                  <a:lnTo>
                    <a:pt x="20526" y="146869"/>
                  </a:lnTo>
                  <a:lnTo>
                    <a:pt x="47220" y="168559"/>
                  </a:lnTo>
                  <a:lnTo>
                    <a:pt x="81381" y="178701"/>
                  </a:lnTo>
                  <a:lnTo>
                    <a:pt x="116777" y="174779"/>
                  </a:lnTo>
                  <a:lnTo>
                    <a:pt x="146886" y="158165"/>
                  </a:lnTo>
                  <a:lnTo>
                    <a:pt x="168572" y="131474"/>
                  </a:lnTo>
                  <a:lnTo>
                    <a:pt x="178701" y="97320"/>
                  </a:lnTo>
                  <a:lnTo>
                    <a:pt x="174781" y="61916"/>
                  </a:lnTo>
                  <a:lnTo>
                    <a:pt x="158172" y="31805"/>
                  </a:lnTo>
                  <a:lnTo>
                    <a:pt x="131485" y="10121"/>
                  </a:lnTo>
                  <a:lnTo>
                    <a:pt x="97332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0824647" y="6064992"/>
              <a:ext cx="151231" cy="151218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1035902" y="5812277"/>
              <a:ext cx="181241" cy="181241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1737939" y="6150010"/>
              <a:ext cx="143738" cy="143738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1148705" y="6554757"/>
              <a:ext cx="153225" cy="153225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0655811" y="6665596"/>
              <a:ext cx="169760" cy="169760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0242937" y="6647329"/>
              <a:ext cx="100838" cy="100837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9389212" y="6274587"/>
              <a:ext cx="207645" cy="396875"/>
            </a:xfrm>
            <a:custGeom>
              <a:avLst/>
              <a:gdLst/>
              <a:ahLst/>
              <a:cxnLst/>
              <a:rect l="l" t="t" r="r" b="b"/>
              <a:pathLst>
                <a:path w="207645" h="396875">
                  <a:moveTo>
                    <a:pt x="151625" y="327266"/>
                  </a:moveTo>
                  <a:lnTo>
                    <a:pt x="148310" y="297230"/>
                  </a:lnTo>
                  <a:lnTo>
                    <a:pt x="134213" y="271678"/>
                  </a:lnTo>
                  <a:lnTo>
                    <a:pt x="111569" y="253276"/>
                  </a:lnTo>
                  <a:lnTo>
                    <a:pt x="82588" y="244678"/>
                  </a:lnTo>
                  <a:lnTo>
                    <a:pt x="52552" y="248005"/>
                  </a:lnTo>
                  <a:lnTo>
                    <a:pt x="27000" y="262089"/>
                  </a:lnTo>
                  <a:lnTo>
                    <a:pt x="8597" y="284746"/>
                  </a:lnTo>
                  <a:lnTo>
                    <a:pt x="0" y="313715"/>
                  </a:lnTo>
                  <a:lnTo>
                    <a:pt x="3314" y="343763"/>
                  </a:lnTo>
                  <a:lnTo>
                    <a:pt x="17411" y="369303"/>
                  </a:lnTo>
                  <a:lnTo>
                    <a:pt x="40055" y="387718"/>
                  </a:lnTo>
                  <a:lnTo>
                    <a:pt x="69037" y="396316"/>
                  </a:lnTo>
                  <a:lnTo>
                    <a:pt x="99085" y="392988"/>
                  </a:lnTo>
                  <a:lnTo>
                    <a:pt x="124625" y="378891"/>
                  </a:lnTo>
                  <a:lnTo>
                    <a:pt x="143027" y="356247"/>
                  </a:lnTo>
                  <a:lnTo>
                    <a:pt x="151625" y="327266"/>
                  </a:lnTo>
                  <a:close/>
                </a:path>
                <a:path w="207645" h="396875">
                  <a:moveTo>
                    <a:pt x="207314" y="58394"/>
                  </a:moveTo>
                  <a:lnTo>
                    <a:pt x="204965" y="37147"/>
                  </a:lnTo>
                  <a:lnTo>
                    <a:pt x="194995" y="19088"/>
                  </a:lnTo>
                  <a:lnTo>
                    <a:pt x="178981" y="6083"/>
                  </a:lnTo>
                  <a:lnTo>
                    <a:pt x="158496" y="0"/>
                  </a:lnTo>
                  <a:lnTo>
                    <a:pt x="137248" y="2349"/>
                  </a:lnTo>
                  <a:lnTo>
                    <a:pt x="119176" y="12319"/>
                  </a:lnTo>
                  <a:lnTo>
                    <a:pt x="106159" y="28321"/>
                  </a:lnTo>
                  <a:lnTo>
                    <a:pt x="100088" y="48806"/>
                  </a:lnTo>
                  <a:lnTo>
                    <a:pt x="102438" y="70053"/>
                  </a:lnTo>
                  <a:lnTo>
                    <a:pt x="112407" y="88125"/>
                  </a:lnTo>
                  <a:lnTo>
                    <a:pt x="128422" y="101142"/>
                  </a:lnTo>
                  <a:lnTo>
                    <a:pt x="148907" y="107213"/>
                  </a:lnTo>
                  <a:lnTo>
                    <a:pt x="170154" y="104876"/>
                  </a:lnTo>
                  <a:lnTo>
                    <a:pt x="188226" y="94907"/>
                  </a:lnTo>
                  <a:lnTo>
                    <a:pt x="201231" y="78892"/>
                  </a:lnTo>
                  <a:lnTo>
                    <a:pt x="207314" y="58394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336430" y="7110007"/>
              <a:ext cx="151625" cy="151638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9399953" y="6399219"/>
              <a:ext cx="151765" cy="151765"/>
            </a:xfrm>
            <a:custGeom>
              <a:avLst/>
              <a:gdLst/>
              <a:ahLst/>
              <a:cxnLst/>
              <a:rect l="l" t="t" r="r" b="b"/>
              <a:pathLst>
                <a:path w="151765" h="151765">
                  <a:moveTo>
                    <a:pt x="82575" y="0"/>
                  </a:moveTo>
                  <a:lnTo>
                    <a:pt x="52531" y="3318"/>
                  </a:lnTo>
                  <a:lnTo>
                    <a:pt x="26981" y="17411"/>
                  </a:lnTo>
                  <a:lnTo>
                    <a:pt x="8584" y="40058"/>
                  </a:lnTo>
                  <a:lnTo>
                    <a:pt x="0" y="69037"/>
                  </a:lnTo>
                  <a:lnTo>
                    <a:pt x="3310" y="99079"/>
                  </a:lnTo>
                  <a:lnTo>
                    <a:pt x="17400" y="124629"/>
                  </a:lnTo>
                  <a:lnTo>
                    <a:pt x="40046" y="143033"/>
                  </a:lnTo>
                  <a:lnTo>
                    <a:pt x="69024" y="151637"/>
                  </a:lnTo>
                  <a:lnTo>
                    <a:pt x="99068" y="148312"/>
                  </a:lnTo>
                  <a:lnTo>
                    <a:pt x="124621" y="134215"/>
                  </a:lnTo>
                  <a:lnTo>
                    <a:pt x="143026" y="111566"/>
                  </a:lnTo>
                  <a:lnTo>
                    <a:pt x="151625" y="82588"/>
                  </a:lnTo>
                  <a:lnTo>
                    <a:pt x="148301" y="52545"/>
                  </a:lnTo>
                  <a:lnTo>
                    <a:pt x="134207" y="26997"/>
                  </a:lnTo>
                  <a:lnTo>
                    <a:pt x="111559" y="8596"/>
                  </a:lnTo>
                  <a:lnTo>
                    <a:pt x="82575" y="0"/>
                  </a:lnTo>
                  <a:close/>
                </a:path>
              </a:pathLst>
            </a:custGeom>
            <a:solidFill>
              <a:srgbClr val="727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315543" y="7343781"/>
              <a:ext cx="151625" cy="151638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343114" y="7541040"/>
              <a:ext cx="216710" cy="293517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6777660" y="3856545"/>
              <a:ext cx="7058659" cy="1946275"/>
            </a:xfrm>
            <a:custGeom>
              <a:avLst/>
              <a:gdLst/>
              <a:ahLst/>
              <a:cxnLst/>
              <a:rect l="l" t="t" r="r" b="b"/>
              <a:pathLst>
                <a:path w="7058659" h="1946275">
                  <a:moveTo>
                    <a:pt x="949591" y="1430235"/>
                  </a:moveTo>
                  <a:lnTo>
                    <a:pt x="876350" y="1343025"/>
                  </a:lnTo>
                  <a:lnTo>
                    <a:pt x="738835" y="1331023"/>
                  </a:lnTo>
                  <a:lnTo>
                    <a:pt x="744639" y="1264361"/>
                  </a:lnTo>
                  <a:lnTo>
                    <a:pt x="694626" y="1260005"/>
                  </a:lnTo>
                  <a:lnTo>
                    <a:pt x="669569" y="1547533"/>
                  </a:lnTo>
                  <a:lnTo>
                    <a:pt x="302856" y="1515567"/>
                  </a:lnTo>
                  <a:lnTo>
                    <a:pt x="327914" y="1228026"/>
                  </a:lnTo>
                  <a:lnTo>
                    <a:pt x="273748" y="1223314"/>
                  </a:lnTo>
                  <a:lnTo>
                    <a:pt x="268452" y="1284084"/>
                  </a:lnTo>
                  <a:lnTo>
                    <a:pt x="120840" y="1271219"/>
                  </a:lnTo>
                  <a:lnTo>
                    <a:pt x="45732" y="1334300"/>
                  </a:lnTo>
                  <a:lnTo>
                    <a:pt x="0" y="1858886"/>
                  </a:lnTo>
                  <a:lnTo>
                    <a:pt x="287985" y="1883981"/>
                  </a:lnTo>
                  <a:lnTo>
                    <a:pt x="289344" y="1863344"/>
                  </a:lnTo>
                  <a:lnTo>
                    <a:pt x="622719" y="1892388"/>
                  </a:lnTo>
                  <a:lnTo>
                    <a:pt x="620204" y="1921141"/>
                  </a:lnTo>
                  <a:lnTo>
                    <a:pt x="904633" y="1945919"/>
                  </a:lnTo>
                  <a:lnTo>
                    <a:pt x="949591" y="1430235"/>
                  </a:lnTo>
                  <a:close/>
                </a:path>
                <a:path w="7058659" h="1946275">
                  <a:moveTo>
                    <a:pt x="7058533" y="182283"/>
                  </a:moveTo>
                  <a:lnTo>
                    <a:pt x="4972329" y="0"/>
                  </a:lnTo>
                  <a:lnTo>
                    <a:pt x="4954549" y="203479"/>
                  </a:lnTo>
                  <a:lnTo>
                    <a:pt x="5083060" y="214706"/>
                  </a:lnTo>
                  <a:lnTo>
                    <a:pt x="5037772" y="733056"/>
                  </a:lnTo>
                  <a:lnTo>
                    <a:pt x="6789852" y="886142"/>
                  </a:lnTo>
                  <a:lnTo>
                    <a:pt x="6778066" y="1021067"/>
                  </a:lnTo>
                  <a:lnTo>
                    <a:pt x="6983692" y="1039025"/>
                  </a:lnTo>
                  <a:lnTo>
                    <a:pt x="7058533" y="182283"/>
                  </a:lnTo>
                  <a:close/>
                </a:path>
              </a:pathLst>
            </a:custGeom>
            <a:solidFill>
              <a:srgbClr val="1B3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 txBox="1"/>
          <p:nvPr/>
        </p:nvSpPr>
        <p:spPr>
          <a:xfrm rot="300000">
            <a:off x="7038083" y="5429408"/>
            <a:ext cx="435809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2300" b="1" spc="-114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6897313" y="4248499"/>
            <a:ext cx="890905" cy="890905"/>
          </a:xfrm>
          <a:custGeom>
            <a:avLst/>
            <a:gdLst/>
            <a:ahLst/>
            <a:cxnLst/>
            <a:rect l="l" t="t" r="r" b="b"/>
            <a:pathLst>
              <a:path w="890904" h="890904">
                <a:moveTo>
                  <a:pt x="73025" y="0"/>
                </a:moveTo>
                <a:lnTo>
                  <a:pt x="0" y="817435"/>
                </a:lnTo>
                <a:lnTo>
                  <a:pt x="817422" y="890473"/>
                </a:lnTo>
                <a:lnTo>
                  <a:pt x="890460" y="73037"/>
                </a:lnTo>
                <a:lnTo>
                  <a:pt x="73025" y="0"/>
                </a:lnTo>
                <a:close/>
              </a:path>
            </a:pathLst>
          </a:custGeom>
          <a:solidFill>
            <a:srgbClr val="0083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 rot="300000">
            <a:off x="7216814" y="3900024"/>
            <a:ext cx="338431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sz="2300" b="1" spc="-114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68" name="object 168"/>
          <p:cNvSpPr txBox="1"/>
          <p:nvPr/>
        </p:nvSpPr>
        <p:spPr>
          <a:xfrm rot="300000">
            <a:off x="7167825" y="4567006"/>
            <a:ext cx="338431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sz="2300" b="1" spc="-114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169" name="object 169"/>
          <p:cNvGrpSpPr/>
          <p:nvPr/>
        </p:nvGrpSpPr>
        <p:grpSpPr>
          <a:xfrm>
            <a:off x="8906873" y="1821889"/>
            <a:ext cx="2734310" cy="2798445"/>
            <a:chOff x="8906873" y="1821889"/>
            <a:chExt cx="2734310" cy="2798445"/>
          </a:xfrm>
        </p:grpSpPr>
        <p:sp>
          <p:nvSpPr>
            <p:cNvPr id="170" name="object 170"/>
            <p:cNvSpPr/>
            <p:nvPr/>
          </p:nvSpPr>
          <p:spPr>
            <a:xfrm>
              <a:off x="9453594" y="1920949"/>
              <a:ext cx="232410" cy="2600325"/>
            </a:xfrm>
            <a:custGeom>
              <a:avLst/>
              <a:gdLst/>
              <a:ahLst/>
              <a:cxnLst/>
              <a:rect l="l" t="t" r="r" b="b"/>
              <a:pathLst>
                <a:path w="232409" h="2600325">
                  <a:moveTo>
                    <a:pt x="232321" y="0"/>
                  </a:moveTo>
                  <a:lnTo>
                    <a:pt x="0" y="259970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453594" y="1920949"/>
              <a:ext cx="232410" cy="2600325"/>
            </a:xfrm>
            <a:custGeom>
              <a:avLst/>
              <a:gdLst/>
              <a:ahLst/>
              <a:cxnLst/>
              <a:rect l="l" t="t" r="r" b="b"/>
              <a:pathLst>
                <a:path w="232409" h="2600325">
                  <a:moveTo>
                    <a:pt x="232321" y="0"/>
                  </a:moveTo>
                  <a:lnTo>
                    <a:pt x="0" y="2599702"/>
                  </a:lnTo>
                </a:path>
              </a:pathLst>
            </a:custGeom>
            <a:ln w="1980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703444" y="2233104"/>
              <a:ext cx="614045" cy="596265"/>
            </a:xfrm>
            <a:custGeom>
              <a:avLst/>
              <a:gdLst/>
              <a:ahLst/>
              <a:cxnLst/>
              <a:rect l="l" t="t" r="r" b="b"/>
              <a:pathLst>
                <a:path w="614045" h="596264">
                  <a:moveTo>
                    <a:pt x="48755" y="0"/>
                  </a:moveTo>
                  <a:lnTo>
                    <a:pt x="0" y="545376"/>
                  </a:lnTo>
                  <a:lnTo>
                    <a:pt x="564984" y="595871"/>
                  </a:lnTo>
                  <a:lnTo>
                    <a:pt x="613727" y="50495"/>
                  </a:lnTo>
                  <a:lnTo>
                    <a:pt x="48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901819" y="2243888"/>
              <a:ext cx="1297305" cy="751840"/>
            </a:xfrm>
            <a:custGeom>
              <a:avLst/>
              <a:gdLst/>
              <a:ahLst/>
              <a:cxnLst/>
              <a:rect l="l" t="t" r="r" b="b"/>
              <a:pathLst>
                <a:path w="1297304" h="751839">
                  <a:moveTo>
                    <a:pt x="258698" y="0"/>
                  </a:moveTo>
                  <a:lnTo>
                    <a:pt x="256527" y="23279"/>
                  </a:lnTo>
                  <a:lnTo>
                    <a:pt x="51003" y="4343"/>
                  </a:lnTo>
                  <a:lnTo>
                    <a:pt x="0" y="552843"/>
                  </a:lnTo>
                  <a:lnTo>
                    <a:pt x="191935" y="570687"/>
                  </a:lnTo>
                  <a:lnTo>
                    <a:pt x="188887" y="603656"/>
                  </a:lnTo>
                  <a:lnTo>
                    <a:pt x="303275" y="614286"/>
                  </a:lnTo>
                  <a:lnTo>
                    <a:pt x="306146" y="583260"/>
                  </a:lnTo>
                  <a:lnTo>
                    <a:pt x="792797" y="628522"/>
                  </a:lnTo>
                  <a:lnTo>
                    <a:pt x="784326" y="719569"/>
                  </a:lnTo>
                  <a:lnTo>
                    <a:pt x="1127493" y="751471"/>
                  </a:lnTo>
                  <a:lnTo>
                    <a:pt x="1135964" y="660438"/>
                  </a:lnTo>
                  <a:lnTo>
                    <a:pt x="1192187" y="665670"/>
                  </a:lnTo>
                  <a:lnTo>
                    <a:pt x="1209306" y="481482"/>
                  </a:lnTo>
                  <a:lnTo>
                    <a:pt x="1281048" y="488149"/>
                  </a:lnTo>
                  <a:lnTo>
                    <a:pt x="1297279" y="313651"/>
                  </a:lnTo>
                  <a:lnTo>
                    <a:pt x="1229410" y="307339"/>
                  </a:lnTo>
                  <a:lnTo>
                    <a:pt x="1246543" y="123164"/>
                  </a:lnTo>
                  <a:lnTo>
                    <a:pt x="1194206" y="118287"/>
                  </a:lnTo>
                  <a:lnTo>
                    <a:pt x="1197089" y="87274"/>
                  </a:lnTo>
                  <a:lnTo>
                    <a:pt x="853922" y="55359"/>
                  </a:lnTo>
                  <a:lnTo>
                    <a:pt x="851750" y="78612"/>
                  </a:lnTo>
                  <a:lnTo>
                    <a:pt x="363181" y="33185"/>
                  </a:lnTo>
                  <a:lnTo>
                    <a:pt x="365340" y="9918"/>
                  </a:lnTo>
                  <a:lnTo>
                    <a:pt x="258698" y="0"/>
                  </a:lnTo>
                  <a:close/>
                </a:path>
              </a:pathLst>
            </a:custGeom>
            <a:solidFill>
              <a:srgbClr val="DDDD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672401" y="2960169"/>
              <a:ext cx="1950085" cy="899160"/>
            </a:xfrm>
            <a:custGeom>
              <a:avLst/>
              <a:gdLst/>
              <a:ahLst/>
              <a:cxnLst/>
              <a:rect l="l" t="t" r="r" b="b"/>
              <a:pathLst>
                <a:path w="1950084" h="899160">
                  <a:moveTo>
                    <a:pt x="0" y="0"/>
                  </a:moveTo>
                  <a:lnTo>
                    <a:pt x="1949615" y="899147"/>
                  </a:lnTo>
                </a:path>
              </a:pathLst>
            </a:custGeom>
            <a:ln w="371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978188" y="2939619"/>
              <a:ext cx="528320" cy="41275"/>
            </a:xfrm>
            <a:custGeom>
              <a:avLst/>
              <a:gdLst/>
              <a:ahLst/>
              <a:cxnLst/>
              <a:rect l="l" t="t" r="r" b="b"/>
              <a:pathLst>
                <a:path w="528320" h="41275">
                  <a:moveTo>
                    <a:pt x="0" y="0"/>
                  </a:moveTo>
                  <a:lnTo>
                    <a:pt x="527989" y="41097"/>
                  </a:lnTo>
                </a:path>
              </a:pathLst>
            </a:custGeom>
            <a:ln w="371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925605" y="3133229"/>
              <a:ext cx="149225" cy="12065"/>
            </a:xfrm>
            <a:custGeom>
              <a:avLst/>
              <a:gdLst/>
              <a:ahLst/>
              <a:cxnLst/>
              <a:rect l="l" t="t" r="r" b="b"/>
              <a:pathLst>
                <a:path w="149225" h="12064">
                  <a:moveTo>
                    <a:pt x="0" y="0"/>
                  </a:moveTo>
                  <a:lnTo>
                    <a:pt x="148628" y="11569"/>
                  </a:lnTo>
                </a:path>
              </a:pathLst>
            </a:custGeom>
            <a:ln w="371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034613" y="2944194"/>
              <a:ext cx="56515" cy="678180"/>
            </a:xfrm>
            <a:custGeom>
              <a:avLst/>
              <a:gdLst/>
              <a:ahLst/>
              <a:cxnLst/>
              <a:rect l="l" t="t" r="r" b="b"/>
              <a:pathLst>
                <a:path w="56515" h="678179">
                  <a:moveTo>
                    <a:pt x="56299" y="0"/>
                  </a:moveTo>
                  <a:lnTo>
                    <a:pt x="0" y="677583"/>
                  </a:lnTo>
                </a:path>
              </a:pathLst>
            </a:custGeom>
            <a:ln w="371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8" name="object 178"/>
          <p:cNvSpPr txBox="1"/>
          <p:nvPr/>
        </p:nvSpPr>
        <p:spPr>
          <a:xfrm rot="300000">
            <a:off x="10347707" y="2538094"/>
            <a:ext cx="435809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2300" b="1" spc="-114" dirty="0">
                <a:solidFill>
                  <a:srgbClr val="FFFFFF"/>
                </a:solidFill>
                <a:latin typeface="Trebuchet MS"/>
                <a:cs typeface="Trebuchet MS"/>
              </a:rPr>
              <a:t>11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12915593" y="2484940"/>
            <a:ext cx="1294765" cy="1514475"/>
          </a:xfrm>
          <a:custGeom>
            <a:avLst/>
            <a:gdLst/>
            <a:ahLst/>
            <a:cxnLst/>
            <a:rect l="l" t="t" r="r" b="b"/>
            <a:pathLst>
              <a:path w="1294765" h="1514475">
                <a:moveTo>
                  <a:pt x="49580" y="0"/>
                </a:moveTo>
                <a:lnTo>
                  <a:pt x="21081" y="289153"/>
                </a:lnTo>
                <a:lnTo>
                  <a:pt x="11054" y="357003"/>
                </a:lnTo>
                <a:lnTo>
                  <a:pt x="0" y="530561"/>
                </a:lnTo>
                <a:lnTo>
                  <a:pt x="16463" y="764841"/>
                </a:lnTo>
                <a:lnTo>
                  <a:pt x="88988" y="1014857"/>
                </a:lnTo>
                <a:lnTo>
                  <a:pt x="196354" y="1228795"/>
                </a:lnTo>
                <a:lnTo>
                  <a:pt x="324356" y="1350052"/>
                </a:lnTo>
                <a:lnTo>
                  <a:pt x="555988" y="1423577"/>
                </a:lnTo>
                <a:lnTo>
                  <a:pt x="974242" y="1494320"/>
                </a:lnTo>
                <a:lnTo>
                  <a:pt x="1174915" y="1514094"/>
                </a:lnTo>
                <a:lnTo>
                  <a:pt x="1294701" y="299237"/>
                </a:lnTo>
                <a:lnTo>
                  <a:pt x="1137132" y="107213"/>
                </a:lnTo>
                <a:lnTo>
                  <a:pt x="495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 txBox="1"/>
          <p:nvPr/>
        </p:nvSpPr>
        <p:spPr>
          <a:xfrm rot="300000">
            <a:off x="12555173" y="4140909"/>
            <a:ext cx="435809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2300" b="1" spc="-114" dirty="0">
                <a:solidFill>
                  <a:srgbClr val="FFFFFF"/>
                </a:solidFill>
                <a:latin typeface="Trebuchet MS"/>
                <a:cs typeface="Trebuchet MS"/>
              </a:rPr>
              <a:t>13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81" name="object 181"/>
          <p:cNvSpPr txBox="1"/>
          <p:nvPr/>
        </p:nvSpPr>
        <p:spPr>
          <a:xfrm rot="300000">
            <a:off x="9231800" y="1881639"/>
            <a:ext cx="898211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75"/>
              </a:lnSpc>
            </a:pPr>
            <a:r>
              <a:rPr sz="950" b="1" spc="5" dirty="0">
                <a:solidFill>
                  <a:srgbClr val="445363"/>
                </a:solidFill>
                <a:latin typeface="Trebuchet MS"/>
                <a:cs typeface="Trebuchet MS"/>
              </a:rPr>
              <a:t>Oakland</a:t>
            </a:r>
            <a:r>
              <a:rPr sz="950" b="1" spc="-90" dirty="0">
                <a:solidFill>
                  <a:srgbClr val="445363"/>
                </a:solidFill>
                <a:latin typeface="Trebuchet MS"/>
                <a:cs typeface="Trebuchet MS"/>
              </a:rPr>
              <a:t> </a:t>
            </a:r>
            <a:r>
              <a:rPr sz="950" b="1" spc="-75" dirty="0">
                <a:solidFill>
                  <a:srgbClr val="445363"/>
                </a:solidFill>
                <a:latin typeface="Trebuchet MS"/>
                <a:cs typeface="Trebuchet MS"/>
              </a:rPr>
              <a:t>A</a:t>
            </a:r>
            <a:r>
              <a:rPr sz="950" b="1" spc="-10" dirty="0">
                <a:solidFill>
                  <a:srgbClr val="445363"/>
                </a:solidFill>
                <a:latin typeface="Trebuchet MS"/>
                <a:cs typeface="Trebuchet MS"/>
              </a:rPr>
              <a:t>v</a:t>
            </a:r>
            <a:r>
              <a:rPr sz="950" b="1" spc="-25" dirty="0">
                <a:solidFill>
                  <a:srgbClr val="445363"/>
                </a:solidFill>
                <a:latin typeface="Trebuchet MS"/>
                <a:cs typeface="Trebuchet MS"/>
              </a:rPr>
              <a:t>enue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82" name="object 182"/>
          <p:cNvSpPr txBox="1"/>
          <p:nvPr/>
        </p:nvSpPr>
        <p:spPr>
          <a:xfrm rot="300000">
            <a:off x="13323064" y="3118835"/>
            <a:ext cx="482871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75"/>
              </a:lnSpc>
            </a:pPr>
            <a:r>
              <a:rPr sz="950" b="1" spc="5" dirty="0">
                <a:solidFill>
                  <a:srgbClr val="445363"/>
                </a:solidFill>
                <a:latin typeface="Trebuchet MS"/>
                <a:cs typeface="Trebuchet MS"/>
              </a:rPr>
              <a:t>Base</a:t>
            </a:r>
            <a:r>
              <a:rPr sz="950" b="1" spc="-10" dirty="0">
                <a:solidFill>
                  <a:srgbClr val="445363"/>
                </a:solidFill>
                <a:latin typeface="Trebuchet MS"/>
                <a:cs typeface="Trebuchet MS"/>
              </a:rPr>
              <a:t>b</a:t>
            </a:r>
            <a:r>
              <a:rPr sz="950" b="1" dirty="0">
                <a:solidFill>
                  <a:srgbClr val="445363"/>
                </a:solidFill>
                <a:latin typeface="Trebuchet MS"/>
                <a:cs typeface="Trebuchet MS"/>
              </a:rPr>
              <a:t>all</a:t>
            </a:r>
            <a:endParaRPr sz="950">
              <a:latin typeface="Trebuchet MS"/>
              <a:cs typeface="Trebuchet MS"/>
            </a:endParaRPr>
          </a:p>
        </p:txBody>
      </p:sp>
      <p:pic>
        <p:nvPicPr>
          <p:cNvPr id="183" name="object 183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1015589" y="3179602"/>
            <a:ext cx="87096" cy="88785"/>
          </a:xfrm>
          <a:prstGeom prst="rect">
            <a:avLst/>
          </a:prstGeom>
        </p:spPr>
      </p:pic>
      <p:pic>
        <p:nvPicPr>
          <p:cNvPr id="184" name="object 184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1015589" y="4084836"/>
            <a:ext cx="87096" cy="88785"/>
          </a:xfrm>
          <a:prstGeom prst="rect">
            <a:avLst/>
          </a:prstGeom>
        </p:spPr>
      </p:pic>
      <p:pic>
        <p:nvPicPr>
          <p:cNvPr id="185" name="object 185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1015589" y="4271726"/>
            <a:ext cx="87096" cy="88785"/>
          </a:xfrm>
          <a:prstGeom prst="rect">
            <a:avLst/>
          </a:prstGeom>
        </p:spPr>
      </p:pic>
      <p:pic>
        <p:nvPicPr>
          <p:cNvPr id="186" name="object 186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1015589" y="3550613"/>
            <a:ext cx="87096" cy="88785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015589" y="3734115"/>
            <a:ext cx="87096" cy="88785"/>
          </a:xfrm>
          <a:prstGeom prst="rect">
            <a:avLst/>
          </a:prstGeom>
        </p:spPr>
      </p:pic>
      <p:pic>
        <p:nvPicPr>
          <p:cNvPr id="188" name="object 188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1015589" y="3927068"/>
            <a:ext cx="87096" cy="88785"/>
          </a:xfrm>
          <a:prstGeom prst="rect">
            <a:avLst/>
          </a:prstGeom>
        </p:spPr>
      </p:pic>
      <p:sp>
        <p:nvSpPr>
          <p:cNvPr id="189" name="object 189"/>
          <p:cNvSpPr txBox="1"/>
          <p:nvPr/>
        </p:nvSpPr>
        <p:spPr>
          <a:xfrm>
            <a:off x="1002888" y="2612125"/>
            <a:ext cx="1982470" cy="1991995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2300" spc="245" dirty="0">
                <a:solidFill>
                  <a:srgbClr val="231F20"/>
                </a:solidFill>
                <a:latin typeface="Calibri"/>
                <a:cs typeface="Calibri"/>
              </a:rPr>
              <a:t>Campus</a:t>
            </a:r>
            <a:r>
              <a:rPr sz="23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300" spc="160" dirty="0">
                <a:solidFill>
                  <a:srgbClr val="231F20"/>
                </a:solidFill>
                <a:latin typeface="Calibri"/>
                <a:cs typeface="Calibri"/>
              </a:rPr>
              <a:t>Map</a:t>
            </a:r>
            <a:endParaRPr sz="2300">
              <a:latin typeface="Calibri"/>
              <a:cs typeface="Calibri"/>
            </a:endParaRPr>
          </a:p>
          <a:p>
            <a:pPr marL="342265">
              <a:lnSpc>
                <a:spcPct val="100000"/>
              </a:lnSpc>
              <a:spcBef>
                <a:spcPts val="430"/>
              </a:spcBef>
            </a:pP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Administration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endParaRPr sz="1050">
              <a:latin typeface="Calibri"/>
              <a:cs typeface="Calibri"/>
            </a:endParaRPr>
          </a:p>
          <a:p>
            <a:pPr marL="342265" marR="381635">
              <a:lnSpc>
                <a:spcPct val="114599"/>
              </a:lnSpc>
            </a:pP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Classroom</a:t>
            </a:r>
            <a:r>
              <a:rPr sz="105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Facilities </a:t>
            </a:r>
            <a:r>
              <a:rPr sz="1050" spc="-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Student Center</a:t>
            </a:r>
            <a:endParaRPr sz="1050">
              <a:latin typeface="Calibri"/>
              <a:cs typeface="Calibri"/>
            </a:endParaRPr>
          </a:p>
          <a:p>
            <a:pPr marL="342265" marR="374015">
              <a:lnSpc>
                <a:spcPct val="114599"/>
              </a:lnSpc>
            </a:pP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Library </a:t>
            </a:r>
            <a:r>
              <a:rPr sz="1050" spc="-75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25" dirty="0">
                <a:solidFill>
                  <a:srgbClr val="231F20"/>
                </a:solidFill>
                <a:latin typeface="Calibri"/>
                <a:cs typeface="Calibri"/>
              </a:rPr>
              <a:t>Art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Gallery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Arts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Theatre</a:t>
            </a:r>
            <a:endParaRPr sz="1050">
              <a:latin typeface="Calibri"/>
              <a:cs typeface="Calibri"/>
            </a:endParaRPr>
          </a:p>
          <a:p>
            <a:pPr marL="342265" marR="5080">
              <a:lnSpc>
                <a:spcPct val="114599"/>
              </a:lnSpc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Nursing </a:t>
            </a:r>
            <a:r>
              <a:rPr sz="1050" spc="-75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Health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Sciences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Physical Education</a:t>
            </a:r>
            <a:endParaRPr sz="1050">
              <a:latin typeface="Calibri"/>
              <a:cs typeface="Calibri"/>
            </a:endParaRPr>
          </a:p>
          <a:p>
            <a:pPr marL="342265">
              <a:lnSpc>
                <a:spcPct val="100000"/>
              </a:lnSpc>
              <a:spcBef>
                <a:spcPts val="185"/>
              </a:spcBef>
            </a:pPr>
            <a:r>
              <a:rPr sz="1050" spc="20" dirty="0">
                <a:solidFill>
                  <a:srgbClr val="231F20"/>
                </a:solidFill>
                <a:latin typeface="Calibri"/>
                <a:cs typeface="Calibri"/>
              </a:rPr>
              <a:t>Water 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Feature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1002888" y="4712726"/>
            <a:ext cx="1863089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spc="250" dirty="0">
                <a:solidFill>
                  <a:srgbClr val="231F20"/>
                </a:solidFill>
                <a:latin typeface="Calibri"/>
                <a:cs typeface="Calibri"/>
              </a:rPr>
              <a:t>Building</a:t>
            </a:r>
            <a:r>
              <a:rPr sz="2300" spc="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300" spc="240" dirty="0">
                <a:solidFill>
                  <a:srgbClr val="231F20"/>
                </a:solidFill>
                <a:latin typeface="Calibri"/>
                <a:cs typeface="Calibri"/>
              </a:rPr>
              <a:t>Key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1002888" y="5092115"/>
            <a:ext cx="1988185" cy="314325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42265" indent="-330200">
              <a:lnSpc>
                <a:spcPct val="100000"/>
              </a:lnSpc>
              <a:spcBef>
                <a:spcPts val="280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Theatre</a:t>
            </a:r>
            <a:endParaRPr sz="1050">
              <a:latin typeface="Calibri"/>
              <a:cs typeface="Calibri"/>
            </a:endParaRPr>
          </a:p>
          <a:p>
            <a:pPr marL="342265" indent="-330200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Library</a:t>
            </a:r>
            <a:endParaRPr sz="1050">
              <a:latin typeface="Calibri"/>
              <a:cs typeface="Calibri"/>
            </a:endParaRPr>
          </a:p>
          <a:p>
            <a:pPr marL="342265" indent="-330200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1050" spc="25" dirty="0">
                <a:solidFill>
                  <a:srgbClr val="231F20"/>
                </a:solidFill>
                <a:latin typeface="Calibri"/>
                <a:cs typeface="Calibri"/>
              </a:rPr>
              <a:t>Art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Gallery</a:t>
            </a:r>
            <a:endParaRPr sz="1050">
              <a:latin typeface="Calibri"/>
              <a:cs typeface="Calibri"/>
            </a:endParaRPr>
          </a:p>
          <a:p>
            <a:pPr marL="342265" indent="-330200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05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Tower</a:t>
            </a:r>
            <a:endParaRPr sz="1050">
              <a:latin typeface="Calibri"/>
              <a:cs typeface="Calibri"/>
            </a:endParaRPr>
          </a:p>
          <a:p>
            <a:pPr marL="342265" indent="-330200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1050" spc="5" dirty="0">
                <a:solidFill>
                  <a:srgbClr val="231F20"/>
                </a:solidFill>
                <a:latin typeface="Calibri"/>
                <a:cs typeface="Calibri"/>
              </a:rPr>
              <a:t>D</a:t>
            </a:r>
            <a:r>
              <a:rPr sz="105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Tower</a:t>
            </a:r>
            <a:endParaRPr sz="1050">
              <a:latin typeface="Calibri"/>
              <a:cs typeface="Calibri"/>
            </a:endParaRPr>
          </a:p>
          <a:p>
            <a:pPr marL="342265" indent="-330200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5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Tower</a:t>
            </a:r>
            <a:endParaRPr sz="1050">
              <a:latin typeface="Calibri"/>
              <a:cs typeface="Calibri"/>
            </a:endParaRPr>
          </a:p>
          <a:p>
            <a:pPr marL="342265" indent="-330200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05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Tower</a:t>
            </a:r>
            <a:endParaRPr sz="1050">
              <a:latin typeface="Calibri"/>
              <a:cs typeface="Calibri"/>
            </a:endParaRPr>
          </a:p>
          <a:p>
            <a:pPr marL="342265" indent="-330200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1050" spc="-10" dirty="0">
                <a:solidFill>
                  <a:srgbClr val="231F20"/>
                </a:solidFill>
                <a:latin typeface="Calibri"/>
                <a:cs typeface="Calibri"/>
              </a:rPr>
              <a:t>G 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Tower</a:t>
            </a:r>
            <a:endParaRPr sz="1050">
              <a:latin typeface="Calibri"/>
              <a:cs typeface="Calibri"/>
            </a:endParaRPr>
          </a:p>
          <a:p>
            <a:pPr marL="342265" indent="-330200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Student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42265" indent="-330200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Hospitality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Studies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endParaRPr sz="1050">
              <a:latin typeface="Calibri"/>
              <a:cs typeface="Calibri"/>
            </a:endParaRPr>
          </a:p>
          <a:p>
            <a:pPr marL="342265" marR="502920" indent="-330200">
              <a:lnSpc>
                <a:spcPct val="114599"/>
              </a:lnSpc>
              <a:buAutoNum type="arabicPeriod"/>
              <a:tabLst>
                <a:tab pos="342265" algn="l"/>
                <a:tab pos="342900" algn="l"/>
              </a:tabLst>
            </a:pP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Center</a:t>
            </a:r>
            <a:r>
              <a:rPr sz="105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35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105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Nursing </a:t>
            </a:r>
            <a:r>
              <a:rPr sz="1050" spc="-2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-75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 Health</a:t>
            </a:r>
            <a:r>
              <a:rPr sz="105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Sciences</a:t>
            </a:r>
            <a:endParaRPr sz="1050">
              <a:latin typeface="Calibri"/>
              <a:cs typeface="Calibri"/>
            </a:endParaRPr>
          </a:p>
          <a:p>
            <a:pPr marL="342265" indent="-330200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Physical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Education</a:t>
            </a:r>
            <a:endParaRPr sz="1050">
              <a:latin typeface="Calibri"/>
              <a:cs typeface="Calibri"/>
            </a:endParaRPr>
          </a:p>
          <a:p>
            <a:pPr marL="342265" indent="-330200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Parking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Garage</a:t>
            </a:r>
            <a:endParaRPr sz="1050">
              <a:latin typeface="Calibri"/>
              <a:cs typeface="Calibri"/>
            </a:endParaRPr>
          </a:p>
          <a:p>
            <a:pPr marL="342265" indent="-330200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1050" spc="25" dirty="0">
                <a:solidFill>
                  <a:srgbClr val="231F20"/>
                </a:solidFill>
                <a:latin typeface="Calibri"/>
                <a:cs typeface="Calibri"/>
              </a:rPr>
              <a:t>Art</a:t>
            </a:r>
            <a:r>
              <a:rPr sz="105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45" dirty="0">
                <a:solidFill>
                  <a:srgbClr val="231F20"/>
                </a:solidFill>
                <a:latin typeface="Calibri"/>
                <a:cs typeface="Calibri"/>
              </a:rPr>
              <a:t>Annex</a:t>
            </a:r>
            <a:endParaRPr sz="1050">
              <a:latin typeface="Calibri"/>
              <a:cs typeface="Calibri"/>
            </a:endParaRPr>
          </a:p>
          <a:p>
            <a:pPr marL="342265" marR="125095" indent="-330200">
              <a:lnSpc>
                <a:spcPct val="114599"/>
              </a:lnSpc>
              <a:buAutoNum type="arabicPeriod"/>
              <a:tabLst>
                <a:tab pos="342265" algn="l"/>
                <a:tab pos="342900" algn="l"/>
              </a:tabLst>
            </a:pP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Highland</a:t>
            </a:r>
            <a:r>
              <a:rPr sz="105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50" dirty="0">
                <a:solidFill>
                  <a:srgbClr val="231F20"/>
                </a:solidFill>
                <a:latin typeface="Calibri"/>
                <a:cs typeface="Calibri"/>
              </a:rPr>
              <a:t>Park</a:t>
            </a:r>
            <a:r>
              <a:rPr sz="1050" spc="75" dirty="0">
                <a:solidFill>
                  <a:srgbClr val="231F20"/>
                </a:solidFill>
                <a:latin typeface="Calibri"/>
                <a:cs typeface="Calibri"/>
              </a:rPr>
              <a:t> Building </a:t>
            </a:r>
            <a:r>
              <a:rPr sz="1050" spc="5" dirty="0">
                <a:solidFill>
                  <a:srgbClr val="231F20"/>
                </a:solidFill>
                <a:latin typeface="Calibri"/>
                <a:cs typeface="Calibri"/>
              </a:rPr>
              <a:t>- </a:t>
            </a:r>
            <a:r>
              <a:rPr sz="1050" spc="-2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231F20"/>
                </a:solidFill>
                <a:latin typeface="Calibri"/>
                <a:cs typeface="Calibri"/>
              </a:rPr>
              <a:t>Facilities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192" name="object 19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015589" y="4454823"/>
            <a:ext cx="87096" cy="88785"/>
          </a:xfrm>
          <a:prstGeom prst="rect">
            <a:avLst/>
          </a:prstGeom>
        </p:spPr>
      </p:pic>
      <p:sp>
        <p:nvSpPr>
          <p:cNvPr id="193" name="object 193"/>
          <p:cNvSpPr/>
          <p:nvPr/>
        </p:nvSpPr>
        <p:spPr>
          <a:xfrm>
            <a:off x="15288133" y="1017485"/>
            <a:ext cx="247650" cy="513715"/>
          </a:xfrm>
          <a:custGeom>
            <a:avLst/>
            <a:gdLst/>
            <a:ahLst/>
            <a:cxnLst/>
            <a:rect l="l" t="t" r="r" b="b"/>
            <a:pathLst>
              <a:path w="247650" h="513715">
                <a:moveTo>
                  <a:pt x="247510" y="0"/>
                </a:moveTo>
                <a:lnTo>
                  <a:pt x="0" y="0"/>
                </a:lnTo>
                <a:lnTo>
                  <a:pt x="0" y="513333"/>
                </a:lnTo>
                <a:lnTo>
                  <a:pt x="247510" y="513333"/>
                </a:lnTo>
                <a:lnTo>
                  <a:pt x="247510" y="0"/>
                </a:lnTo>
                <a:close/>
              </a:path>
            </a:pathLst>
          </a:custGeom>
          <a:solidFill>
            <a:srgbClr val="FDC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 txBox="1"/>
          <p:nvPr/>
        </p:nvSpPr>
        <p:spPr>
          <a:xfrm>
            <a:off x="15316905" y="1195528"/>
            <a:ext cx="205104" cy="21844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150" spc="95" dirty="0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endParaRPr sz="1150">
              <a:latin typeface="Calibri"/>
              <a:cs typeface="Calibri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15104433" y="9875984"/>
            <a:ext cx="264795" cy="194945"/>
            <a:chOff x="15104433" y="9875984"/>
            <a:chExt cx="264795" cy="194945"/>
          </a:xfrm>
        </p:grpSpPr>
        <p:sp>
          <p:nvSpPr>
            <p:cNvPr id="196" name="object 196"/>
            <p:cNvSpPr/>
            <p:nvPr/>
          </p:nvSpPr>
          <p:spPr>
            <a:xfrm>
              <a:off x="15116656" y="9888208"/>
              <a:ext cx="240665" cy="170815"/>
            </a:xfrm>
            <a:custGeom>
              <a:avLst/>
              <a:gdLst/>
              <a:ahLst/>
              <a:cxnLst/>
              <a:rect l="l" t="t" r="r" b="b"/>
              <a:pathLst>
                <a:path w="240665" h="170815">
                  <a:moveTo>
                    <a:pt x="228558" y="170191"/>
                  </a:moveTo>
                  <a:lnTo>
                    <a:pt x="230794" y="166874"/>
                  </a:lnTo>
                  <a:lnTo>
                    <a:pt x="240233" y="120116"/>
                  </a:lnTo>
                  <a:lnTo>
                    <a:pt x="230794" y="73359"/>
                  </a:lnTo>
                  <a:lnTo>
                    <a:pt x="205054" y="35178"/>
                  </a:lnTo>
                  <a:lnTo>
                    <a:pt x="166874" y="9438"/>
                  </a:lnTo>
                  <a:lnTo>
                    <a:pt x="120116" y="0"/>
                  </a:lnTo>
                  <a:lnTo>
                    <a:pt x="73359" y="9438"/>
                  </a:lnTo>
                  <a:lnTo>
                    <a:pt x="35179" y="35178"/>
                  </a:lnTo>
                  <a:lnTo>
                    <a:pt x="9438" y="73359"/>
                  </a:lnTo>
                  <a:lnTo>
                    <a:pt x="0" y="120116"/>
                  </a:lnTo>
                  <a:lnTo>
                    <a:pt x="9438" y="166874"/>
                  </a:lnTo>
                  <a:lnTo>
                    <a:pt x="11675" y="170191"/>
                  </a:lnTo>
                </a:path>
              </a:pathLst>
            </a:custGeom>
            <a:ln w="2444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5235725" y="9876703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5">
                  <a:moveTo>
                    <a:pt x="0" y="0"/>
                  </a:moveTo>
                  <a:lnTo>
                    <a:pt x="0" y="139052"/>
                  </a:lnTo>
                </a:path>
              </a:pathLst>
            </a:custGeom>
            <a:ln w="2444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8" name="object 198"/>
          <p:cNvSpPr txBox="1"/>
          <p:nvPr/>
        </p:nvSpPr>
        <p:spPr>
          <a:xfrm>
            <a:off x="15171126" y="9681846"/>
            <a:ext cx="123189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2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STLCC">
      <a:dk1>
        <a:srgbClr val="1B274A"/>
      </a:dk1>
      <a:lt1>
        <a:srgbClr val="FFFFFF"/>
      </a:lt1>
      <a:dk2>
        <a:srgbClr val="0070B2"/>
      </a:dk2>
      <a:lt2>
        <a:srgbClr val="E7E6E6"/>
      </a:lt2>
      <a:accent1>
        <a:srgbClr val="00A0D6"/>
      </a:accent1>
      <a:accent2>
        <a:srgbClr val="42B3DC"/>
      </a:accent2>
      <a:accent3>
        <a:srgbClr val="333C45"/>
      </a:accent3>
      <a:accent4>
        <a:srgbClr val="5CAC34"/>
      </a:accent4>
      <a:accent5>
        <a:srgbClr val="009A8B"/>
      </a:accent5>
      <a:accent6>
        <a:srgbClr val="DF6421"/>
      </a:accent6>
      <a:hlink>
        <a:srgbClr val="41B3DC"/>
      </a:hlink>
      <a:folHlink>
        <a:srgbClr val="0070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STLCC Palette">
      <a:dk1>
        <a:srgbClr val="003A70"/>
      </a:dk1>
      <a:lt1>
        <a:srgbClr val="FFFFFF"/>
      </a:lt1>
      <a:dk2>
        <a:srgbClr val="2B353F"/>
      </a:dk2>
      <a:lt2>
        <a:srgbClr val="E7E6E6"/>
      </a:lt2>
      <a:accent1>
        <a:srgbClr val="00B3E3"/>
      </a:accent1>
      <a:accent2>
        <a:srgbClr val="0082CA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STLCC Palette">
      <a:dk1>
        <a:srgbClr val="003A70"/>
      </a:dk1>
      <a:lt1>
        <a:srgbClr val="FFFFFF"/>
      </a:lt1>
      <a:dk2>
        <a:srgbClr val="2B353F"/>
      </a:dk2>
      <a:lt2>
        <a:srgbClr val="E7E6E6"/>
      </a:lt2>
      <a:accent1>
        <a:srgbClr val="00B3E3"/>
      </a:accent1>
      <a:accent2>
        <a:srgbClr val="0082CA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2220</Words>
  <Application>Microsoft Office PowerPoint</Application>
  <PresentationFormat>Custom</PresentationFormat>
  <Paragraphs>925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Arial Black</vt:lpstr>
      <vt:lpstr>Arial Narrow</vt:lpstr>
      <vt:lpstr>Calibri</vt:lpstr>
      <vt:lpstr>Myriad Pro Light</vt:lpstr>
      <vt:lpstr>Tahoma</vt:lpstr>
      <vt:lpstr>Times New Roman</vt:lpstr>
      <vt:lpstr>Trebuchet MS</vt:lpstr>
      <vt:lpstr>Office Theme</vt:lpstr>
      <vt:lpstr>Title Slide</vt:lpstr>
      <vt:lpstr>Office Theme</vt:lpstr>
      <vt:lpstr>1_Office Theme</vt:lpstr>
      <vt:lpstr>PowerPoint Presentation</vt:lpstr>
      <vt:lpstr>STLCC Transformed – District Wide Master Plan</vt:lpstr>
      <vt:lpstr>Transformation Planning Criteria  </vt:lpstr>
      <vt:lpstr>Prop R - Now STLCC Transformed - Planning Teams</vt:lpstr>
      <vt:lpstr>Please Note!</vt:lpstr>
      <vt:lpstr>Existing Campus Plan</vt:lpstr>
      <vt:lpstr>Campus Transformation</vt:lpstr>
      <vt:lpstr>Long-range Master Plan</vt:lpstr>
      <vt:lpstr>Existing Campus Plan</vt:lpstr>
      <vt:lpstr>Campus Transformation</vt:lpstr>
      <vt:lpstr>Long-range Master Plan</vt:lpstr>
      <vt:lpstr>Existing Campus Plan</vt:lpstr>
      <vt:lpstr>Campus Transformation</vt:lpstr>
      <vt:lpstr>Long-range Master Plan</vt:lpstr>
      <vt:lpstr>WW Existing Campus Plan</vt:lpstr>
      <vt:lpstr>WW Long-range Master Plan</vt:lpstr>
      <vt:lpstr>PowerPoint Presentation</vt:lpstr>
      <vt:lpstr>Florissant Valley – Phase 1 Priority Projects</vt:lpstr>
      <vt:lpstr>Phase 1 Priority Projects</vt:lpstr>
      <vt:lpstr>Phase 1 Priority Projects - PROGRESS</vt:lpstr>
      <vt:lpstr>Forest Park– Phase 1 Priority Projects</vt:lpstr>
      <vt:lpstr>Phase 1 Priority Projects</vt:lpstr>
      <vt:lpstr>Meramec – Phase 1 Priority Projects</vt:lpstr>
      <vt:lpstr>Phase 1 Priority Projects</vt:lpstr>
      <vt:lpstr>Wildwood – Phase 1 Priority Projects</vt:lpstr>
      <vt:lpstr>WW Phase 1 Priority Projects</vt:lpstr>
      <vt:lpstr>Phase 1 Priority Projects: Conceptual Cost</vt:lpstr>
      <vt:lpstr>Phase 1 Priority Projects: Delivery Approach</vt:lpstr>
      <vt:lpstr>Phase 1 Priority Projects: Preliminary Schedule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Greetings!</dc:title>
  <dc:creator>Pittman, Jeff L.</dc:creator>
  <cp:lastModifiedBy>Pittman, Jeff L.</cp:lastModifiedBy>
  <cp:revision>28</cp:revision>
  <dcterms:created xsi:type="dcterms:W3CDTF">2022-01-05T16:20:07Z</dcterms:created>
  <dcterms:modified xsi:type="dcterms:W3CDTF">2022-01-06T21:20:48Z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2021-12-20T00:00:00Z</vt:filetime>
  </property>
  <property fmtid="{D5CDD505-2E9C-101B-9397-08002B2CF9AE}" pid="3" name="Creator">
    <vt:lpwstr>Adobe InDesign 17.0 (Windows)</vt:lpwstr>
  </property>
  <property fmtid="{D5CDD505-2E9C-101B-9397-08002B2CF9AE}" pid="4" name="LastSaved">
    <vt:filetime>2022-01-05T00:00:00Z</vt:filetime>
  </property>
</Properties>
</file>