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7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55"/>
    <p:restoredTop sz="94674"/>
  </p:normalViewPr>
  <p:slideViewPr>
    <p:cSldViewPr snapToGrid="0">
      <p:cViewPr varScale="1">
        <p:scale>
          <a:sx n="124" d="100"/>
          <a:sy n="124" d="100"/>
        </p:scale>
        <p:origin x="88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2.emf"/><Relationship Id="rId4" Type="http://schemas.openxmlformats.org/officeDocument/2006/relationships/image" Target="../media/image1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23E21D1-8941-A870-DBA4-44073AF1F3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943600"/>
            <a:ext cx="4114800" cy="4572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5D8304D-019F-905A-AD79-FA94D21E684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7713" y="0"/>
            <a:ext cx="914400" cy="91440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E2056913-BFD1-0DDA-CC57-6741C8FF5CD5}"/>
              </a:ext>
            </a:extLst>
          </p:cNvPr>
          <p:cNvSpPr txBox="1"/>
          <p:nvPr userDrawn="1"/>
        </p:nvSpPr>
        <p:spPr>
          <a:xfrm>
            <a:off x="10285982" y="6031468"/>
            <a:ext cx="991618" cy="369332"/>
          </a:xfrm>
          <a:prstGeom prst="rect">
            <a:avLst/>
          </a:prstGeom>
          <a:noFill/>
        </p:spPr>
        <p:txBody>
          <a:bodyPr wrap="none" rIns="0" rtlCol="0">
            <a:spAutoFit/>
          </a:bodyPr>
          <a:lstStyle/>
          <a:p>
            <a:pPr algn="r"/>
            <a:r>
              <a:rPr lang="en-US" b="1" i="0" dirty="0" err="1">
                <a:solidFill>
                  <a:schemeClr val="accent2"/>
                </a:solidFill>
                <a:latin typeface="Source Sans Pro Semibold" panose="020B0503030403020204" pitchFamily="34" charset="0"/>
              </a:rPr>
              <a:t>stlcc.edu</a:t>
            </a:r>
            <a:endParaRPr lang="en-US" b="1" i="0" dirty="0">
              <a:solidFill>
                <a:schemeClr val="accent2"/>
              </a:solidFill>
              <a:latin typeface="Source Sans Pro Semibold" panose="020B0503030403020204" pitchFamily="34" charset="0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F48532F-FD2D-A1D6-4B8E-F1D3D912A8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599" y="1371599"/>
            <a:ext cx="9486054" cy="2698915"/>
          </a:xfrm>
        </p:spPr>
        <p:txBody>
          <a:bodyPr anchor="b"/>
          <a:lstStyle>
            <a:lvl1pPr algn="l"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45D95032-BCB0-D489-6234-277DCFB120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599" y="4500809"/>
            <a:ext cx="9486053" cy="98559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02ED99F-A5B4-3F18-6FA5-C0D584D946BE}"/>
              </a:ext>
            </a:extLst>
          </p:cNvPr>
          <p:cNvCxnSpPr>
            <a:cxnSpLocks/>
          </p:cNvCxnSpPr>
          <p:nvPr userDrawn="1"/>
        </p:nvCxnSpPr>
        <p:spPr>
          <a:xfrm>
            <a:off x="930584" y="1371600"/>
            <a:ext cx="0" cy="41148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52223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 userDrawn="1">
          <p15:clr>
            <a:srgbClr val="FBAE40"/>
          </p15:clr>
        </p15:guide>
        <p15:guide id="2" pos="576" userDrawn="1">
          <p15:clr>
            <a:srgbClr val="FBAE40"/>
          </p15:clr>
        </p15:guide>
        <p15:guide id="3" orient="horz" pos="3456" userDrawn="1">
          <p15:clr>
            <a:srgbClr val="FBAE40"/>
          </p15:clr>
        </p15:guide>
        <p15:guide id="4" orient="horz" pos="864" userDrawn="1">
          <p15:clr>
            <a:srgbClr val="FBAE40"/>
          </p15:clr>
        </p15:guide>
        <p15:guide id="5" pos="864" userDrawn="1">
          <p15:clr>
            <a:srgbClr val="FBAE40"/>
          </p15:clr>
        </p15:guide>
        <p15:guide id="6" orient="horz" pos="576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8E805E8-B337-3435-DF32-5CF8098B9B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943600"/>
            <a:ext cx="4114800" cy="4572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2AC040B-4069-8F78-0959-3D5B18E43E87}"/>
              </a:ext>
            </a:extLst>
          </p:cNvPr>
          <p:cNvCxnSpPr>
            <a:cxnSpLocks/>
          </p:cNvCxnSpPr>
          <p:nvPr userDrawn="1"/>
        </p:nvCxnSpPr>
        <p:spPr>
          <a:xfrm>
            <a:off x="930584" y="1371600"/>
            <a:ext cx="0" cy="41148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797C910-04D4-C0D5-B4D0-D3B168CF267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7713" y="0"/>
            <a:ext cx="914400" cy="9144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39F6DE4-DD34-406A-CADA-8D2CDC4757A2}"/>
              </a:ext>
            </a:extLst>
          </p:cNvPr>
          <p:cNvSpPr txBox="1"/>
          <p:nvPr userDrawn="1"/>
        </p:nvSpPr>
        <p:spPr>
          <a:xfrm>
            <a:off x="10285982" y="6031468"/>
            <a:ext cx="991618" cy="369332"/>
          </a:xfrm>
          <a:prstGeom prst="rect">
            <a:avLst/>
          </a:prstGeom>
          <a:noFill/>
        </p:spPr>
        <p:txBody>
          <a:bodyPr wrap="none" rIns="0" rtlCol="0">
            <a:spAutoFit/>
          </a:bodyPr>
          <a:lstStyle/>
          <a:p>
            <a:pPr algn="r"/>
            <a:r>
              <a:rPr lang="en-US" b="1" i="0" dirty="0" err="1">
                <a:solidFill>
                  <a:schemeClr val="accent2"/>
                </a:solidFill>
                <a:latin typeface="Source Sans Pro Semibold" panose="020B0503030403020204" pitchFamily="34" charset="0"/>
              </a:rPr>
              <a:t>stlcc.edu</a:t>
            </a:r>
            <a:endParaRPr lang="en-US" b="1" i="0" dirty="0">
              <a:solidFill>
                <a:schemeClr val="accent2"/>
              </a:solidFill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6170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D74BA01-3F25-E1DF-DD15-BE1136871A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362700" y="1371600"/>
            <a:ext cx="4992688" cy="41227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B815CFD-ED61-A9FE-6E40-D6E0B67AE313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914400" y="1932166"/>
            <a:ext cx="4914901" cy="356218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7E746BC-DBB6-D50E-57C3-22095E38F4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943600"/>
            <a:ext cx="4114800" cy="457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E381ADD-FAA3-3C64-B919-8DE7F8BDDA6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7713" y="0"/>
            <a:ext cx="914400" cy="9144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E2832E0-EAEB-A2F9-B35E-9AE4CA2ADBA1}"/>
              </a:ext>
            </a:extLst>
          </p:cNvPr>
          <p:cNvSpPr txBox="1"/>
          <p:nvPr userDrawn="1"/>
        </p:nvSpPr>
        <p:spPr>
          <a:xfrm>
            <a:off x="10285982" y="6031468"/>
            <a:ext cx="991618" cy="369332"/>
          </a:xfrm>
          <a:prstGeom prst="rect">
            <a:avLst/>
          </a:prstGeom>
          <a:noFill/>
        </p:spPr>
        <p:txBody>
          <a:bodyPr wrap="none" rIns="0" rtlCol="0">
            <a:spAutoFit/>
          </a:bodyPr>
          <a:lstStyle/>
          <a:p>
            <a:pPr algn="r"/>
            <a:r>
              <a:rPr lang="en-US" b="1" i="0" dirty="0" err="1">
                <a:solidFill>
                  <a:schemeClr val="accent2"/>
                </a:solidFill>
                <a:latin typeface="Source Sans Pro Semibold" panose="020B0503030403020204" pitchFamily="34" charset="0"/>
              </a:rPr>
              <a:t>stlcc.edu</a:t>
            </a:r>
            <a:endParaRPr lang="en-US" b="1" i="0" dirty="0">
              <a:solidFill>
                <a:schemeClr val="accent2"/>
              </a:solidFill>
              <a:latin typeface="Source Sans Pro Semibold" panose="020B0503030403020204" pitchFamily="34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EC53270-7682-D8F0-654C-70906B421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1" y="1371600"/>
            <a:ext cx="4914900" cy="45402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52ABDF4-F782-A45C-ED3F-C5F57800A9B7}"/>
              </a:ext>
            </a:extLst>
          </p:cNvPr>
          <p:cNvCxnSpPr>
            <a:cxnSpLocks/>
          </p:cNvCxnSpPr>
          <p:nvPr userDrawn="1"/>
        </p:nvCxnSpPr>
        <p:spPr>
          <a:xfrm>
            <a:off x="6096000" y="1371600"/>
            <a:ext cx="0" cy="4106849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6149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ith Photos - Campus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64775568-6890-29FA-BF17-B2264B7FB3FD}"/>
              </a:ext>
            </a:extLst>
          </p:cNvPr>
          <p:cNvSpPr/>
          <p:nvPr userDrawn="1"/>
        </p:nvSpPr>
        <p:spPr>
          <a:xfrm>
            <a:off x="6705593" y="0"/>
            <a:ext cx="5486403" cy="68579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large building with trees in front of it&#10;&#10;Description automatically generated with low confidence">
            <a:extLst>
              <a:ext uri="{FF2B5EF4-FFF2-40B4-BE49-F238E27FC236}">
                <a16:creationId xmlns:a16="http://schemas.microsoft.com/office/drawing/2014/main" id="{66ED53F7-64D7-A7A0-BCFD-A8BC2AAB65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187" t="9521" r="9496" b="26997"/>
          <a:stretch/>
        </p:blipFill>
        <p:spPr>
          <a:xfrm>
            <a:off x="6705592" y="-2"/>
            <a:ext cx="5486407" cy="4114799"/>
          </a:xfrm>
          <a:prstGeom prst="rect">
            <a:avLst/>
          </a:prstGeom>
        </p:spPr>
      </p:pic>
      <p:pic>
        <p:nvPicPr>
          <p:cNvPr id="16" name="Picture 15" descr="A picture containing text, sky, outdoor, road&#10;&#10;Description automatically generated">
            <a:extLst>
              <a:ext uri="{FF2B5EF4-FFF2-40B4-BE49-F238E27FC236}">
                <a16:creationId xmlns:a16="http://schemas.microsoft.com/office/drawing/2014/main" id="{4C0075C1-6F79-229E-AFE7-D82E86EBA7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2867" t="38436" r="24360" b="17821"/>
          <a:stretch/>
        </p:blipFill>
        <p:spPr>
          <a:xfrm>
            <a:off x="9448783" y="4114796"/>
            <a:ext cx="2743201" cy="27432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36357B8-596C-466F-76DE-D1F3D70B53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599" y="1371599"/>
            <a:ext cx="5029200" cy="2698915"/>
          </a:xfrm>
        </p:spPr>
        <p:txBody>
          <a:bodyPr anchor="b"/>
          <a:lstStyle>
            <a:lvl1pPr algn="l"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2F4A91-77DE-5A1F-4203-0DE12E5456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500809"/>
            <a:ext cx="5029200" cy="98559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3E21D1-8941-A870-DBA4-44073AF1F34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943600"/>
            <a:ext cx="4114800" cy="457200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5F2BB82-C086-0E8F-5094-D70DE8E51999}"/>
              </a:ext>
            </a:extLst>
          </p:cNvPr>
          <p:cNvCxnSpPr>
            <a:cxnSpLocks/>
          </p:cNvCxnSpPr>
          <p:nvPr userDrawn="1"/>
        </p:nvCxnSpPr>
        <p:spPr>
          <a:xfrm>
            <a:off x="930584" y="1371600"/>
            <a:ext cx="0" cy="41148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95D8304D-019F-905A-AD79-FA94D21E684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17713" y="0"/>
            <a:ext cx="914400" cy="91440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E2056913-BFD1-0DDA-CC57-6741C8FF5CD5}"/>
              </a:ext>
            </a:extLst>
          </p:cNvPr>
          <p:cNvSpPr txBox="1"/>
          <p:nvPr userDrawn="1"/>
        </p:nvSpPr>
        <p:spPr>
          <a:xfrm>
            <a:off x="10285982" y="6031468"/>
            <a:ext cx="991618" cy="369332"/>
          </a:xfrm>
          <a:prstGeom prst="rect">
            <a:avLst/>
          </a:prstGeom>
          <a:noFill/>
        </p:spPr>
        <p:txBody>
          <a:bodyPr wrap="none" rIns="0" rtlCol="0">
            <a:spAutoFit/>
          </a:bodyPr>
          <a:lstStyle/>
          <a:p>
            <a:pPr algn="r"/>
            <a:r>
              <a:rPr lang="en-US" b="1" i="0" dirty="0" err="1">
                <a:solidFill>
                  <a:schemeClr val="bg1"/>
                </a:solidFill>
                <a:latin typeface="Source Sans Pro Semibold" panose="020B0503030403020204" pitchFamily="34" charset="0"/>
              </a:rPr>
              <a:t>stlcc.edu</a:t>
            </a:r>
            <a:endParaRPr lang="en-US" b="1" i="0" dirty="0">
              <a:solidFill>
                <a:schemeClr val="bg1"/>
              </a:solidFill>
              <a:latin typeface="Source Sans Pro Semibold" panose="020B0503030403020204" pitchFamily="34" charset="0"/>
            </a:endParaRPr>
          </a:p>
        </p:txBody>
      </p:sp>
      <p:pic>
        <p:nvPicPr>
          <p:cNvPr id="21" name="Picture 20" descr="A picture containing tree, outdoor, ground&#10;&#10;Description automatically generated">
            <a:extLst>
              <a:ext uri="{FF2B5EF4-FFF2-40B4-BE49-F238E27FC236}">
                <a16:creationId xmlns:a16="http://schemas.microsoft.com/office/drawing/2014/main" id="{0201DCBE-7A6A-9E30-8DFD-0D269ADCD7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5" r="22916"/>
          <a:stretch/>
        </p:blipFill>
        <p:spPr>
          <a:xfrm>
            <a:off x="6705587" y="4114796"/>
            <a:ext cx="2743202" cy="2743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7918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 userDrawn="1">
          <p15:clr>
            <a:srgbClr val="FBAE40"/>
          </p15:clr>
        </p15:guide>
        <p15:guide id="2" pos="576" userDrawn="1">
          <p15:clr>
            <a:srgbClr val="FBAE40"/>
          </p15:clr>
        </p15:guide>
        <p15:guide id="3" orient="horz" pos="3456" userDrawn="1">
          <p15:clr>
            <a:srgbClr val="FBAE40"/>
          </p15:clr>
        </p15:guide>
        <p15:guide id="4" orient="horz" pos="864" userDrawn="1">
          <p15:clr>
            <a:srgbClr val="FBAE40"/>
          </p15:clr>
        </p15:guide>
        <p15:guide id="5" pos="864" userDrawn="1">
          <p15:clr>
            <a:srgbClr val="FBAE40"/>
          </p15:clr>
        </p15:guide>
        <p15:guide id="6" orient="horz" pos="57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ith Photos - Stud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64775568-6890-29FA-BF17-B2264B7FB3FD}"/>
              </a:ext>
            </a:extLst>
          </p:cNvPr>
          <p:cNvSpPr/>
          <p:nvPr userDrawn="1"/>
        </p:nvSpPr>
        <p:spPr>
          <a:xfrm>
            <a:off x="6705593" y="0"/>
            <a:ext cx="5486403" cy="68579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36357B8-596C-466F-76DE-D1F3D70B53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599" y="1371599"/>
            <a:ext cx="5029200" cy="2698915"/>
          </a:xfrm>
        </p:spPr>
        <p:txBody>
          <a:bodyPr anchor="b"/>
          <a:lstStyle>
            <a:lvl1pPr algn="l"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2F4A91-77DE-5A1F-4203-0DE12E5456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500809"/>
            <a:ext cx="5029200" cy="98559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3E21D1-8941-A870-DBA4-44073AF1F3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943600"/>
            <a:ext cx="4114800" cy="457200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5F2BB82-C086-0E8F-5094-D70DE8E51999}"/>
              </a:ext>
            </a:extLst>
          </p:cNvPr>
          <p:cNvCxnSpPr>
            <a:cxnSpLocks/>
          </p:cNvCxnSpPr>
          <p:nvPr userDrawn="1"/>
        </p:nvCxnSpPr>
        <p:spPr>
          <a:xfrm>
            <a:off x="930584" y="1371600"/>
            <a:ext cx="0" cy="41148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95D8304D-019F-905A-AD79-FA94D21E684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7713" y="0"/>
            <a:ext cx="914400" cy="914400"/>
          </a:xfrm>
          <a:prstGeom prst="rect">
            <a:avLst/>
          </a:prstGeom>
        </p:spPr>
      </p:pic>
      <p:pic>
        <p:nvPicPr>
          <p:cNvPr id="6" name="Picture 5" descr="A picture containing person, outdoor, grass, people&#10;&#10;Description automatically generated">
            <a:extLst>
              <a:ext uri="{FF2B5EF4-FFF2-40B4-BE49-F238E27FC236}">
                <a16:creationId xmlns:a16="http://schemas.microsoft.com/office/drawing/2014/main" id="{B6DC2146-377B-479B-E455-2381047427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028" b="2528"/>
          <a:stretch/>
        </p:blipFill>
        <p:spPr>
          <a:xfrm>
            <a:off x="6705453" y="4114795"/>
            <a:ext cx="2743470" cy="2743200"/>
          </a:xfrm>
          <a:prstGeom prst="rect">
            <a:avLst/>
          </a:prstGeom>
        </p:spPr>
      </p:pic>
      <p:pic>
        <p:nvPicPr>
          <p:cNvPr id="9" name="Picture 8" descr="A picture containing text, outdoor, tree, person&#10;&#10;Description automatically generated">
            <a:extLst>
              <a:ext uri="{FF2B5EF4-FFF2-40B4-BE49-F238E27FC236}">
                <a16:creationId xmlns:a16="http://schemas.microsoft.com/office/drawing/2014/main" id="{700524A4-04AF-9113-724F-43A5D998A1B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686" t="4115" r="8782"/>
          <a:stretch/>
        </p:blipFill>
        <p:spPr>
          <a:xfrm>
            <a:off x="9440838" y="0"/>
            <a:ext cx="2743211" cy="6858000"/>
          </a:xfrm>
          <a:prstGeom prst="rect">
            <a:avLst/>
          </a:prstGeom>
        </p:spPr>
      </p:pic>
      <p:pic>
        <p:nvPicPr>
          <p:cNvPr id="12" name="Picture 11" descr="A person sitting at a desk with a computer&#10;&#10;Description automatically generated with medium confidence">
            <a:extLst>
              <a:ext uri="{FF2B5EF4-FFF2-40B4-BE49-F238E27FC236}">
                <a16:creationId xmlns:a16="http://schemas.microsoft.com/office/drawing/2014/main" id="{49BAC50A-E757-E514-29E6-E6343F6483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133" t="9115" r="44667" b="174"/>
          <a:stretch/>
        </p:blipFill>
        <p:spPr>
          <a:xfrm>
            <a:off x="6705453" y="1"/>
            <a:ext cx="2735384" cy="411479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E2056913-BFD1-0DDA-CC57-6741C8FF5CD5}"/>
              </a:ext>
            </a:extLst>
          </p:cNvPr>
          <p:cNvSpPr txBox="1"/>
          <p:nvPr userDrawn="1"/>
        </p:nvSpPr>
        <p:spPr>
          <a:xfrm>
            <a:off x="10285982" y="6031468"/>
            <a:ext cx="991618" cy="369332"/>
          </a:xfrm>
          <a:prstGeom prst="rect">
            <a:avLst/>
          </a:prstGeom>
          <a:noFill/>
        </p:spPr>
        <p:txBody>
          <a:bodyPr wrap="none" rIns="0" rtlCol="0">
            <a:spAutoFit/>
          </a:bodyPr>
          <a:lstStyle/>
          <a:p>
            <a:pPr algn="r"/>
            <a:r>
              <a:rPr lang="en-US" b="1" i="0" dirty="0" err="1">
                <a:solidFill>
                  <a:schemeClr val="bg1"/>
                </a:solidFill>
                <a:latin typeface="Source Sans Pro Semibold" panose="020B0503030403020204" pitchFamily="34" charset="0"/>
              </a:rPr>
              <a:t>stlcc.edu</a:t>
            </a:r>
            <a:endParaRPr lang="en-US" b="1" i="0" dirty="0">
              <a:solidFill>
                <a:schemeClr val="bg1"/>
              </a:solidFill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95541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 userDrawn="1">
          <p15:clr>
            <a:srgbClr val="FBAE40"/>
          </p15:clr>
        </p15:guide>
        <p15:guide id="2" pos="576" userDrawn="1">
          <p15:clr>
            <a:srgbClr val="FBAE40"/>
          </p15:clr>
        </p15:guide>
        <p15:guide id="3" orient="horz" pos="3456" userDrawn="1">
          <p15:clr>
            <a:srgbClr val="FBAE40"/>
          </p15:clr>
        </p15:guide>
        <p15:guide id="4" orient="horz" pos="864" userDrawn="1">
          <p15:clr>
            <a:srgbClr val="FBAE40"/>
          </p15:clr>
        </p15:guide>
        <p15:guide id="5" pos="864" userDrawn="1">
          <p15:clr>
            <a:srgbClr val="FBAE40"/>
          </p15:clr>
        </p15:guide>
        <p15:guide id="6" orient="horz" pos="576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62E0B6-85A6-21F2-E730-4E41F9D8B7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2999" y="1371600"/>
            <a:ext cx="10134595" cy="45402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B263FB-07ED-6356-107C-42FBE7E03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2999" y="1924215"/>
            <a:ext cx="10134591" cy="356218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D78ACD8-4A94-55B7-6B44-188F348677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943600"/>
            <a:ext cx="4114800" cy="4572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8158EC2-9258-BC9C-58B2-BFF3553A4223}"/>
              </a:ext>
            </a:extLst>
          </p:cNvPr>
          <p:cNvCxnSpPr>
            <a:cxnSpLocks/>
          </p:cNvCxnSpPr>
          <p:nvPr userDrawn="1"/>
        </p:nvCxnSpPr>
        <p:spPr>
          <a:xfrm>
            <a:off x="930584" y="1371600"/>
            <a:ext cx="0" cy="41148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0304EF0A-1845-898B-2075-190AA68BB5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7713" y="0"/>
            <a:ext cx="914400" cy="9144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77009A7-3347-A0BA-E95E-9DEEEA0906E8}"/>
              </a:ext>
            </a:extLst>
          </p:cNvPr>
          <p:cNvSpPr txBox="1"/>
          <p:nvPr userDrawn="1"/>
        </p:nvSpPr>
        <p:spPr>
          <a:xfrm>
            <a:off x="10285982" y="6031468"/>
            <a:ext cx="991618" cy="369332"/>
          </a:xfrm>
          <a:prstGeom prst="rect">
            <a:avLst/>
          </a:prstGeom>
          <a:noFill/>
        </p:spPr>
        <p:txBody>
          <a:bodyPr wrap="none" rIns="0" rtlCol="0">
            <a:spAutoFit/>
          </a:bodyPr>
          <a:lstStyle/>
          <a:p>
            <a:pPr algn="r"/>
            <a:r>
              <a:rPr lang="en-US" b="1" i="0" dirty="0" err="1">
                <a:solidFill>
                  <a:schemeClr val="accent2"/>
                </a:solidFill>
                <a:latin typeface="Source Sans Pro Semibold" panose="020B0503030403020204" pitchFamily="34" charset="0"/>
              </a:rPr>
              <a:t>stlcc.edu</a:t>
            </a:r>
            <a:endParaRPr lang="en-US" b="1" i="0" dirty="0">
              <a:solidFill>
                <a:schemeClr val="accent2"/>
              </a:solidFill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27671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76" userDrawn="1">
          <p15:clr>
            <a:srgbClr val="FBAE40"/>
          </p15:clr>
        </p15:guide>
        <p15:guide id="3" pos="720" userDrawn="1">
          <p15:clr>
            <a:srgbClr val="FBAE40"/>
          </p15:clr>
        </p15:guide>
        <p15:guide id="4" orient="horz" pos="576" userDrawn="1">
          <p15:clr>
            <a:srgbClr val="FBAE40"/>
          </p15:clr>
        </p15:guide>
        <p15:guide id="5" orient="horz" pos="864" userDrawn="1">
          <p15:clr>
            <a:srgbClr val="FBAE40"/>
          </p15:clr>
        </p15:guide>
        <p15:guide id="6" orient="horz" pos="3456" userDrawn="1">
          <p15:clr>
            <a:srgbClr val="FBAE40"/>
          </p15:clr>
        </p15:guide>
        <p15:guide id="7" orient="horz" pos="3744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174EFFB-BE1F-9FEA-0D50-91DEA75792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943600"/>
            <a:ext cx="4114800" cy="4572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0CFF8A4-35E8-B07A-548A-333D81708F1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7713" y="0"/>
            <a:ext cx="914400" cy="9144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A55ECDE-7B90-2793-CAE0-25BAEEA1E326}"/>
              </a:ext>
            </a:extLst>
          </p:cNvPr>
          <p:cNvSpPr txBox="1"/>
          <p:nvPr userDrawn="1"/>
        </p:nvSpPr>
        <p:spPr>
          <a:xfrm>
            <a:off x="10285982" y="6031468"/>
            <a:ext cx="991618" cy="369332"/>
          </a:xfrm>
          <a:prstGeom prst="rect">
            <a:avLst/>
          </a:prstGeom>
          <a:noFill/>
        </p:spPr>
        <p:txBody>
          <a:bodyPr wrap="none" rIns="0" rtlCol="0">
            <a:spAutoFit/>
          </a:bodyPr>
          <a:lstStyle/>
          <a:p>
            <a:pPr algn="r"/>
            <a:r>
              <a:rPr lang="en-US" b="1" i="0" dirty="0" err="1">
                <a:solidFill>
                  <a:schemeClr val="accent2"/>
                </a:solidFill>
                <a:latin typeface="Source Sans Pro Semibold" panose="020B0503030403020204" pitchFamily="34" charset="0"/>
              </a:rPr>
              <a:t>stlcc.edu</a:t>
            </a:r>
            <a:endParaRPr lang="en-US" b="1" i="0" dirty="0">
              <a:solidFill>
                <a:schemeClr val="accent2"/>
              </a:solidFill>
              <a:latin typeface="Source Sans Pro Semibold" panose="020B0503030403020204" pitchFamily="34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B222937-00E8-E7B4-9C1D-6FAFA0A184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599" y="3429000"/>
            <a:ext cx="9486054" cy="1516158"/>
          </a:xfrm>
        </p:spPr>
        <p:txBody>
          <a:bodyPr tIns="0" bIns="0" anchor="b">
            <a:normAutofit/>
          </a:bodyPr>
          <a:lstStyle>
            <a:lvl1pPr algn="l">
              <a:defRPr sz="54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4CF4AB04-A84B-DF35-1EF1-8BA6E5B27C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599" y="5117069"/>
            <a:ext cx="9486053" cy="36933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A2713A7-4472-073E-3BAE-0292FDF0077A}"/>
              </a:ext>
            </a:extLst>
          </p:cNvPr>
          <p:cNvCxnSpPr>
            <a:cxnSpLocks/>
          </p:cNvCxnSpPr>
          <p:nvPr userDrawn="1"/>
        </p:nvCxnSpPr>
        <p:spPr>
          <a:xfrm>
            <a:off x="930584" y="3429000"/>
            <a:ext cx="0" cy="20574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9467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with Phot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783365-711C-708F-A524-448F724CEDA8}"/>
              </a:ext>
            </a:extLst>
          </p:cNvPr>
          <p:cNvSpPr/>
          <p:nvPr userDrawn="1"/>
        </p:nvSpPr>
        <p:spPr>
          <a:xfrm>
            <a:off x="-3" y="1"/>
            <a:ext cx="12192000" cy="2971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People walking outside of a building&#10;&#10;Description automatically generated with medium confidence">
            <a:extLst>
              <a:ext uri="{FF2B5EF4-FFF2-40B4-BE49-F238E27FC236}">
                <a16:creationId xmlns:a16="http://schemas.microsoft.com/office/drawing/2014/main" id="{8A8435EC-FA3C-46F4-3E66-9B302E9075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919" b="42546"/>
          <a:stretch/>
        </p:blipFill>
        <p:spPr>
          <a:xfrm>
            <a:off x="0" y="1"/>
            <a:ext cx="12192000" cy="29718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174EFFB-BE1F-9FEA-0D50-91DEA757920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943600"/>
            <a:ext cx="4114800" cy="4572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A55ECDE-7B90-2793-CAE0-25BAEEA1E326}"/>
              </a:ext>
            </a:extLst>
          </p:cNvPr>
          <p:cNvSpPr txBox="1"/>
          <p:nvPr userDrawn="1"/>
        </p:nvSpPr>
        <p:spPr>
          <a:xfrm>
            <a:off x="10285982" y="6031468"/>
            <a:ext cx="991618" cy="369332"/>
          </a:xfrm>
          <a:prstGeom prst="rect">
            <a:avLst/>
          </a:prstGeom>
          <a:noFill/>
        </p:spPr>
        <p:txBody>
          <a:bodyPr wrap="none" rIns="0" rtlCol="0">
            <a:spAutoFit/>
          </a:bodyPr>
          <a:lstStyle/>
          <a:p>
            <a:pPr algn="r"/>
            <a:r>
              <a:rPr lang="en-US" b="1" i="0" dirty="0" err="1">
                <a:solidFill>
                  <a:schemeClr val="accent2"/>
                </a:solidFill>
                <a:latin typeface="Source Sans Pro Semibold" panose="020B0503030403020204" pitchFamily="34" charset="0"/>
              </a:rPr>
              <a:t>stlcc.edu</a:t>
            </a:r>
            <a:endParaRPr lang="en-US" b="1" i="0" dirty="0">
              <a:solidFill>
                <a:schemeClr val="accent2"/>
              </a:solidFill>
              <a:latin typeface="Source Sans Pro Semibold" panose="020B0503030403020204" pitchFamily="34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B222937-00E8-E7B4-9C1D-6FAFA0A184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599" y="3429000"/>
            <a:ext cx="9486054" cy="1516158"/>
          </a:xfrm>
        </p:spPr>
        <p:txBody>
          <a:bodyPr tIns="0" bIns="0" anchor="b">
            <a:normAutofit/>
          </a:bodyPr>
          <a:lstStyle>
            <a:lvl1pPr algn="l">
              <a:defRPr sz="54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4CF4AB04-A84B-DF35-1EF1-8BA6E5B27C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599" y="5117069"/>
            <a:ext cx="9486053" cy="36933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A2713A7-4472-073E-3BAE-0292FDF0077A}"/>
              </a:ext>
            </a:extLst>
          </p:cNvPr>
          <p:cNvCxnSpPr>
            <a:cxnSpLocks/>
          </p:cNvCxnSpPr>
          <p:nvPr userDrawn="1"/>
        </p:nvCxnSpPr>
        <p:spPr>
          <a:xfrm>
            <a:off x="930584" y="3429000"/>
            <a:ext cx="0" cy="20574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19C326FF-4C7D-7899-B068-5F0EC8FADB8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4400" y="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427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0C3A6B-90EF-2936-9D95-F43A6A80EC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932166"/>
            <a:ext cx="4914901" cy="356218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74A3A0-A4DD-3A0B-538B-7FD7BF1B4F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62700" y="1924215"/>
            <a:ext cx="4914899" cy="35621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724ECF3-A529-B618-B465-8481B9D3BE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943600"/>
            <a:ext cx="4114800" cy="457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C222374-CA7A-AE1F-31AB-A1F64BE0E9B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7713" y="0"/>
            <a:ext cx="914400" cy="9144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958B4A7-332A-675A-16D4-34C0A928FDD0}"/>
              </a:ext>
            </a:extLst>
          </p:cNvPr>
          <p:cNvSpPr txBox="1"/>
          <p:nvPr userDrawn="1"/>
        </p:nvSpPr>
        <p:spPr>
          <a:xfrm>
            <a:off x="10285982" y="6031468"/>
            <a:ext cx="991618" cy="369332"/>
          </a:xfrm>
          <a:prstGeom prst="rect">
            <a:avLst/>
          </a:prstGeom>
          <a:noFill/>
        </p:spPr>
        <p:txBody>
          <a:bodyPr wrap="none" rIns="0" rtlCol="0">
            <a:spAutoFit/>
          </a:bodyPr>
          <a:lstStyle/>
          <a:p>
            <a:pPr algn="r"/>
            <a:r>
              <a:rPr lang="en-US" b="1" i="0" dirty="0" err="1">
                <a:solidFill>
                  <a:schemeClr val="accent2"/>
                </a:solidFill>
                <a:latin typeface="Source Sans Pro Semibold" panose="020B0503030403020204" pitchFamily="34" charset="0"/>
              </a:rPr>
              <a:t>stlcc.edu</a:t>
            </a:r>
            <a:endParaRPr lang="en-US" b="1" i="0" dirty="0">
              <a:solidFill>
                <a:schemeClr val="accent2"/>
              </a:solidFill>
              <a:latin typeface="Source Sans Pro Semibold" panose="020B050303040302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68DEFD6-498E-444C-8791-EFCC215E60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1" y="1371600"/>
            <a:ext cx="10363196" cy="45402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A80080E-DE6A-D76D-75F3-4C17D6E3632C}"/>
              </a:ext>
            </a:extLst>
          </p:cNvPr>
          <p:cNvCxnSpPr>
            <a:cxnSpLocks/>
          </p:cNvCxnSpPr>
          <p:nvPr userDrawn="1"/>
        </p:nvCxnSpPr>
        <p:spPr>
          <a:xfrm>
            <a:off x="6096000" y="1916264"/>
            <a:ext cx="0" cy="3562185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49252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76" userDrawn="1">
          <p15:clr>
            <a:srgbClr val="FBAE40"/>
          </p15:clr>
        </p15:guide>
        <p15:guide id="2" pos="72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DD90311A-9FD3-8E97-9379-8832807CDF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1371600"/>
            <a:ext cx="9982200" cy="45402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8DAA0BB-5FA7-713A-6906-86D2C78989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943600"/>
            <a:ext cx="4114800" cy="45720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7408402-5167-7891-FCDF-24B6A7917806}"/>
              </a:ext>
            </a:extLst>
          </p:cNvPr>
          <p:cNvCxnSpPr>
            <a:cxnSpLocks/>
          </p:cNvCxnSpPr>
          <p:nvPr userDrawn="1"/>
        </p:nvCxnSpPr>
        <p:spPr>
          <a:xfrm>
            <a:off x="930584" y="1371600"/>
            <a:ext cx="0" cy="41148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CD0B5213-2F77-7203-EFE5-89B462AF25C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7713" y="0"/>
            <a:ext cx="914400" cy="9144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650B88E-7B22-1A42-9D0E-57841F007468}"/>
              </a:ext>
            </a:extLst>
          </p:cNvPr>
          <p:cNvSpPr txBox="1"/>
          <p:nvPr userDrawn="1"/>
        </p:nvSpPr>
        <p:spPr>
          <a:xfrm>
            <a:off x="10285982" y="6031468"/>
            <a:ext cx="991618" cy="369332"/>
          </a:xfrm>
          <a:prstGeom prst="rect">
            <a:avLst/>
          </a:prstGeom>
          <a:noFill/>
        </p:spPr>
        <p:txBody>
          <a:bodyPr wrap="none" rIns="0" rtlCol="0">
            <a:spAutoFit/>
          </a:bodyPr>
          <a:lstStyle/>
          <a:p>
            <a:pPr algn="r"/>
            <a:r>
              <a:rPr lang="en-US" b="1" i="0" dirty="0" err="1">
                <a:solidFill>
                  <a:schemeClr val="accent2"/>
                </a:solidFill>
                <a:latin typeface="Source Sans Pro Semibold" panose="020B0503030403020204" pitchFamily="34" charset="0"/>
              </a:rPr>
              <a:t>stlcc.edu</a:t>
            </a:r>
            <a:endParaRPr lang="en-US" b="1" i="0" dirty="0">
              <a:solidFill>
                <a:schemeClr val="accent2"/>
              </a:solidFill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1325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C89F2FE-E7B6-7911-1744-75B6CD2029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1371601"/>
            <a:ext cx="9982200" cy="41148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8E805E8-B337-3435-DF32-5CF8098B9B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943600"/>
            <a:ext cx="4114800" cy="4572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2AC040B-4069-8F78-0959-3D5B18E43E87}"/>
              </a:ext>
            </a:extLst>
          </p:cNvPr>
          <p:cNvCxnSpPr>
            <a:cxnSpLocks/>
          </p:cNvCxnSpPr>
          <p:nvPr userDrawn="1"/>
        </p:nvCxnSpPr>
        <p:spPr>
          <a:xfrm>
            <a:off x="930584" y="1371600"/>
            <a:ext cx="0" cy="41148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797C910-04D4-C0D5-B4D0-D3B168CF267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7713" y="0"/>
            <a:ext cx="914400" cy="9144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39F6DE4-DD34-406A-CADA-8D2CDC4757A2}"/>
              </a:ext>
            </a:extLst>
          </p:cNvPr>
          <p:cNvSpPr txBox="1"/>
          <p:nvPr userDrawn="1"/>
        </p:nvSpPr>
        <p:spPr>
          <a:xfrm>
            <a:off x="10285982" y="6031468"/>
            <a:ext cx="991618" cy="369332"/>
          </a:xfrm>
          <a:prstGeom prst="rect">
            <a:avLst/>
          </a:prstGeom>
          <a:noFill/>
        </p:spPr>
        <p:txBody>
          <a:bodyPr wrap="none" rIns="0" rtlCol="0">
            <a:spAutoFit/>
          </a:bodyPr>
          <a:lstStyle/>
          <a:p>
            <a:pPr algn="r"/>
            <a:r>
              <a:rPr lang="en-US" b="1" i="0" dirty="0" err="1">
                <a:solidFill>
                  <a:schemeClr val="accent2"/>
                </a:solidFill>
                <a:latin typeface="Source Sans Pro Semibold" panose="020B0503030403020204" pitchFamily="34" charset="0"/>
              </a:rPr>
              <a:t>stlcc.edu</a:t>
            </a:r>
            <a:endParaRPr lang="en-US" b="1" i="0" dirty="0">
              <a:solidFill>
                <a:schemeClr val="accent2"/>
              </a:solidFill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0118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AA7F0E1-56C3-7850-7C81-EEB468648A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435B2-0A61-7261-F276-6C0E975EB4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614765-6C48-6A7B-2520-46CFDB31CF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753888-B311-5547-BD70-760C25A4C08D}" type="datetimeFigureOut">
              <a:rPr lang="en-US" smtClean="0"/>
              <a:t>2/28/23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7FA3D7-CC6E-593F-F1C7-CB41679B61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323708-393E-1F28-92B9-C8BEE844A3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0DAF84-21ED-394B-8546-E00D4F7835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40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63" r:id="rId6"/>
    <p:sldLayoutId id="2147483652" r:id="rId7"/>
    <p:sldLayoutId id="2147483654" r:id="rId8"/>
    <p:sldLayoutId id="2147483655" r:id="rId9"/>
    <p:sldLayoutId id="2147483662" r:id="rId10"/>
    <p:sldLayoutId id="214748365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i="0" kern="1200">
          <a:solidFill>
            <a:schemeClr val="tx1"/>
          </a:solidFill>
          <a:latin typeface="Source Sans Pro Semibold" panose="020B0503030403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8EEC48-94D0-AD8E-5552-3089BCF5580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5276A29-D9A0-6089-B0A5-36A884AEADE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611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5BA1C3-7338-2A47-86A8-E07C9A2FF7E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22A214-687A-C043-F3D0-DB99003BB0A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5542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73219B-5497-8F2D-7F4F-E6413DD24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15A6E1-B814-3770-B9ED-8C9680FF3E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4121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6CC44D5-8ABF-F5D1-31CC-2A83F0F0ECC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86137E-B368-702F-A158-B39476D78E2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8D83655-2688-D755-6EAE-1B6E1D38EF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4936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282C5"/>
      </a:accent1>
      <a:accent2>
        <a:srgbClr val="1C3C6E"/>
      </a:accent2>
      <a:accent3>
        <a:srgbClr val="A5BBC3"/>
      </a:accent3>
      <a:accent4>
        <a:srgbClr val="E0E6E8"/>
      </a:accent4>
      <a:accent5>
        <a:srgbClr val="F18B20"/>
      </a:accent5>
      <a:accent6>
        <a:srgbClr val="00AFAA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0</Words>
  <Application>Microsoft Macintosh PowerPoint</Application>
  <PresentationFormat>Widescreen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Source Sans Pro</vt:lpstr>
      <vt:lpstr>Source Sans Pro Semibold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Click to add title</dc:title>
  <dc:creator>Craig, Jeffrey T.</dc:creator>
  <cp:lastModifiedBy>Lewis, Derek D.</cp:lastModifiedBy>
  <cp:revision>4</cp:revision>
  <dcterms:created xsi:type="dcterms:W3CDTF">2023-02-02T20:01:12Z</dcterms:created>
  <dcterms:modified xsi:type="dcterms:W3CDTF">2023-03-01T05:25:59Z</dcterms:modified>
</cp:coreProperties>
</file>