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59" r:id="rId9"/>
    <p:sldId id="266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45"/>
    <p:restoredTop sz="96327"/>
  </p:normalViewPr>
  <p:slideViewPr>
    <p:cSldViewPr snapToGrid="0">
      <p:cViewPr varScale="1">
        <p:scale>
          <a:sx n="128" d="100"/>
          <a:sy n="128" d="100"/>
        </p:scale>
        <p:origin x="9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emf"/><Relationship Id="rId4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F48532F-FD2D-A1D6-4B8E-F1D3D912A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9486054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5D95032-BCB0-D489-6234-277DCFB12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4500809"/>
            <a:ext cx="9486053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02ED99F-A5B4-3F18-6FA5-C0D584D946BE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222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Stud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69E7EA9-FB0C-AD1A-09A9-4B4D47152C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1"/>
            <a:ext cx="12191997" cy="29695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walking on a sidewalk&#10;&#10;Description automatically generated with low confidence">
            <a:extLst>
              <a:ext uri="{FF2B5EF4-FFF2-40B4-BE49-F238E27FC236}">
                <a16:creationId xmlns:a16="http://schemas.microsoft.com/office/drawing/2014/main" id="{640A5E41-9E11-A2EB-2506-C0BC8852CF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" y="0"/>
            <a:ext cx="12192005" cy="2969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03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Students Section Header with Photo Stude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4" y="1"/>
            <a:ext cx="12201241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0F1D25-35A2-5F5D-3C21-6EBEEC65A2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1"/>
            <a:ext cx="12201251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29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Studen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4" y="1"/>
            <a:ext cx="12201241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, building&#10;&#10;Description automatically generated">
            <a:extLst>
              <a:ext uri="{FF2B5EF4-FFF2-40B4-BE49-F238E27FC236}">
                <a16:creationId xmlns:a16="http://schemas.microsoft.com/office/drawing/2014/main" id="{1539BF71-36A0-DA21-F71D-0A070A979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0000"/>
          </a:blip>
          <a:srcRect l="8865" t="57853" r="1771" b="27640"/>
          <a:stretch/>
        </p:blipFill>
        <p:spPr>
          <a:xfrm>
            <a:off x="-1" y="1"/>
            <a:ext cx="12201237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3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C3A6B-90EF-2936-9D95-F43A6A80E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932166"/>
            <a:ext cx="4914901" cy="3562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4A3A0-A4DD-3A0B-538B-7FD7BF1B4F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2700" y="1924215"/>
            <a:ext cx="4914899" cy="3562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4ECF3-A529-B618-B465-8481B9D3B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222374-CA7A-AE1F-31AB-A1F64BE0E9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58B4A7-332A-675A-16D4-34C0A928FDD0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8DEFD6-498E-444C-8791-EFCC215E6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10363196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A80080E-DE6A-D76D-75F3-4C17D6E3632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916264"/>
            <a:ext cx="0" cy="356218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925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2" pos="7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D90311A-9FD3-8E97-9379-8832807CD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371600"/>
            <a:ext cx="9982200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DAA0BB-5FA7-713A-6906-86D2C78989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408402-5167-7891-FCDF-24B6A7917806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D0B5213-2F77-7203-EFE5-89B462AF25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50B88E-7B22-1A42-9D0E-57841F007468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325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89F2FE-E7B6-7911-1744-75B6CD202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371601"/>
            <a:ext cx="9982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E805E8-B337-3435-DF32-5CF8098B9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AC040B-4069-8F78-0959-3D5B18E43E87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797C910-04D4-C0D5-B4D0-D3B168CF2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9F6DE4-DD34-406A-CADA-8D2CDC4757A2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118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E805E8-B337-3435-DF32-5CF8098B9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AC040B-4069-8F78-0959-3D5B18E43E87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797C910-04D4-C0D5-B4D0-D3B168CF2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9F6DE4-DD34-406A-CADA-8D2CDC4757A2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70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74BA01-3F25-E1DF-DD15-BE1136871A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62700" y="1371600"/>
            <a:ext cx="4992688" cy="41227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815CFD-ED61-A9FE-6E40-D6E0B67AE3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914400" y="1932166"/>
            <a:ext cx="4914901" cy="3562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E746BC-DBB6-D50E-57C3-22095E38F4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381ADD-FAA3-3C64-B919-8DE7F8BDDA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2832E0-EAEB-A2F9-B35E-9AE4CA2ADBA1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EC53270-7682-D8F0-654C-70906B421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4914900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2ABDF4-F782-A45C-ED3F-C5F57800A9B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71600"/>
            <a:ext cx="0" cy="4106849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14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ith Photos - Campu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4775568-6890-29FA-BF17-B2264B7FB3FD}"/>
              </a:ext>
            </a:extLst>
          </p:cNvPr>
          <p:cNvSpPr/>
          <p:nvPr userDrawn="1"/>
        </p:nvSpPr>
        <p:spPr>
          <a:xfrm>
            <a:off x="6705593" y="0"/>
            <a:ext cx="5486403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large building with trees in front of it&#10;&#10;Description automatically generated with low confidence">
            <a:extLst>
              <a:ext uri="{FF2B5EF4-FFF2-40B4-BE49-F238E27FC236}">
                <a16:creationId xmlns:a16="http://schemas.microsoft.com/office/drawing/2014/main" id="{66ED53F7-64D7-A7A0-BCFD-A8BC2AAB65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592" y="-2"/>
            <a:ext cx="5486407" cy="4114799"/>
          </a:xfrm>
          <a:prstGeom prst="rect">
            <a:avLst/>
          </a:prstGeom>
        </p:spPr>
      </p:pic>
      <p:pic>
        <p:nvPicPr>
          <p:cNvPr id="16" name="Picture 15" descr="A picture containing text, sky, outdoor, road&#10;&#10;Description automatically generated">
            <a:extLst>
              <a:ext uri="{FF2B5EF4-FFF2-40B4-BE49-F238E27FC236}">
                <a16:creationId xmlns:a16="http://schemas.microsoft.com/office/drawing/2014/main" id="{4C0075C1-6F79-229E-AFE7-D82E86EBA7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8783" y="4114796"/>
            <a:ext cx="2743201" cy="27432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6357B8-596C-466F-76DE-D1F3D70B5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5029200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F4A91-77DE-5A1F-4203-0DE12E545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500809"/>
            <a:ext cx="5029200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F2BB82-C086-0E8F-5094-D70DE8E51999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bg1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bg1"/>
              </a:solidFill>
              <a:latin typeface="Source Sans Pro Semibold" panose="020B0503030403020204" pitchFamily="34" charset="0"/>
            </a:endParaRPr>
          </a:p>
        </p:txBody>
      </p:sp>
      <p:pic>
        <p:nvPicPr>
          <p:cNvPr id="21" name="Picture 20" descr="A picture containing tree, outdoor, ground&#10;&#10;Description automatically generated">
            <a:extLst>
              <a:ext uri="{FF2B5EF4-FFF2-40B4-BE49-F238E27FC236}">
                <a16:creationId xmlns:a16="http://schemas.microsoft.com/office/drawing/2014/main" id="{0201DCBE-7A6A-9E30-8DFD-0D269ADCD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587" y="4114796"/>
            <a:ext cx="2743202" cy="274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91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ith Photos - Stud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4775568-6890-29FA-BF17-B2264B7FB3FD}"/>
              </a:ext>
            </a:extLst>
          </p:cNvPr>
          <p:cNvSpPr/>
          <p:nvPr userDrawn="1"/>
        </p:nvSpPr>
        <p:spPr>
          <a:xfrm>
            <a:off x="6705593" y="0"/>
            <a:ext cx="5486403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6357B8-596C-466F-76DE-D1F3D70B5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5029200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F4A91-77DE-5A1F-4203-0DE12E545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500809"/>
            <a:ext cx="5029200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F2BB82-C086-0E8F-5094-D70DE8E51999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pic>
        <p:nvPicPr>
          <p:cNvPr id="6" name="Picture 5" descr="A picture containing person, outdoor, grass, people&#10;&#10;Description automatically generated">
            <a:extLst>
              <a:ext uri="{FF2B5EF4-FFF2-40B4-BE49-F238E27FC236}">
                <a16:creationId xmlns:a16="http://schemas.microsoft.com/office/drawing/2014/main" id="{B6DC2146-377B-479B-E455-23810474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453" y="4114795"/>
            <a:ext cx="2743470" cy="2743200"/>
          </a:xfrm>
          <a:prstGeom prst="rect">
            <a:avLst/>
          </a:prstGeom>
        </p:spPr>
      </p:pic>
      <p:pic>
        <p:nvPicPr>
          <p:cNvPr id="9" name="Picture 8" descr="A picture containing text, outdoor, tree, person&#10;&#10;Description automatically generated">
            <a:extLst>
              <a:ext uri="{FF2B5EF4-FFF2-40B4-BE49-F238E27FC236}">
                <a16:creationId xmlns:a16="http://schemas.microsoft.com/office/drawing/2014/main" id="{700524A4-04AF-9113-724F-43A5D998A1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0838" y="0"/>
            <a:ext cx="2743211" cy="6858000"/>
          </a:xfrm>
          <a:prstGeom prst="rect">
            <a:avLst/>
          </a:prstGeom>
        </p:spPr>
      </p:pic>
      <p:pic>
        <p:nvPicPr>
          <p:cNvPr id="12" name="Picture 11" descr="A person sitting at a desk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49BAC50A-E757-E514-29E6-E6343F648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453" y="1"/>
            <a:ext cx="2735384" cy="411479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bg1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bg1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554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2E0B6-85A6-21F2-E730-4E41F9D8B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1371600"/>
            <a:ext cx="10134595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263FB-07ED-6356-107C-42FBE7E03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1924215"/>
            <a:ext cx="10134591" cy="3562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78ACD8-4A94-55B7-6B44-188F348677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158EC2-9258-BC9C-58B2-BFF3553A4223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304EF0A-1845-898B-2075-190AA68BB5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7009A7-3347-A0BA-E95E-9DEEEA0906E8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67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3" pos="720" userDrawn="1">
          <p15:clr>
            <a:srgbClr val="FBAE40"/>
          </p15:clr>
        </p15:guide>
        <p15:guide id="4" orient="horz" pos="576" userDrawn="1">
          <p15:clr>
            <a:srgbClr val="FBAE40"/>
          </p15:clr>
        </p15:guide>
        <p15:guide id="5" orient="horz" pos="864" userDrawn="1">
          <p15:clr>
            <a:srgbClr val="FBAE40"/>
          </p15:clr>
        </p15:guide>
        <p15:guide id="6" orient="horz" pos="3456" userDrawn="1">
          <p15:clr>
            <a:srgbClr val="FBAE40"/>
          </p15:clr>
        </p15:guide>
        <p15:guide id="7" orient="horz" pos="37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CFF8A4-35E8-B07A-548A-333D81708F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6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F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eople walking outside of a building&#10;&#10;Description automatically generated with medium confidence">
            <a:extLst>
              <a:ext uri="{FF2B5EF4-FFF2-40B4-BE49-F238E27FC236}">
                <a16:creationId xmlns:a16="http://schemas.microsoft.com/office/drawing/2014/main" id="{8A8435EC-FA3C-46F4-3E66-9B302E907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27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F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grass, sky, outdoor, government building&#10;&#10;Description automatically generated">
            <a:extLst>
              <a:ext uri="{FF2B5EF4-FFF2-40B4-BE49-F238E27FC236}">
                <a16:creationId xmlns:a16="http://schemas.microsoft.com/office/drawing/2014/main" id="{B956AB97-6F4E-D624-1D8F-2D0E236ABA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0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45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M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ree, outdoor, ground&#10;&#10;Description automatically generated">
            <a:extLst>
              <a:ext uri="{FF2B5EF4-FFF2-40B4-BE49-F238E27FC236}">
                <a16:creationId xmlns:a16="http://schemas.microsoft.com/office/drawing/2014/main" id="{201EDC7D-E39C-BF1C-3EB8-AD97EF8982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1"/>
            <a:ext cx="12192004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29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W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grass, outdoor, field, green&#10;&#10;Description automatically generated">
            <a:extLst>
              <a:ext uri="{FF2B5EF4-FFF2-40B4-BE49-F238E27FC236}">
                <a16:creationId xmlns:a16="http://schemas.microsoft.com/office/drawing/2014/main" id="{2061D517-6E0B-73F6-A3C4-0ADD5030DA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254"/>
            <a:ext cx="12192001" cy="2969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834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A7F0E1-56C3-7850-7C81-EEB468648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435B2-0A61-7261-F276-6C0E975EB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14765-6C48-6A7B-2520-46CFDB31CF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53888-B311-5547-BD70-760C25A4C08D}" type="datetimeFigureOut">
              <a:rPr lang="en-US" smtClean="0"/>
              <a:t>2/23/23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FA3D7-CC6E-593F-F1C7-CB41679B61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23708-393E-1F28-92B9-C8BEE844A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DAF84-21ED-394B-8546-E00D4F7835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52" r:id="rId13"/>
    <p:sldLayoutId id="2147483654" r:id="rId14"/>
    <p:sldLayoutId id="2147483655" r:id="rId15"/>
    <p:sldLayoutId id="2147483662" r:id="rId16"/>
    <p:sldLayoutId id="214748365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B31AE-3B45-52F6-CD97-80FD1B95B1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D0AA90-2605-5163-8F6C-3904AD1CC0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921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DF2EA-2F5C-C931-23CA-EC0077CD3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2CC80-4BC7-630B-DEEE-624A0F0A3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34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AF28C-56B7-CF9A-9FF7-17C39D2C8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2E90B8-AED8-6EFC-1823-C03C3A9CB4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59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2DB25-7C10-70E8-32B7-1CE2B1BD20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E426A3-3112-1CC0-ED45-9DD7ECFB34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33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16082-E4D8-DD38-47BA-1554E4CE16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8F9256-AB86-451A-D306-8804220E44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765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FF7A0-9A10-84F3-6C9C-5FC19F1998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AF87C-9D42-7EE6-37D7-E930C9C30D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22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15C4-E7C4-B21F-CAEA-4B4F604E95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55402-093C-A979-02CB-366F97BA9E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0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1BC9F-BB1A-843F-78CE-9F7D12EFC8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50B64A-67F2-A960-1EF8-A5A83E2F86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78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7FE3E-0B25-A893-459D-2BC2EC3BD7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A7A753-B822-D946-2BAD-E052310D63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88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6DE5-6926-69CC-3CB4-48547F5875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73597D-A7FE-E415-0A0B-B6C374587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98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282C5"/>
      </a:accent1>
      <a:accent2>
        <a:srgbClr val="1C3C6E"/>
      </a:accent2>
      <a:accent3>
        <a:srgbClr val="A5BBC3"/>
      </a:accent3>
      <a:accent4>
        <a:srgbClr val="E0E6E8"/>
      </a:accent4>
      <a:accent5>
        <a:srgbClr val="F18B20"/>
      </a:accent5>
      <a:accent6>
        <a:srgbClr val="00AF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LCC PPT Template with Photos 23" id="{C24AAA59-94E5-944A-95FA-F00574AAC9E4}" vid="{AEE2BE53-B3F6-D140-B7E7-43E2EB33E4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Source Sans Pro</vt:lpstr>
      <vt:lpstr>Source Sans Pro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Craig, Jeffrey T.</dc:creator>
  <cp:lastModifiedBy>Craig, Jeffrey T.</cp:lastModifiedBy>
  <cp:revision>1</cp:revision>
  <dcterms:created xsi:type="dcterms:W3CDTF">2023-02-23T19:57:05Z</dcterms:created>
  <dcterms:modified xsi:type="dcterms:W3CDTF">2023-02-23T19:57:21Z</dcterms:modified>
</cp:coreProperties>
</file>