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1"/>
  </p:sldMasterIdLst>
  <p:sldIdLst>
    <p:sldId id="256" r:id="rId2"/>
  </p:sldIdLst>
  <p:sldSz cx="10058400" cy="7772400"/>
  <p:notesSz cx="6858000" cy="9144000"/>
  <p:defaultTextStyle>
    <a:defPPr>
      <a:defRPr lang="en-US"/>
    </a:defPPr>
    <a:lvl1pPr marL="0" algn="l" defTabSz="57058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70586" algn="l" defTabSz="57058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141171" algn="l" defTabSz="57058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711757" algn="l" defTabSz="57058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282342" algn="l" defTabSz="57058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852928" algn="l" defTabSz="57058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423514" algn="l" defTabSz="57058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994099" algn="l" defTabSz="57058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564685" algn="l" defTabSz="57058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149FD8"/>
    <a:srgbClr val="1A26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496" y="-248"/>
      </p:cViewPr>
      <p:guideLst>
        <p:guide orient="horz" pos="2448"/>
        <p:guide pos="31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228600" y="6872831"/>
            <a:ext cx="9601200" cy="645765"/>
          </a:xfrm>
          <a:prstGeom prst="rect">
            <a:avLst/>
          </a:prstGeom>
          <a:solidFill>
            <a:srgbClr val="32ABD3">
              <a:alpha val="1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stlcc_colorlogo_hire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747" y="6952406"/>
            <a:ext cx="2724899" cy="486300"/>
          </a:xfrm>
          <a:prstGeom prst="rect">
            <a:avLst/>
          </a:prstGeom>
        </p:spPr>
      </p:pic>
      <p:sp>
        <p:nvSpPr>
          <p:cNvPr id="24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5278986" y="6242378"/>
            <a:ext cx="2502539" cy="346075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1200">
                <a:solidFill>
                  <a:srgbClr val="1A2649"/>
                </a:solidFill>
                <a:latin typeface="Arial"/>
                <a:cs typeface="Arial"/>
              </a:defRPr>
            </a:lvl1pPr>
            <a:lvl2pPr>
              <a:defRPr sz="1000">
                <a:latin typeface="+mj-lt"/>
              </a:defRPr>
            </a:lvl2pPr>
            <a:lvl3pPr>
              <a:defRPr sz="1000">
                <a:latin typeface="+mj-lt"/>
              </a:defRPr>
            </a:lvl3pPr>
            <a:lvl4pPr>
              <a:defRPr sz="1000">
                <a:latin typeface="+mj-lt"/>
              </a:defRPr>
            </a:lvl4pPr>
            <a:lvl5pPr>
              <a:defRPr sz="1000">
                <a:latin typeface="+mj-lt"/>
              </a:defRPr>
            </a:lvl5pPr>
          </a:lstStyle>
          <a:p>
            <a:pPr lvl="0"/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360092" y="6242378"/>
            <a:ext cx="2502539" cy="346075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1200">
                <a:solidFill>
                  <a:srgbClr val="1A2649"/>
                </a:solidFill>
                <a:latin typeface="Arial"/>
                <a:cs typeface="Arial"/>
              </a:defRPr>
            </a:lvl1pPr>
            <a:lvl2pPr>
              <a:defRPr sz="1000">
                <a:latin typeface="+mj-lt"/>
              </a:defRPr>
            </a:lvl2pPr>
            <a:lvl3pPr>
              <a:defRPr sz="1000">
                <a:latin typeface="+mj-lt"/>
              </a:defRPr>
            </a:lvl3pPr>
            <a:lvl4pPr>
              <a:defRPr sz="1000">
                <a:latin typeface="+mj-lt"/>
              </a:defRPr>
            </a:lvl4pPr>
            <a:lvl5pPr>
              <a:defRPr sz="1000">
                <a:latin typeface="+mj-lt"/>
              </a:defRPr>
            </a:lvl5pPr>
          </a:lstStyle>
          <a:p>
            <a:pPr lvl="0"/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28" name="TextBox 27"/>
          <p:cNvSpPr txBox="1"/>
          <p:nvPr userDrawn="1"/>
        </p:nvSpPr>
        <p:spPr>
          <a:xfrm>
            <a:off x="1360092" y="2122572"/>
            <a:ext cx="23750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dirty="0" smtClean="0">
                <a:solidFill>
                  <a:srgbClr val="1A2649"/>
                </a:solidFill>
              </a:rPr>
              <a:t>This</a:t>
            </a:r>
            <a:r>
              <a:rPr lang="en-US" sz="1200" baseline="0" dirty="0" smtClean="0">
                <a:solidFill>
                  <a:srgbClr val="1A2649"/>
                </a:solidFill>
              </a:rPr>
              <a:t> certificate is awarded to:</a:t>
            </a:r>
            <a:endParaRPr lang="en-US" sz="1200" dirty="0" smtClean="0">
              <a:solidFill>
                <a:srgbClr val="1A2649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1360092" y="4474865"/>
            <a:ext cx="3196769" cy="855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dirty="0" smtClean="0">
                <a:solidFill>
                  <a:srgbClr val="1A2649"/>
                </a:solidFill>
              </a:rPr>
              <a:t>In recognition of your outstanding accomplishments and dedication to the mission of St. Louis Community College.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228600" y="226359"/>
            <a:ext cx="9601200" cy="1329989"/>
          </a:xfrm>
          <a:prstGeom prst="rect">
            <a:avLst/>
          </a:prstGeom>
          <a:solidFill>
            <a:srgbClr val="1A274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1447247" y="6159128"/>
            <a:ext cx="2415384" cy="0"/>
          </a:xfrm>
          <a:prstGeom prst="line">
            <a:avLst/>
          </a:prstGeom>
          <a:ln w="12700" cmpd="sng">
            <a:solidFill>
              <a:srgbClr val="32ABD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>
            <a:off x="1106533" y="442932"/>
            <a:ext cx="78453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149FD8"/>
                </a:solidFill>
                <a:latin typeface="+mj-lt"/>
              </a:rPr>
              <a:t>Certificate of Appreciation</a:t>
            </a:r>
            <a:endParaRPr lang="en-US" sz="4800" dirty="0">
              <a:solidFill>
                <a:srgbClr val="149FD8"/>
              </a:solidFill>
              <a:latin typeface="+mj-lt"/>
            </a:endParaRPr>
          </a:p>
        </p:txBody>
      </p:sp>
      <p:sp>
        <p:nvSpPr>
          <p:cNvPr id="33" name="TextBox 32"/>
          <p:cNvSpPr txBox="1"/>
          <p:nvPr userDrawn="1"/>
        </p:nvSpPr>
        <p:spPr>
          <a:xfrm>
            <a:off x="3929731" y="6197272"/>
            <a:ext cx="532374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dirty="0" smtClean="0"/>
              <a:t>Date</a:t>
            </a:r>
          </a:p>
        </p:txBody>
      </p:sp>
      <p:cxnSp>
        <p:nvCxnSpPr>
          <p:cNvPr id="35" name="Straight Connector 34"/>
          <p:cNvCxnSpPr/>
          <p:nvPr userDrawn="1"/>
        </p:nvCxnSpPr>
        <p:spPr>
          <a:xfrm>
            <a:off x="3984142" y="6159128"/>
            <a:ext cx="821728" cy="0"/>
          </a:xfrm>
          <a:prstGeom prst="line">
            <a:avLst/>
          </a:prstGeom>
          <a:ln w="12700" cmpd="sng">
            <a:solidFill>
              <a:srgbClr val="32ABD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 userDrawn="1"/>
        </p:nvCxnSpPr>
        <p:spPr>
          <a:xfrm>
            <a:off x="5366142" y="6159128"/>
            <a:ext cx="2415384" cy="0"/>
          </a:xfrm>
          <a:prstGeom prst="line">
            <a:avLst/>
          </a:prstGeom>
          <a:ln w="12700" cmpd="sng">
            <a:solidFill>
              <a:srgbClr val="32ABD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 userDrawn="1"/>
        </p:nvSpPr>
        <p:spPr>
          <a:xfrm>
            <a:off x="7837396" y="6198958"/>
            <a:ext cx="532374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dirty="0" smtClean="0"/>
              <a:t>Date</a:t>
            </a:r>
          </a:p>
        </p:txBody>
      </p:sp>
      <p:cxnSp>
        <p:nvCxnSpPr>
          <p:cNvPr id="42" name="Straight Connector 41"/>
          <p:cNvCxnSpPr/>
          <p:nvPr userDrawn="1"/>
        </p:nvCxnSpPr>
        <p:spPr>
          <a:xfrm>
            <a:off x="7903037" y="6159128"/>
            <a:ext cx="821728" cy="0"/>
          </a:xfrm>
          <a:prstGeom prst="line">
            <a:avLst/>
          </a:prstGeom>
          <a:ln w="12700" cmpd="sng">
            <a:solidFill>
              <a:srgbClr val="32ABD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3" name="Picture 42" descr="blue_icon_only.png"/>
          <p:cNvPicPr>
            <a:picLocks noChangeAspect="1"/>
          </p:cNvPicPr>
          <p:nvPr userDrawn="1"/>
        </p:nvPicPr>
        <p:blipFill>
          <a:blip r:embed="rId3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6142" y="2265357"/>
            <a:ext cx="2976422" cy="2976422"/>
          </a:xfrm>
          <a:prstGeom prst="rect">
            <a:avLst/>
          </a:prstGeom>
        </p:spPr>
      </p:pic>
      <p:sp>
        <p:nvSpPr>
          <p:cNvPr id="46" name="Text Placeholder 45"/>
          <p:cNvSpPr>
            <a:spLocks noGrp="1"/>
          </p:cNvSpPr>
          <p:nvPr>
            <p:ph type="body" sz="quarter" idx="11" hasCustomPrompt="1"/>
          </p:nvPr>
        </p:nvSpPr>
        <p:spPr>
          <a:xfrm>
            <a:off x="1334691" y="2702867"/>
            <a:ext cx="7591775" cy="802333"/>
          </a:xfrm>
          <a:prstGeom prst="rect">
            <a:avLst/>
          </a:prstGeom>
        </p:spPr>
        <p:txBody>
          <a:bodyPr vert="horz"/>
          <a:lstStyle>
            <a:lvl1pPr marL="0" marR="0" indent="0" algn="l" defTabSz="38201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4800">
                <a:solidFill>
                  <a:srgbClr val="149FD8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 smtClean="0"/>
              <a:t>Firstname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1360092" y="5801576"/>
            <a:ext cx="2502539" cy="346075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1200">
                <a:solidFill>
                  <a:srgbClr val="1A2649"/>
                </a:solidFill>
                <a:latin typeface="Arial"/>
                <a:cs typeface="Arial"/>
              </a:defRPr>
            </a:lvl1pPr>
            <a:lvl2pPr>
              <a:defRPr sz="1000">
                <a:latin typeface="+mj-lt"/>
              </a:defRPr>
            </a:lvl2pPr>
            <a:lvl3pPr>
              <a:defRPr sz="1000">
                <a:latin typeface="+mj-lt"/>
              </a:defRPr>
            </a:lvl3pPr>
            <a:lvl4pPr>
              <a:defRPr sz="1000">
                <a:latin typeface="+mj-lt"/>
              </a:defRPr>
            </a:lvl4pPr>
            <a:lvl5pPr>
              <a:defRPr sz="1000">
                <a:latin typeface="+mj-lt"/>
              </a:defRPr>
            </a:lvl5pPr>
          </a:lstStyle>
          <a:p>
            <a:pPr lvl="0"/>
            <a:r>
              <a:rPr lang="en-US" dirty="0" err="1" smtClean="0"/>
              <a:t>Firstname</a:t>
            </a:r>
            <a:r>
              <a:rPr lang="en-US" dirty="0" smtClean="0"/>
              <a:t> </a:t>
            </a:r>
            <a:r>
              <a:rPr lang="en-US" dirty="0" err="1" smtClean="0"/>
              <a:t>Lastname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5278986" y="5806471"/>
            <a:ext cx="2502539" cy="346075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1200">
                <a:solidFill>
                  <a:srgbClr val="1A2649"/>
                </a:solidFill>
                <a:latin typeface="Arial"/>
                <a:cs typeface="Arial"/>
              </a:defRPr>
            </a:lvl1pPr>
            <a:lvl2pPr>
              <a:defRPr sz="1000">
                <a:latin typeface="+mj-lt"/>
              </a:defRPr>
            </a:lvl2pPr>
            <a:lvl3pPr>
              <a:defRPr sz="1000">
                <a:latin typeface="+mj-lt"/>
              </a:defRPr>
            </a:lvl3pPr>
            <a:lvl4pPr>
              <a:defRPr sz="1000">
                <a:latin typeface="+mj-lt"/>
              </a:defRPr>
            </a:lvl4pPr>
            <a:lvl5pPr>
              <a:defRPr sz="1000">
                <a:latin typeface="+mj-lt"/>
              </a:defRPr>
            </a:lvl5pPr>
          </a:lstStyle>
          <a:p>
            <a:pPr lvl="0"/>
            <a:r>
              <a:rPr lang="en-US" dirty="0" err="1" smtClean="0"/>
              <a:t>Firstname</a:t>
            </a:r>
            <a:r>
              <a:rPr lang="en-US" dirty="0" smtClean="0"/>
              <a:t> </a:t>
            </a:r>
            <a:r>
              <a:rPr lang="en-US" dirty="0" err="1" smtClean="0"/>
              <a:t>Lastname</a:t>
            </a:r>
            <a:endParaRPr lang="en-US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7837395" y="5806471"/>
            <a:ext cx="887369" cy="346075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1200">
                <a:solidFill>
                  <a:srgbClr val="1A2649"/>
                </a:solidFill>
                <a:latin typeface="Arial"/>
                <a:cs typeface="Arial"/>
              </a:defRPr>
            </a:lvl1pPr>
            <a:lvl2pPr>
              <a:defRPr sz="1000">
                <a:latin typeface="+mj-lt"/>
              </a:defRPr>
            </a:lvl2pPr>
            <a:lvl3pPr>
              <a:defRPr sz="1000">
                <a:latin typeface="+mj-lt"/>
              </a:defRPr>
            </a:lvl3pPr>
            <a:lvl4pPr>
              <a:defRPr sz="1000">
                <a:latin typeface="+mj-lt"/>
              </a:defRPr>
            </a:lvl4pPr>
            <a:lvl5pPr>
              <a:defRPr sz="1000">
                <a:latin typeface="+mj-lt"/>
              </a:defRPr>
            </a:lvl5pPr>
          </a:lstStyle>
          <a:p>
            <a:pPr lvl="0"/>
            <a:r>
              <a:rPr lang="en-US" dirty="0" smtClean="0"/>
              <a:t>01/01/17</a:t>
            </a:r>
            <a:endParaRPr lang="en-US" dirty="0"/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3929730" y="5801576"/>
            <a:ext cx="876139" cy="346075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1200">
                <a:solidFill>
                  <a:srgbClr val="1A2649"/>
                </a:solidFill>
                <a:latin typeface="Arial"/>
                <a:cs typeface="Arial"/>
              </a:defRPr>
            </a:lvl1pPr>
            <a:lvl2pPr>
              <a:defRPr sz="1000">
                <a:latin typeface="+mj-lt"/>
              </a:defRPr>
            </a:lvl2pPr>
            <a:lvl3pPr>
              <a:defRPr sz="1000">
                <a:latin typeface="+mj-lt"/>
              </a:defRPr>
            </a:lvl3pPr>
            <a:lvl4pPr>
              <a:defRPr sz="1000">
                <a:latin typeface="+mj-lt"/>
              </a:defRPr>
            </a:lvl4pPr>
            <a:lvl5pPr>
              <a:defRPr sz="1000">
                <a:latin typeface="+mj-lt"/>
              </a:defRPr>
            </a:lvl5pPr>
          </a:lstStyle>
          <a:p>
            <a:pPr lvl="0"/>
            <a:r>
              <a:rPr lang="en-US" dirty="0" smtClean="0"/>
              <a:t>01/01/17</a:t>
            </a:r>
            <a:endParaRPr lang="en-US" dirty="0"/>
          </a:p>
        </p:txBody>
      </p:sp>
      <p:sp>
        <p:nvSpPr>
          <p:cNvPr id="25" name="Text Placeholder 45"/>
          <p:cNvSpPr>
            <a:spLocks noGrp="1"/>
          </p:cNvSpPr>
          <p:nvPr>
            <p:ph type="body" sz="quarter" idx="18" hasCustomPrompt="1"/>
          </p:nvPr>
        </p:nvSpPr>
        <p:spPr>
          <a:xfrm>
            <a:off x="1334691" y="3543302"/>
            <a:ext cx="7591775" cy="761997"/>
          </a:xfrm>
          <a:prstGeom prst="rect">
            <a:avLst/>
          </a:prstGeom>
        </p:spPr>
        <p:txBody>
          <a:bodyPr vert="horz"/>
          <a:lstStyle>
            <a:lvl1pPr marL="0" marR="0" indent="0" algn="l" defTabSz="38201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4800">
                <a:solidFill>
                  <a:srgbClr val="149FD8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 smtClean="0"/>
              <a:t>Lastname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</p:sldLayoutIdLst>
  <p:txStyles>
    <p:titleStyle>
      <a:lvl1pPr algn="ctr" defTabSz="570586" rtl="0" eaLnBrk="1" latinLnBrk="0" hangingPunct="1">
        <a:spcBef>
          <a:spcPct val="0"/>
        </a:spcBef>
        <a:buNone/>
        <a:defRPr sz="5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7939" indent="-427939" algn="l" defTabSz="570586" rtl="0" eaLnBrk="1" latinLnBrk="0" hangingPunct="1">
        <a:spcBef>
          <a:spcPct val="20000"/>
        </a:spcBef>
        <a:buFont typeface="Arial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27202" indent="-356616" algn="l" defTabSz="570586" rtl="0" eaLnBrk="1" latinLnBrk="0" hangingPunct="1">
        <a:spcBef>
          <a:spcPct val="20000"/>
        </a:spcBef>
        <a:buFont typeface="Arial"/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26464" indent="-285293" algn="l" defTabSz="570586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97050" indent="-285293" algn="l" defTabSz="570586" rtl="0" eaLnBrk="1" latinLnBrk="0" hangingPunct="1">
        <a:spcBef>
          <a:spcPct val="20000"/>
        </a:spcBef>
        <a:buFont typeface="Arial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7635" indent="-285293" algn="l" defTabSz="570586" rtl="0" eaLnBrk="1" latinLnBrk="0" hangingPunct="1">
        <a:spcBef>
          <a:spcPct val="20000"/>
        </a:spcBef>
        <a:buFont typeface="Arial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38221" indent="-285293" algn="l" defTabSz="570586" rtl="0" eaLnBrk="1" latinLnBrk="0" hangingPunct="1">
        <a:spcBef>
          <a:spcPct val="20000"/>
        </a:spcBef>
        <a:buFont typeface="Arial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08806" indent="-285293" algn="l" defTabSz="570586" rtl="0" eaLnBrk="1" latinLnBrk="0" hangingPunct="1">
        <a:spcBef>
          <a:spcPct val="20000"/>
        </a:spcBef>
        <a:buFont typeface="Arial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79392" indent="-285293" algn="l" defTabSz="570586" rtl="0" eaLnBrk="1" latinLnBrk="0" hangingPunct="1">
        <a:spcBef>
          <a:spcPct val="20000"/>
        </a:spcBef>
        <a:buFont typeface="Arial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49978" indent="-285293" algn="l" defTabSz="570586" rtl="0" eaLnBrk="1" latinLnBrk="0" hangingPunct="1">
        <a:spcBef>
          <a:spcPct val="20000"/>
        </a:spcBef>
        <a:buFont typeface="Arial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058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70586" algn="l" defTabSz="57058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171" algn="l" defTabSz="57058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11757" algn="l" defTabSz="57058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82342" algn="l" defTabSz="57058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52928" algn="l" defTabSz="57058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423514" algn="l" defTabSz="57058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94099" algn="l" defTabSz="57058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64685" algn="l" defTabSz="57058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3777526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Theme.thmx</Template>
  <TotalTime>90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Travis Brown</dc:creator>
  <cp:lastModifiedBy>Travis Brown</cp:lastModifiedBy>
  <cp:revision>26</cp:revision>
  <dcterms:created xsi:type="dcterms:W3CDTF">2017-05-23T15:28:05Z</dcterms:created>
  <dcterms:modified xsi:type="dcterms:W3CDTF">2017-06-30T14:08:25Z</dcterms:modified>
</cp:coreProperties>
</file>