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70586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41171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711757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82342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52928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423514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94099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64685" algn="l" defTabSz="570586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149FD8"/>
    <a:srgbClr val="1A2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50" d="100"/>
          <a:sy n="150" d="100"/>
        </p:scale>
        <p:origin x="-80" y="800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76646" y="9021883"/>
            <a:ext cx="7419109" cy="835696"/>
          </a:xfrm>
          <a:prstGeom prst="rect">
            <a:avLst/>
          </a:prstGeom>
          <a:solidFill>
            <a:srgbClr val="32ABD3">
              <a:alpha val="1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stlcc_colorlogo_hi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65" y="9195701"/>
            <a:ext cx="2859233" cy="510274"/>
          </a:xfrm>
          <a:prstGeom prst="rect">
            <a:avLst/>
          </a:prstGeom>
        </p:spPr>
      </p:pic>
      <p:pic>
        <p:nvPicPr>
          <p:cNvPr id="18" name="Picture 17" descr="blue_icon_only.png"/>
          <p:cNvPicPr>
            <a:picLocks noChangeAspect="1"/>
          </p:cNvPicPr>
          <p:nvPr userDrawn="1"/>
        </p:nvPicPr>
        <p:blipFill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045" y="3497827"/>
            <a:ext cx="2847054" cy="2847054"/>
          </a:xfrm>
          <a:prstGeom prst="rect">
            <a:avLst/>
          </a:prstGeom>
        </p:spPr>
      </p:pic>
      <p:sp>
        <p:nvSpPr>
          <p:cNvPr id="28" name="TextBox 27"/>
          <p:cNvSpPr txBox="1"/>
          <p:nvPr userDrawn="1"/>
        </p:nvSpPr>
        <p:spPr>
          <a:xfrm>
            <a:off x="882936" y="2562532"/>
            <a:ext cx="2354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 smtClean="0">
                <a:solidFill>
                  <a:srgbClr val="1A2649"/>
                </a:solidFill>
              </a:rPr>
              <a:t>This</a:t>
            </a:r>
            <a:r>
              <a:rPr lang="en-US" sz="1200" baseline="0" dirty="0" smtClean="0">
                <a:solidFill>
                  <a:srgbClr val="1A2649"/>
                </a:solidFill>
              </a:rPr>
              <a:t> certificate is awarded to:</a:t>
            </a:r>
            <a:endParaRPr lang="en-US" sz="1200" dirty="0" smtClean="0">
              <a:solidFill>
                <a:srgbClr val="1A2649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882935" y="5568575"/>
            <a:ext cx="3028238" cy="855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 smtClean="0">
                <a:solidFill>
                  <a:srgbClr val="1A2649"/>
                </a:solidFill>
              </a:rPr>
              <a:t>In recognition of your outstanding accomplishments and dedication to the mission of St. Louis Community College.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76646" y="178960"/>
            <a:ext cx="7419109" cy="1721162"/>
          </a:xfrm>
          <a:prstGeom prst="rect">
            <a:avLst/>
          </a:prstGeom>
          <a:solidFill>
            <a:srgbClr val="1A274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176645" y="687183"/>
            <a:ext cx="74191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149FD8"/>
                </a:solidFill>
                <a:latin typeface="+mj-lt"/>
              </a:rPr>
              <a:t>Certificate of Appreciation</a:t>
            </a:r>
            <a:endParaRPr lang="en-US" sz="4400" dirty="0">
              <a:solidFill>
                <a:srgbClr val="149FD8"/>
              </a:solidFill>
              <a:latin typeface="+mj-lt"/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35686" y="7866388"/>
            <a:ext cx="1985313" cy="34607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200">
                <a:solidFill>
                  <a:srgbClr val="1A2649"/>
                </a:solidFill>
                <a:latin typeface="Arial"/>
                <a:cs typeface="Arial"/>
              </a:defRPr>
            </a:lvl1pPr>
            <a:lvl2pPr>
              <a:defRPr sz="1000">
                <a:latin typeface="+mj-lt"/>
              </a:defRPr>
            </a:lvl2pPr>
            <a:lvl3pPr>
              <a:defRPr sz="1000">
                <a:latin typeface="+mj-lt"/>
              </a:defRPr>
            </a:lvl3pPr>
            <a:lvl4pPr>
              <a:defRPr sz="1000">
                <a:latin typeface="+mj-lt"/>
              </a:defRPr>
            </a:lvl4pPr>
            <a:lvl5pPr>
              <a:defRPr sz="1000">
                <a:latin typeface="+mj-lt"/>
              </a:defRPr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1022841" y="7783138"/>
            <a:ext cx="1898159" cy="0"/>
          </a:xfrm>
          <a:prstGeom prst="line">
            <a:avLst/>
          </a:prstGeom>
          <a:ln w="12700" cmpd="sng"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 userDrawn="1"/>
        </p:nvSpPr>
        <p:spPr>
          <a:xfrm>
            <a:off x="2968876" y="7821282"/>
            <a:ext cx="532374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 smtClean="0"/>
              <a:t>Date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935686" y="7425586"/>
            <a:ext cx="1985313" cy="34607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200">
                <a:solidFill>
                  <a:srgbClr val="1A2649"/>
                </a:solidFill>
                <a:latin typeface="Arial"/>
                <a:cs typeface="Arial"/>
              </a:defRPr>
            </a:lvl1pPr>
            <a:lvl2pPr>
              <a:defRPr sz="1000">
                <a:latin typeface="+mj-lt"/>
              </a:defRPr>
            </a:lvl2pPr>
            <a:lvl3pPr>
              <a:defRPr sz="1000">
                <a:latin typeface="+mj-lt"/>
              </a:defRPr>
            </a:lvl3pPr>
            <a:lvl4pPr>
              <a:defRPr sz="1000">
                <a:latin typeface="+mj-lt"/>
              </a:defRPr>
            </a:lvl4pPr>
            <a:lvl5pPr>
              <a:defRPr sz="1000">
                <a:latin typeface="+mj-lt"/>
              </a:defRPr>
            </a:lvl5pPr>
          </a:lstStyle>
          <a:p>
            <a:pPr lvl="0"/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2968875" y="7425586"/>
            <a:ext cx="876139" cy="34607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200">
                <a:solidFill>
                  <a:srgbClr val="1A2649"/>
                </a:solidFill>
                <a:latin typeface="Arial"/>
                <a:cs typeface="Arial"/>
              </a:defRPr>
            </a:lvl1pPr>
            <a:lvl2pPr>
              <a:defRPr sz="1000">
                <a:latin typeface="+mj-lt"/>
              </a:defRPr>
            </a:lvl2pPr>
            <a:lvl3pPr>
              <a:defRPr sz="1000">
                <a:latin typeface="+mj-lt"/>
              </a:defRPr>
            </a:lvl3pPr>
            <a:lvl4pPr>
              <a:defRPr sz="1000">
                <a:latin typeface="+mj-lt"/>
              </a:defRPr>
            </a:lvl4pPr>
            <a:lvl5pPr>
              <a:defRPr sz="1000">
                <a:latin typeface="+mj-lt"/>
              </a:defRPr>
            </a:lvl5pPr>
          </a:lstStyle>
          <a:p>
            <a:pPr lvl="0"/>
            <a:r>
              <a:rPr lang="en-US" dirty="0" smtClean="0"/>
              <a:t>01/01/17</a:t>
            </a:r>
            <a:endParaRPr lang="en-US" dirty="0"/>
          </a:p>
        </p:txBody>
      </p:sp>
      <p:cxnSp>
        <p:nvCxnSpPr>
          <p:cNvPr id="32" name="Straight Connector 31"/>
          <p:cNvCxnSpPr/>
          <p:nvPr userDrawn="1"/>
        </p:nvCxnSpPr>
        <p:spPr>
          <a:xfrm>
            <a:off x="3050149" y="7784812"/>
            <a:ext cx="683651" cy="0"/>
          </a:xfrm>
          <a:prstGeom prst="line">
            <a:avLst/>
          </a:prstGeom>
          <a:ln w="12700" cmpd="sng"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211305" y="7866388"/>
            <a:ext cx="1985313" cy="34607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200">
                <a:solidFill>
                  <a:srgbClr val="1A2649"/>
                </a:solidFill>
                <a:latin typeface="Arial"/>
                <a:cs typeface="Arial"/>
              </a:defRPr>
            </a:lvl1pPr>
            <a:lvl2pPr>
              <a:defRPr sz="1000">
                <a:latin typeface="+mj-lt"/>
              </a:defRPr>
            </a:lvl2pPr>
            <a:lvl3pPr>
              <a:defRPr sz="1000">
                <a:latin typeface="+mj-lt"/>
              </a:defRPr>
            </a:lvl3pPr>
            <a:lvl4pPr>
              <a:defRPr sz="1000">
                <a:latin typeface="+mj-lt"/>
              </a:defRPr>
            </a:lvl4pPr>
            <a:lvl5pPr>
              <a:defRPr sz="1000">
                <a:latin typeface="+mj-lt"/>
              </a:defRPr>
            </a:lvl5pPr>
          </a:lstStyle>
          <a:p>
            <a:pPr lvl="0"/>
            <a:r>
              <a:rPr lang="en-US" dirty="0" smtClean="0"/>
              <a:t>Title</a:t>
            </a:r>
            <a:endParaRPr lang="en-US" dirty="0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4298460" y="7783138"/>
            <a:ext cx="1898159" cy="0"/>
          </a:xfrm>
          <a:prstGeom prst="line">
            <a:avLst/>
          </a:prstGeom>
          <a:ln w="12700" cmpd="sng"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 userDrawn="1"/>
        </p:nvSpPr>
        <p:spPr>
          <a:xfrm>
            <a:off x="6244495" y="7821282"/>
            <a:ext cx="532374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382013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 smtClean="0"/>
              <a:t>Date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211305" y="7425586"/>
            <a:ext cx="1985313" cy="34607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200">
                <a:solidFill>
                  <a:srgbClr val="1A2649"/>
                </a:solidFill>
                <a:latin typeface="Arial"/>
                <a:cs typeface="Arial"/>
              </a:defRPr>
            </a:lvl1pPr>
            <a:lvl2pPr>
              <a:defRPr sz="1000">
                <a:latin typeface="+mj-lt"/>
              </a:defRPr>
            </a:lvl2pPr>
            <a:lvl3pPr>
              <a:defRPr sz="1000">
                <a:latin typeface="+mj-lt"/>
              </a:defRPr>
            </a:lvl3pPr>
            <a:lvl4pPr>
              <a:defRPr sz="1000">
                <a:latin typeface="+mj-lt"/>
              </a:defRPr>
            </a:lvl4pPr>
            <a:lvl5pPr>
              <a:defRPr sz="1000">
                <a:latin typeface="+mj-lt"/>
              </a:defRPr>
            </a:lvl5pPr>
          </a:lstStyle>
          <a:p>
            <a:pPr lvl="0"/>
            <a:r>
              <a:rPr lang="en-US" dirty="0" err="1" smtClean="0"/>
              <a:t>Firstname</a:t>
            </a:r>
            <a:r>
              <a:rPr lang="en-US" dirty="0" smtClean="0"/>
              <a:t> </a:t>
            </a:r>
            <a:r>
              <a:rPr lang="en-US" dirty="0" err="1" smtClean="0"/>
              <a:t>Lastname</a:t>
            </a:r>
            <a:endParaRPr lang="en-US" dirty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244494" y="7425586"/>
            <a:ext cx="876139" cy="346075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200">
                <a:solidFill>
                  <a:srgbClr val="1A2649"/>
                </a:solidFill>
                <a:latin typeface="Arial"/>
                <a:cs typeface="Arial"/>
              </a:defRPr>
            </a:lvl1pPr>
            <a:lvl2pPr>
              <a:defRPr sz="1000">
                <a:latin typeface="+mj-lt"/>
              </a:defRPr>
            </a:lvl2pPr>
            <a:lvl3pPr>
              <a:defRPr sz="1000">
                <a:latin typeface="+mj-lt"/>
              </a:defRPr>
            </a:lvl3pPr>
            <a:lvl4pPr>
              <a:defRPr sz="1000">
                <a:latin typeface="+mj-lt"/>
              </a:defRPr>
            </a:lvl4pPr>
            <a:lvl5pPr>
              <a:defRPr sz="1000">
                <a:latin typeface="+mj-lt"/>
              </a:defRPr>
            </a:lvl5pPr>
          </a:lstStyle>
          <a:p>
            <a:pPr lvl="0"/>
            <a:r>
              <a:rPr lang="en-US" dirty="0" smtClean="0"/>
              <a:t>01/01/17</a:t>
            </a:r>
            <a:endParaRPr lang="en-US" dirty="0"/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6325768" y="7784812"/>
            <a:ext cx="683651" cy="0"/>
          </a:xfrm>
          <a:prstGeom prst="line">
            <a:avLst/>
          </a:prstGeom>
          <a:ln w="12700" cmpd="sng">
            <a:solidFill>
              <a:srgbClr val="32AB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45"/>
          <p:cNvSpPr>
            <a:spLocks noGrp="1"/>
          </p:cNvSpPr>
          <p:nvPr>
            <p:ph type="body" sz="quarter" idx="20" hasCustomPrompt="1"/>
          </p:nvPr>
        </p:nvSpPr>
        <p:spPr>
          <a:xfrm>
            <a:off x="840598" y="3294541"/>
            <a:ext cx="6025869" cy="802333"/>
          </a:xfrm>
          <a:prstGeom prst="rect">
            <a:avLst/>
          </a:prstGeom>
        </p:spPr>
        <p:txBody>
          <a:bodyPr vert="horz"/>
          <a:lstStyle>
            <a:lvl1pPr marL="0" marR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rgbClr val="149FD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Firstname</a:t>
            </a:r>
            <a:endParaRPr lang="en-US" dirty="0"/>
          </a:p>
        </p:txBody>
      </p:sp>
      <p:sp>
        <p:nvSpPr>
          <p:cNvPr id="26" name="Text Placeholder 45"/>
          <p:cNvSpPr>
            <a:spLocks noGrp="1"/>
          </p:cNvSpPr>
          <p:nvPr>
            <p:ph type="body" sz="quarter" idx="21" hasCustomPrompt="1"/>
          </p:nvPr>
        </p:nvSpPr>
        <p:spPr>
          <a:xfrm>
            <a:off x="840598" y="4134976"/>
            <a:ext cx="6025869" cy="761997"/>
          </a:xfrm>
          <a:prstGeom prst="rect">
            <a:avLst/>
          </a:prstGeom>
        </p:spPr>
        <p:txBody>
          <a:bodyPr vert="horz"/>
          <a:lstStyle>
            <a:lvl1pPr marL="0" marR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800">
                <a:solidFill>
                  <a:srgbClr val="149FD8"/>
                </a:solidFill>
              </a:defRPr>
            </a:lvl1pPr>
          </a:lstStyle>
          <a:p>
            <a:pPr marL="0" marR="0" lvl="0" indent="0" algn="l" defTabSz="38201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Lastname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570586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7939" indent="-427939" algn="l" defTabSz="570586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202" indent="-356616" algn="l" defTabSz="570586" rtl="0" eaLnBrk="1" latinLnBrk="0" hangingPunct="1">
        <a:spcBef>
          <a:spcPct val="20000"/>
        </a:spcBef>
        <a:buFont typeface="Arial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6464" indent="-285293" algn="l" defTabSz="570586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7050" indent="-285293" algn="l" defTabSz="570586" rtl="0" eaLnBrk="1" latinLnBrk="0" hangingPunct="1">
        <a:spcBef>
          <a:spcPct val="20000"/>
        </a:spcBef>
        <a:buFont typeface="Arial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7635" indent="-285293" algn="l" defTabSz="570586" rtl="0" eaLnBrk="1" latinLnBrk="0" hangingPunct="1">
        <a:spcBef>
          <a:spcPct val="20000"/>
        </a:spcBef>
        <a:buFont typeface="Arial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38221" indent="-285293" algn="l" defTabSz="570586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08806" indent="-285293" algn="l" defTabSz="570586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79392" indent="-285293" algn="l" defTabSz="570586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49978" indent="-285293" algn="l" defTabSz="570586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0586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171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1757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2342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2928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3514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94099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64685" algn="l" defTabSz="570586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777526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58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Travis Brown</dc:creator>
  <cp:lastModifiedBy>Travis Brown</cp:lastModifiedBy>
  <cp:revision>23</cp:revision>
  <dcterms:created xsi:type="dcterms:W3CDTF">2017-05-23T15:28:05Z</dcterms:created>
  <dcterms:modified xsi:type="dcterms:W3CDTF">2017-06-30T14:09:04Z</dcterms:modified>
</cp:coreProperties>
</file>