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8" r:id="rId1"/>
  </p:sldMasterIdLst>
  <p:notesMasterIdLst>
    <p:notesMasterId r:id="rId5"/>
  </p:notesMasterIdLst>
  <p:handoutMasterIdLst>
    <p:handoutMasterId r:id="rId6"/>
  </p:handoutMasterIdLst>
  <p:sldIdLst>
    <p:sldId id="258" r:id="rId2"/>
    <p:sldId id="260" r:id="rId3"/>
    <p:sldId id="259" r:id="rId4"/>
  </p:sldIdLst>
  <p:sldSz cx="4059238" cy="3044825"/>
  <p:notesSz cx="6858000" cy="9144000"/>
  <p:defaultTextStyle>
    <a:defPPr>
      <a:defRPr lang="en-US"/>
    </a:defPPr>
    <a:lvl1pPr marL="0" algn="l" defTabSz="340927" rtl="0" eaLnBrk="1" latinLnBrk="0" hangingPunct="1">
      <a:defRPr sz="700" kern="1200">
        <a:solidFill>
          <a:schemeClr val="tx1"/>
        </a:solidFill>
        <a:latin typeface="+mn-lt"/>
        <a:ea typeface="+mn-ea"/>
        <a:cs typeface="+mn-cs"/>
      </a:defRPr>
    </a:lvl1pPr>
    <a:lvl2pPr marL="170464" algn="l" defTabSz="340927" rtl="0" eaLnBrk="1" latinLnBrk="0" hangingPunct="1">
      <a:defRPr sz="700" kern="1200">
        <a:solidFill>
          <a:schemeClr val="tx1"/>
        </a:solidFill>
        <a:latin typeface="+mn-lt"/>
        <a:ea typeface="+mn-ea"/>
        <a:cs typeface="+mn-cs"/>
      </a:defRPr>
    </a:lvl2pPr>
    <a:lvl3pPr marL="340927" algn="l" defTabSz="340927" rtl="0" eaLnBrk="1" latinLnBrk="0" hangingPunct="1">
      <a:defRPr sz="700" kern="1200">
        <a:solidFill>
          <a:schemeClr val="tx1"/>
        </a:solidFill>
        <a:latin typeface="+mn-lt"/>
        <a:ea typeface="+mn-ea"/>
        <a:cs typeface="+mn-cs"/>
      </a:defRPr>
    </a:lvl3pPr>
    <a:lvl4pPr marL="511391" algn="l" defTabSz="340927" rtl="0" eaLnBrk="1" latinLnBrk="0" hangingPunct="1">
      <a:defRPr sz="700" kern="1200">
        <a:solidFill>
          <a:schemeClr val="tx1"/>
        </a:solidFill>
        <a:latin typeface="+mn-lt"/>
        <a:ea typeface="+mn-ea"/>
        <a:cs typeface="+mn-cs"/>
      </a:defRPr>
    </a:lvl4pPr>
    <a:lvl5pPr marL="681854" algn="l" defTabSz="340927" rtl="0" eaLnBrk="1" latinLnBrk="0" hangingPunct="1">
      <a:defRPr sz="700" kern="1200">
        <a:solidFill>
          <a:schemeClr val="tx1"/>
        </a:solidFill>
        <a:latin typeface="+mn-lt"/>
        <a:ea typeface="+mn-ea"/>
        <a:cs typeface="+mn-cs"/>
      </a:defRPr>
    </a:lvl5pPr>
    <a:lvl6pPr marL="852318" algn="l" defTabSz="340927" rtl="0" eaLnBrk="1" latinLnBrk="0" hangingPunct="1">
      <a:defRPr sz="700" kern="1200">
        <a:solidFill>
          <a:schemeClr val="tx1"/>
        </a:solidFill>
        <a:latin typeface="+mn-lt"/>
        <a:ea typeface="+mn-ea"/>
        <a:cs typeface="+mn-cs"/>
      </a:defRPr>
    </a:lvl6pPr>
    <a:lvl7pPr marL="1022781" algn="l" defTabSz="340927" rtl="0" eaLnBrk="1" latinLnBrk="0" hangingPunct="1">
      <a:defRPr sz="700" kern="1200">
        <a:solidFill>
          <a:schemeClr val="tx1"/>
        </a:solidFill>
        <a:latin typeface="+mn-lt"/>
        <a:ea typeface="+mn-ea"/>
        <a:cs typeface="+mn-cs"/>
      </a:defRPr>
    </a:lvl7pPr>
    <a:lvl8pPr marL="1193245" algn="l" defTabSz="340927" rtl="0" eaLnBrk="1" latinLnBrk="0" hangingPunct="1">
      <a:defRPr sz="700" kern="1200">
        <a:solidFill>
          <a:schemeClr val="tx1"/>
        </a:solidFill>
        <a:latin typeface="+mn-lt"/>
        <a:ea typeface="+mn-ea"/>
        <a:cs typeface="+mn-cs"/>
      </a:defRPr>
    </a:lvl8pPr>
    <a:lvl9pPr marL="1363709" algn="l" defTabSz="340927" rtl="0" eaLnBrk="1" latinLnBrk="0" hangingPunct="1">
      <a:defRPr sz="7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59"/>
    <p:restoredTop sz="94638"/>
  </p:normalViewPr>
  <p:slideViewPr>
    <p:cSldViewPr snapToGrid="0" snapToObjects="1">
      <p:cViewPr varScale="1">
        <p:scale>
          <a:sx n="239" d="100"/>
          <a:sy n="239" d="100"/>
        </p:scale>
        <p:origin x="-1480" y="-104"/>
      </p:cViewPr>
      <p:guideLst>
        <p:guide orient="horz" pos="959"/>
        <p:guide pos="127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E60688-A47D-DA40-A03E-FDE841648EF0}" type="datetime1">
              <a:rPr lang="en-US" smtClean="0"/>
              <a:t>6/30/17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E591A2-8006-FC4A-B249-4BDC61B7F01C}" type="slidenum">
              <a:rPr lang="en-US" smtClean="0"/>
              <a:t>‹#›</a:t>
            </a:fld>
            <a:endParaRPr lang="en-US"/>
          </a:p>
        </p:txBody>
      </p:sp>
    </p:spTree>
    <p:extLst>
      <p:ext uri="{BB962C8B-B14F-4D97-AF65-F5344CB8AC3E}">
        <p14:creationId xmlns:p14="http://schemas.microsoft.com/office/powerpoint/2010/main" val="38181722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BEC93F-403D-6843-A19A-B1FFBF04B0AE}" type="datetime1">
              <a:rPr lang="en-US" smtClean="0"/>
              <a:t>6/30/17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89BEBE-AAB3-9B40-835D-12B532429B66}" type="slidenum">
              <a:rPr lang="en-US" smtClean="0"/>
              <a:t>‹#›</a:t>
            </a:fld>
            <a:endParaRPr lang="en-US"/>
          </a:p>
        </p:txBody>
      </p:sp>
    </p:spTree>
    <p:extLst>
      <p:ext uri="{BB962C8B-B14F-4D97-AF65-F5344CB8AC3E}">
        <p14:creationId xmlns:p14="http://schemas.microsoft.com/office/powerpoint/2010/main" val="847929430"/>
      </p:ext>
    </p:extLst>
  </p:cSld>
  <p:clrMap bg1="lt1" tx1="dk1" bg2="lt2" tx2="dk2" accent1="accent1" accent2="accent2" accent3="accent3" accent4="accent4" accent5="accent5" accent6="accent6" hlink="hlink" folHlink="folHlink"/>
  <p:hf hdr="0" ftr="0" dt="0"/>
  <p:notesStyle>
    <a:lvl1pPr marL="0" algn="l" defTabSz="170464" rtl="0" eaLnBrk="1" latinLnBrk="0" hangingPunct="1">
      <a:defRPr sz="400" kern="1200">
        <a:solidFill>
          <a:schemeClr val="tx1"/>
        </a:solidFill>
        <a:latin typeface="+mn-lt"/>
        <a:ea typeface="+mn-ea"/>
        <a:cs typeface="+mn-cs"/>
      </a:defRPr>
    </a:lvl1pPr>
    <a:lvl2pPr marL="170464" algn="l" defTabSz="170464" rtl="0" eaLnBrk="1" latinLnBrk="0" hangingPunct="1">
      <a:defRPr sz="400" kern="1200">
        <a:solidFill>
          <a:schemeClr val="tx1"/>
        </a:solidFill>
        <a:latin typeface="+mn-lt"/>
        <a:ea typeface="+mn-ea"/>
        <a:cs typeface="+mn-cs"/>
      </a:defRPr>
    </a:lvl2pPr>
    <a:lvl3pPr marL="340927" algn="l" defTabSz="170464" rtl="0" eaLnBrk="1" latinLnBrk="0" hangingPunct="1">
      <a:defRPr sz="400" kern="1200">
        <a:solidFill>
          <a:schemeClr val="tx1"/>
        </a:solidFill>
        <a:latin typeface="+mn-lt"/>
        <a:ea typeface="+mn-ea"/>
        <a:cs typeface="+mn-cs"/>
      </a:defRPr>
    </a:lvl3pPr>
    <a:lvl4pPr marL="511391" algn="l" defTabSz="170464" rtl="0" eaLnBrk="1" latinLnBrk="0" hangingPunct="1">
      <a:defRPr sz="400" kern="1200">
        <a:solidFill>
          <a:schemeClr val="tx1"/>
        </a:solidFill>
        <a:latin typeface="+mn-lt"/>
        <a:ea typeface="+mn-ea"/>
        <a:cs typeface="+mn-cs"/>
      </a:defRPr>
    </a:lvl4pPr>
    <a:lvl5pPr marL="681854" algn="l" defTabSz="170464" rtl="0" eaLnBrk="1" latinLnBrk="0" hangingPunct="1">
      <a:defRPr sz="400" kern="1200">
        <a:solidFill>
          <a:schemeClr val="tx1"/>
        </a:solidFill>
        <a:latin typeface="+mn-lt"/>
        <a:ea typeface="+mn-ea"/>
        <a:cs typeface="+mn-cs"/>
      </a:defRPr>
    </a:lvl5pPr>
    <a:lvl6pPr marL="852318" algn="l" defTabSz="170464" rtl="0" eaLnBrk="1" latinLnBrk="0" hangingPunct="1">
      <a:defRPr sz="400" kern="1200">
        <a:solidFill>
          <a:schemeClr val="tx1"/>
        </a:solidFill>
        <a:latin typeface="+mn-lt"/>
        <a:ea typeface="+mn-ea"/>
        <a:cs typeface="+mn-cs"/>
      </a:defRPr>
    </a:lvl6pPr>
    <a:lvl7pPr marL="1022781" algn="l" defTabSz="170464" rtl="0" eaLnBrk="1" latinLnBrk="0" hangingPunct="1">
      <a:defRPr sz="400" kern="1200">
        <a:solidFill>
          <a:schemeClr val="tx1"/>
        </a:solidFill>
        <a:latin typeface="+mn-lt"/>
        <a:ea typeface="+mn-ea"/>
        <a:cs typeface="+mn-cs"/>
      </a:defRPr>
    </a:lvl7pPr>
    <a:lvl8pPr marL="1193245" algn="l" defTabSz="170464" rtl="0" eaLnBrk="1" latinLnBrk="0" hangingPunct="1">
      <a:defRPr sz="400" kern="1200">
        <a:solidFill>
          <a:schemeClr val="tx1"/>
        </a:solidFill>
        <a:latin typeface="+mn-lt"/>
        <a:ea typeface="+mn-ea"/>
        <a:cs typeface="+mn-cs"/>
      </a:defRPr>
    </a:lvl8pPr>
    <a:lvl9pPr marL="1363709" algn="l" defTabSz="170464" rtl="0" eaLnBrk="1" latinLnBrk="0" hangingPunct="1">
      <a:defRPr sz="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mall Digital Full Photo">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0"/>
            <a:ext cx="4059238" cy="3044825"/>
          </a:xfrm>
          <a:prstGeom prst="rect">
            <a:avLst/>
          </a:prstGeom>
        </p:spPr>
        <p:txBody>
          <a:bodyPr vert="horz"/>
          <a:lstStyle/>
          <a:p>
            <a:endParaRPr lang="en-US" dirty="0"/>
          </a:p>
        </p:txBody>
      </p:sp>
      <p:sp>
        <p:nvSpPr>
          <p:cNvPr id="10" name="Title Placeholder 11"/>
          <p:cNvSpPr>
            <a:spLocks noGrp="1"/>
          </p:cNvSpPr>
          <p:nvPr>
            <p:ph type="title" hasCustomPrompt="1"/>
          </p:nvPr>
        </p:nvSpPr>
        <p:spPr>
          <a:xfrm>
            <a:off x="395441" y="715384"/>
            <a:ext cx="1913152" cy="697671"/>
          </a:xfrm>
          <a:prstGeom prst="rect">
            <a:avLst/>
          </a:prstGeom>
        </p:spPr>
        <p:txBody>
          <a:bodyPr vert="horz" lIns="34093" tIns="17046" rIns="34093" bIns="17046" rtlCol="0" anchor="t">
            <a:normAutofit/>
          </a:bodyPr>
          <a:lstStyle>
            <a:lvl1pPr>
              <a:lnSpc>
                <a:spcPct val="90000"/>
              </a:lnSpc>
              <a:defRPr sz="1500" baseline="0"/>
            </a:lvl1pPr>
          </a:lstStyle>
          <a:p>
            <a:r>
              <a:rPr lang="en-US" dirty="0" smtClean="0"/>
              <a:t>Title of STLCC Event Goes Over Photograph</a:t>
            </a:r>
            <a:endParaRPr lang="en-US" dirty="0"/>
          </a:p>
        </p:txBody>
      </p:sp>
      <p:sp>
        <p:nvSpPr>
          <p:cNvPr id="14" name="Text Placeholder 13"/>
          <p:cNvSpPr>
            <a:spLocks noGrp="1"/>
          </p:cNvSpPr>
          <p:nvPr>
            <p:ph type="body" sz="quarter" idx="10" hasCustomPrompt="1"/>
          </p:nvPr>
        </p:nvSpPr>
        <p:spPr>
          <a:xfrm>
            <a:off x="395457" y="1495622"/>
            <a:ext cx="1913136" cy="606264"/>
          </a:xfrm>
          <a:prstGeom prst="rect">
            <a:avLst/>
          </a:prstGeom>
        </p:spPr>
        <p:txBody>
          <a:bodyPr vert="horz" lIns="34093" tIns="17046" rIns="34093" bIns="17046">
            <a:normAutofit/>
          </a:bodyPr>
          <a:lstStyle>
            <a:lvl1pPr>
              <a:lnSpc>
                <a:spcPct val="100000"/>
              </a:lnSpc>
              <a:defRPr sz="800" baseline="0"/>
            </a:lvl1pPr>
          </a:lstStyle>
          <a:p>
            <a:pPr lvl="0"/>
            <a:r>
              <a:rPr lang="en-US" dirty="0" smtClean="0"/>
              <a:t>Wednesday, May 10 </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
        <p:nvSpPr>
          <p:cNvPr id="18" name="Text Placeholder 17"/>
          <p:cNvSpPr>
            <a:spLocks noGrp="1"/>
          </p:cNvSpPr>
          <p:nvPr>
            <p:ph type="body" sz="quarter" idx="11" hasCustomPrompt="1"/>
          </p:nvPr>
        </p:nvSpPr>
        <p:spPr>
          <a:xfrm>
            <a:off x="395441" y="2181680"/>
            <a:ext cx="1913152" cy="622163"/>
          </a:xfrm>
          <a:prstGeom prst="rect">
            <a:avLst/>
          </a:prstGeom>
        </p:spPr>
        <p:txBody>
          <a:bodyPr vert="horz" lIns="34093" tIns="17046" rIns="34093" bIns="17046">
            <a:normAutofit/>
          </a:bodyPr>
          <a:lstStyle>
            <a:lvl1pPr>
              <a:defRPr sz="600"/>
            </a:lvl1pPr>
          </a:lstStyle>
          <a:p>
            <a:pPr lvl="0"/>
            <a:r>
              <a:rPr lang="en-US" dirty="0" smtClean="0"/>
              <a:t>Event support copy goes here.</a:t>
            </a:r>
            <a:endParaRPr lang="en-US" dirty="0"/>
          </a:p>
        </p:txBody>
      </p:sp>
    </p:spTree>
    <p:extLst>
      <p:ext uri="{BB962C8B-B14F-4D97-AF65-F5344CB8AC3E}">
        <p14:creationId xmlns:p14="http://schemas.microsoft.com/office/powerpoint/2010/main" val="3477037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mall Digital Inset Photo">
    <p:spTree>
      <p:nvGrpSpPr>
        <p:cNvPr id="1" name=""/>
        <p:cNvGrpSpPr/>
        <p:nvPr/>
      </p:nvGrpSpPr>
      <p:grpSpPr>
        <a:xfrm>
          <a:off x="0" y="0"/>
          <a:ext cx="0" cy="0"/>
          <a:chOff x="0" y="0"/>
          <a:chExt cx="0" cy="0"/>
        </a:xfrm>
      </p:grpSpPr>
      <p:sp>
        <p:nvSpPr>
          <p:cNvPr id="9" name="Rectangle 8"/>
          <p:cNvSpPr/>
          <p:nvPr userDrawn="1"/>
        </p:nvSpPr>
        <p:spPr>
          <a:xfrm>
            <a:off x="0" y="1"/>
            <a:ext cx="4059238" cy="3044428"/>
          </a:xfrm>
          <a:prstGeom prst="rect">
            <a:avLst/>
          </a:prstGeom>
          <a:solidFill>
            <a:srgbClr val="1A27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Placeholder 11"/>
          <p:cNvSpPr>
            <a:spLocks noGrp="1"/>
          </p:cNvSpPr>
          <p:nvPr>
            <p:ph type="title" hasCustomPrompt="1"/>
          </p:nvPr>
        </p:nvSpPr>
        <p:spPr>
          <a:xfrm>
            <a:off x="395441" y="715384"/>
            <a:ext cx="1694929" cy="697671"/>
          </a:xfrm>
          <a:prstGeom prst="rect">
            <a:avLst/>
          </a:prstGeom>
        </p:spPr>
        <p:txBody>
          <a:bodyPr vert="horz" lIns="34093" tIns="17046" rIns="34093" bIns="17046" rtlCol="0" anchor="t">
            <a:normAutofit/>
          </a:bodyPr>
          <a:lstStyle>
            <a:lvl1pPr>
              <a:lnSpc>
                <a:spcPct val="90000"/>
              </a:lnSpc>
              <a:defRPr sz="1500" baseline="0"/>
            </a:lvl1pPr>
          </a:lstStyle>
          <a:p>
            <a:r>
              <a:rPr lang="en-US" dirty="0" smtClean="0"/>
              <a:t>Title of STLCC Event Goes to Left of Photograph</a:t>
            </a:r>
            <a:endParaRPr lang="en-US" dirty="0"/>
          </a:p>
        </p:txBody>
      </p:sp>
      <p:sp>
        <p:nvSpPr>
          <p:cNvPr id="14" name="Text Placeholder 13"/>
          <p:cNvSpPr>
            <a:spLocks noGrp="1"/>
          </p:cNvSpPr>
          <p:nvPr>
            <p:ph type="body" sz="quarter" idx="10" hasCustomPrompt="1"/>
          </p:nvPr>
        </p:nvSpPr>
        <p:spPr>
          <a:xfrm>
            <a:off x="395457" y="1495622"/>
            <a:ext cx="1694913" cy="606264"/>
          </a:xfrm>
          <a:prstGeom prst="rect">
            <a:avLst/>
          </a:prstGeom>
        </p:spPr>
        <p:txBody>
          <a:bodyPr vert="horz" lIns="34093" tIns="17046" rIns="34093" bIns="17046">
            <a:normAutofit/>
          </a:bodyPr>
          <a:lstStyle>
            <a:lvl1pPr>
              <a:lnSpc>
                <a:spcPct val="100000"/>
              </a:lnSpc>
              <a:defRPr sz="800" baseline="0">
                <a:solidFill>
                  <a:srgbClr val="00B3E3"/>
                </a:solidFill>
              </a:defRPr>
            </a:lvl1pPr>
          </a:lstStyle>
          <a:p>
            <a:pPr lvl="0"/>
            <a:r>
              <a:rPr lang="en-US" dirty="0" smtClean="0"/>
              <a:t>Wednesday, May 10</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
        <p:nvSpPr>
          <p:cNvPr id="15" name="Text Placeholder 17"/>
          <p:cNvSpPr>
            <a:spLocks noGrp="1"/>
          </p:cNvSpPr>
          <p:nvPr>
            <p:ph type="body" sz="quarter" idx="11" hasCustomPrompt="1"/>
          </p:nvPr>
        </p:nvSpPr>
        <p:spPr>
          <a:xfrm>
            <a:off x="395441" y="2181680"/>
            <a:ext cx="1694929" cy="622163"/>
          </a:xfrm>
          <a:prstGeom prst="rect">
            <a:avLst/>
          </a:prstGeom>
        </p:spPr>
        <p:txBody>
          <a:bodyPr vert="horz" lIns="34093" tIns="17046" rIns="34093" bIns="17046">
            <a:normAutofit/>
          </a:bodyPr>
          <a:lstStyle>
            <a:lvl1pPr>
              <a:defRPr sz="600"/>
            </a:lvl1pPr>
          </a:lstStyle>
          <a:p>
            <a:pPr lvl="0"/>
            <a:r>
              <a:rPr lang="en-US" dirty="0" smtClean="0"/>
              <a:t>Event support copy goes here.</a:t>
            </a:r>
            <a:endParaRPr lang="en-US" dirty="0"/>
          </a:p>
        </p:txBody>
      </p:sp>
      <p:pic>
        <p:nvPicPr>
          <p:cNvPr id="8" name="Picture 7" descr="stlcc_icon_whit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5098" y="1"/>
            <a:ext cx="515150" cy="515150"/>
          </a:xfrm>
          <a:prstGeom prst="rect">
            <a:avLst/>
          </a:prstGeom>
        </p:spPr>
      </p:pic>
      <p:sp>
        <p:nvSpPr>
          <p:cNvPr id="3" name="Picture Placeholder 2"/>
          <p:cNvSpPr>
            <a:spLocks noGrp="1"/>
          </p:cNvSpPr>
          <p:nvPr>
            <p:ph type="pic" sz="quarter" idx="12"/>
          </p:nvPr>
        </p:nvSpPr>
        <p:spPr>
          <a:xfrm>
            <a:off x="2168525" y="0"/>
            <a:ext cx="1890713" cy="3044825"/>
          </a:xfrm>
          <a:prstGeom prst="rect">
            <a:avLst/>
          </a:prstGeom>
        </p:spPr>
        <p:txBody>
          <a:bodyPr vert="horz"/>
          <a:lstStyle/>
          <a:p>
            <a:endParaRPr lang="en-US"/>
          </a:p>
        </p:txBody>
      </p:sp>
    </p:spTree>
    <p:extLst>
      <p:ext uri="{BB962C8B-B14F-4D97-AF65-F5344CB8AC3E}">
        <p14:creationId xmlns:p14="http://schemas.microsoft.com/office/powerpoint/2010/main" val="87240372"/>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590411"/>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p:txStyles>
    <p:titleStyle>
      <a:lvl1pPr algn="l" defTabSz="170464" rtl="0" eaLnBrk="1" latinLnBrk="0" hangingPunct="1">
        <a:spcBef>
          <a:spcPct val="0"/>
        </a:spcBef>
        <a:buNone/>
        <a:defRPr sz="1600" kern="1200">
          <a:solidFill>
            <a:schemeClr val="bg1"/>
          </a:solidFill>
          <a:latin typeface="+mj-lt"/>
          <a:ea typeface="+mj-ea"/>
          <a:cs typeface="+mj-cs"/>
        </a:defRPr>
      </a:lvl1pPr>
    </p:titleStyle>
    <p:bodyStyle>
      <a:lvl1pPr marL="0" indent="0" algn="l" defTabSz="170464" rtl="0" eaLnBrk="1" latinLnBrk="0" hangingPunct="1">
        <a:spcBef>
          <a:spcPct val="20000"/>
        </a:spcBef>
        <a:buFont typeface="Arial"/>
        <a:buNone/>
        <a:defRPr sz="1200" kern="1200" baseline="0">
          <a:solidFill>
            <a:schemeClr val="bg1"/>
          </a:solidFill>
          <a:latin typeface="+mn-lt"/>
          <a:ea typeface="+mn-ea"/>
          <a:cs typeface="+mn-cs"/>
        </a:defRPr>
      </a:lvl1pPr>
      <a:lvl2pPr marL="277003" indent="-106540" algn="l" defTabSz="170464" rtl="0" eaLnBrk="1" latinLnBrk="0" hangingPunct="1">
        <a:spcBef>
          <a:spcPct val="20000"/>
        </a:spcBef>
        <a:buFont typeface="Arial"/>
        <a:buChar char="–"/>
        <a:defRPr sz="1000" kern="1200">
          <a:solidFill>
            <a:schemeClr val="tx1"/>
          </a:solidFill>
          <a:latin typeface="+mn-lt"/>
          <a:ea typeface="+mn-ea"/>
          <a:cs typeface="+mn-cs"/>
        </a:defRPr>
      </a:lvl2pPr>
      <a:lvl3pPr marL="426159" indent="-85232" algn="l" defTabSz="170464" rtl="0" eaLnBrk="1" latinLnBrk="0" hangingPunct="1">
        <a:spcBef>
          <a:spcPct val="20000"/>
        </a:spcBef>
        <a:buFont typeface="Arial"/>
        <a:buChar char="•"/>
        <a:defRPr sz="900" kern="1200">
          <a:solidFill>
            <a:schemeClr val="tx1"/>
          </a:solidFill>
          <a:latin typeface="+mn-lt"/>
          <a:ea typeface="+mn-ea"/>
          <a:cs typeface="+mn-cs"/>
        </a:defRPr>
      </a:lvl3pPr>
      <a:lvl4pPr marL="596622" indent="-85232" algn="l" defTabSz="170464" rtl="0" eaLnBrk="1" latinLnBrk="0" hangingPunct="1">
        <a:spcBef>
          <a:spcPct val="20000"/>
        </a:spcBef>
        <a:buFont typeface="Arial"/>
        <a:buChar char="–"/>
        <a:defRPr sz="700" kern="1200">
          <a:solidFill>
            <a:schemeClr val="tx1"/>
          </a:solidFill>
          <a:latin typeface="+mn-lt"/>
          <a:ea typeface="+mn-ea"/>
          <a:cs typeface="+mn-cs"/>
        </a:defRPr>
      </a:lvl4pPr>
      <a:lvl5pPr marL="767086" indent="-85232" algn="l" defTabSz="170464" rtl="0" eaLnBrk="1" latinLnBrk="0" hangingPunct="1">
        <a:spcBef>
          <a:spcPct val="20000"/>
        </a:spcBef>
        <a:buFont typeface="Arial"/>
        <a:buChar char="»"/>
        <a:defRPr sz="700" kern="1200">
          <a:solidFill>
            <a:schemeClr val="tx1"/>
          </a:solidFill>
          <a:latin typeface="+mn-lt"/>
          <a:ea typeface="+mn-ea"/>
          <a:cs typeface="+mn-cs"/>
        </a:defRPr>
      </a:lvl5pPr>
      <a:lvl6pPr marL="937550" indent="-85232" algn="l" defTabSz="170464" rtl="0" eaLnBrk="1" latinLnBrk="0" hangingPunct="1">
        <a:spcBef>
          <a:spcPct val="20000"/>
        </a:spcBef>
        <a:buFont typeface="Arial"/>
        <a:buChar char="•"/>
        <a:defRPr sz="700" kern="1200">
          <a:solidFill>
            <a:schemeClr val="tx1"/>
          </a:solidFill>
          <a:latin typeface="+mn-lt"/>
          <a:ea typeface="+mn-ea"/>
          <a:cs typeface="+mn-cs"/>
        </a:defRPr>
      </a:lvl6pPr>
      <a:lvl7pPr marL="1108013" indent="-85232" algn="l" defTabSz="170464" rtl="0" eaLnBrk="1" latinLnBrk="0" hangingPunct="1">
        <a:spcBef>
          <a:spcPct val="20000"/>
        </a:spcBef>
        <a:buFont typeface="Arial"/>
        <a:buChar char="•"/>
        <a:defRPr sz="700" kern="1200">
          <a:solidFill>
            <a:schemeClr val="tx1"/>
          </a:solidFill>
          <a:latin typeface="+mn-lt"/>
          <a:ea typeface="+mn-ea"/>
          <a:cs typeface="+mn-cs"/>
        </a:defRPr>
      </a:lvl7pPr>
      <a:lvl8pPr marL="1278477" indent="-85232" algn="l" defTabSz="170464" rtl="0" eaLnBrk="1" latinLnBrk="0" hangingPunct="1">
        <a:spcBef>
          <a:spcPct val="20000"/>
        </a:spcBef>
        <a:buFont typeface="Arial"/>
        <a:buChar char="•"/>
        <a:defRPr sz="700" kern="1200">
          <a:solidFill>
            <a:schemeClr val="tx1"/>
          </a:solidFill>
          <a:latin typeface="+mn-lt"/>
          <a:ea typeface="+mn-ea"/>
          <a:cs typeface="+mn-cs"/>
        </a:defRPr>
      </a:lvl8pPr>
      <a:lvl9pPr marL="1448940" indent="-85232" algn="l" defTabSz="170464" rtl="0" eaLnBrk="1" latinLnBrk="0" hangingPunct="1">
        <a:spcBef>
          <a:spcPct val="20000"/>
        </a:spcBef>
        <a:buFont typeface="Arial"/>
        <a:buChar char="•"/>
        <a:defRPr sz="700" kern="1200">
          <a:solidFill>
            <a:schemeClr val="tx1"/>
          </a:solidFill>
          <a:latin typeface="+mn-lt"/>
          <a:ea typeface="+mn-ea"/>
          <a:cs typeface="+mn-cs"/>
        </a:defRPr>
      </a:lvl9pPr>
    </p:bodyStyle>
    <p:otherStyle>
      <a:defPPr>
        <a:defRPr lang="en-US"/>
      </a:defPPr>
      <a:lvl1pPr marL="0" algn="l" defTabSz="170464" rtl="0" eaLnBrk="1" latinLnBrk="0" hangingPunct="1">
        <a:defRPr sz="700" kern="1200">
          <a:solidFill>
            <a:schemeClr val="tx1"/>
          </a:solidFill>
          <a:latin typeface="+mn-lt"/>
          <a:ea typeface="+mn-ea"/>
          <a:cs typeface="+mn-cs"/>
        </a:defRPr>
      </a:lvl1pPr>
      <a:lvl2pPr marL="170464" algn="l" defTabSz="170464" rtl="0" eaLnBrk="1" latinLnBrk="0" hangingPunct="1">
        <a:defRPr sz="700" kern="1200">
          <a:solidFill>
            <a:schemeClr val="tx1"/>
          </a:solidFill>
          <a:latin typeface="+mn-lt"/>
          <a:ea typeface="+mn-ea"/>
          <a:cs typeface="+mn-cs"/>
        </a:defRPr>
      </a:lvl2pPr>
      <a:lvl3pPr marL="340927" algn="l" defTabSz="170464" rtl="0" eaLnBrk="1" latinLnBrk="0" hangingPunct="1">
        <a:defRPr sz="700" kern="1200">
          <a:solidFill>
            <a:schemeClr val="tx1"/>
          </a:solidFill>
          <a:latin typeface="+mn-lt"/>
          <a:ea typeface="+mn-ea"/>
          <a:cs typeface="+mn-cs"/>
        </a:defRPr>
      </a:lvl3pPr>
      <a:lvl4pPr marL="511391" algn="l" defTabSz="170464" rtl="0" eaLnBrk="1" latinLnBrk="0" hangingPunct="1">
        <a:defRPr sz="700" kern="1200">
          <a:solidFill>
            <a:schemeClr val="tx1"/>
          </a:solidFill>
          <a:latin typeface="+mn-lt"/>
          <a:ea typeface="+mn-ea"/>
          <a:cs typeface="+mn-cs"/>
        </a:defRPr>
      </a:lvl4pPr>
      <a:lvl5pPr marL="681854" algn="l" defTabSz="170464" rtl="0" eaLnBrk="1" latinLnBrk="0" hangingPunct="1">
        <a:defRPr sz="700" kern="1200">
          <a:solidFill>
            <a:schemeClr val="tx1"/>
          </a:solidFill>
          <a:latin typeface="+mn-lt"/>
          <a:ea typeface="+mn-ea"/>
          <a:cs typeface="+mn-cs"/>
        </a:defRPr>
      </a:lvl5pPr>
      <a:lvl6pPr marL="852318" algn="l" defTabSz="170464" rtl="0" eaLnBrk="1" latinLnBrk="0" hangingPunct="1">
        <a:defRPr sz="700" kern="1200">
          <a:solidFill>
            <a:schemeClr val="tx1"/>
          </a:solidFill>
          <a:latin typeface="+mn-lt"/>
          <a:ea typeface="+mn-ea"/>
          <a:cs typeface="+mn-cs"/>
        </a:defRPr>
      </a:lvl6pPr>
      <a:lvl7pPr marL="1022781" algn="l" defTabSz="170464" rtl="0" eaLnBrk="1" latinLnBrk="0" hangingPunct="1">
        <a:defRPr sz="700" kern="1200">
          <a:solidFill>
            <a:schemeClr val="tx1"/>
          </a:solidFill>
          <a:latin typeface="+mn-lt"/>
          <a:ea typeface="+mn-ea"/>
          <a:cs typeface="+mn-cs"/>
        </a:defRPr>
      </a:lvl7pPr>
      <a:lvl8pPr marL="1193245" algn="l" defTabSz="170464" rtl="0" eaLnBrk="1" latinLnBrk="0" hangingPunct="1">
        <a:defRPr sz="700" kern="1200">
          <a:solidFill>
            <a:schemeClr val="tx1"/>
          </a:solidFill>
          <a:latin typeface="+mn-lt"/>
          <a:ea typeface="+mn-ea"/>
          <a:cs typeface="+mn-cs"/>
        </a:defRPr>
      </a:lvl8pPr>
      <a:lvl9pPr marL="1363709" algn="l" defTabSz="170464" rtl="0" eaLnBrk="1" latinLnBrk="0" hangingPunct="1">
        <a:defRPr sz="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7322" y="515240"/>
            <a:ext cx="3752518" cy="1985159"/>
          </a:xfrm>
          <a:prstGeom prst="rect">
            <a:avLst/>
          </a:prstGeom>
          <a:noFill/>
        </p:spPr>
        <p:txBody>
          <a:bodyPr wrap="square" rtlCol="0">
            <a:spAutoFit/>
          </a:bodyPr>
          <a:lstStyle/>
          <a:p>
            <a:r>
              <a:rPr lang="en-US" sz="1600" dirty="0" smtClean="0"/>
              <a:t>Instructions for slide with placeholder background image:</a:t>
            </a:r>
          </a:p>
          <a:p>
            <a:endParaRPr lang="en-US" dirty="0"/>
          </a:p>
          <a:p>
            <a:endParaRPr lang="en-US" dirty="0" smtClean="0"/>
          </a:p>
          <a:p>
            <a:r>
              <a:rPr lang="en-US" dirty="0" smtClean="0"/>
              <a:t>Image must be placed within the placeholder image box, then add graphics on top of that placeholder image.</a:t>
            </a:r>
          </a:p>
          <a:p>
            <a:endParaRPr lang="en-US" dirty="0"/>
          </a:p>
          <a:p>
            <a:r>
              <a:rPr lang="en-US" dirty="0" smtClean="0"/>
              <a:t>Text boxes may be extended to the right to accommodate longer or more text than the current box allows. Adjust the font size </a:t>
            </a:r>
            <a:r>
              <a:rPr lang="en-US" smtClean="0"/>
              <a:t>if needed.</a:t>
            </a:r>
            <a:endParaRPr lang="en-US" dirty="0"/>
          </a:p>
          <a:p>
            <a:endParaRPr lang="en-US" dirty="0" smtClean="0"/>
          </a:p>
          <a:p>
            <a:r>
              <a:rPr lang="en-US" dirty="0" smtClean="0"/>
              <a:t>Do not select new layout for this layout as the STLCC logo will not appear due to how images and placeholder images interact. Use the slide provided directly below this slide. The STLCC logo has been place directly on top of the placeholder image.</a:t>
            </a:r>
          </a:p>
          <a:p>
            <a:endParaRPr lang="en-US" dirty="0"/>
          </a:p>
          <a:p>
            <a:r>
              <a:rPr lang="en-US" dirty="0" smtClean="0"/>
              <a:t>Once image is placed in the placeholder image box, logo and text will be visible to edit.</a:t>
            </a:r>
            <a:endParaRPr lang="en-US" dirty="0"/>
          </a:p>
        </p:txBody>
      </p:sp>
    </p:spTree>
    <p:extLst>
      <p:ext uri="{BB962C8B-B14F-4D97-AF65-F5344CB8AC3E}">
        <p14:creationId xmlns:p14="http://schemas.microsoft.com/office/powerpoint/2010/main" val="680727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p:cNvSpPr>
            <a:spLocks noGrp="1"/>
          </p:cNvSpPr>
          <p:nvPr>
            <p:ph type="pic" sz="quarter" idx="12"/>
          </p:nvPr>
        </p:nvSpPr>
        <p:spPr/>
      </p:sp>
      <p:sp>
        <p:nvSpPr>
          <p:cNvPr id="4" name="Title 3"/>
          <p:cNvSpPr>
            <a:spLocks noGrp="1"/>
          </p:cNvSpPr>
          <p:nvPr>
            <p:ph type="title"/>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pic>
        <p:nvPicPr>
          <p:cNvPr id="6" name="Picture 5" descr="stlcc_icon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098" y="1"/>
            <a:ext cx="515150" cy="515150"/>
          </a:xfrm>
          <a:prstGeom prst="rect">
            <a:avLst/>
          </a:prstGeom>
        </p:spPr>
      </p:pic>
    </p:spTree>
    <p:extLst>
      <p:ext uri="{BB962C8B-B14F-4D97-AF65-F5344CB8AC3E}">
        <p14:creationId xmlns:p14="http://schemas.microsoft.com/office/powerpoint/2010/main" val="34408895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9" name="Picture Placeholder 8"/>
          <p:cNvSpPr>
            <a:spLocks noGrp="1"/>
          </p:cNvSpPr>
          <p:nvPr>
            <p:ph type="pic" sz="quarter" idx="12"/>
          </p:nvPr>
        </p:nvSpPr>
        <p:spPr/>
      </p:sp>
    </p:spTree>
    <p:extLst>
      <p:ext uri="{BB962C8B-B14F-4D97-AF65-F5344CB8AC3E}">
        <p14:creationId xmlns:p14="http://schemas.microsoft.com/office/powerpoint/2010/main" val="2431122059"/>
      </p:ext>
    </p:extLst>
  </p:cSld>
  <p:clrMapOvr>
    <a:masterClrMapping/>
  </p:clrMapOvr>
</p:sld>
</file>

<file path=ppt/theme/theme1.xml><?xml version="1.0" encoding="utf-8"?>
<a:theme xmlns:a="http://schemas.openxmlformats.org/drawingml/2006/main" name="Small Digit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1008</TotalTime>
  <Words>121</Words>
  <Application>Microsoft Macintosh PowerPoint</Application>
  <PresentationFormat>Custom</PresentationFormat>
  <Paragraphs>10</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Small Digital</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Travis Brown</cp:lastModifiedBy>
  <cp:revision>70</cp:revision>
  <dcterms:created xsi:type="dcterms:W3CDTF">2016-07-29T21:27:36Z</dcterms:created>
  <dcterms:modified xsi:type="dcterms:W3CDTF">2017-06-30T15:27:09Z</dcterms:modified>
</cp:coreProperties>
</file>