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58" r:id="rId1"/>
  </p:sldMasterIdLst>
  <p:notesMasterIdLst>
    <p:notesMasterId r:id="rId9"/>
  </p:notesMasterIdLst>
  <p:handoutMasterIdLst>
    <p:handoutMasterId r:id="rId10"/>
  </p:handoutMasterIdLst>
  <p:sldIdLst>
    <p:sldId id="259" r:id="rId2"/>
    <p:sldId id="256" r:id="rId3"/>
    <p:sldId id="258" r:id="rId4"/>
    <p:sldId id="260" r:id="rId5"/>
    <p:sldId id="261" r:id="rId6"/>
    <p:sldId id="262" r:id="rId7"/>
    <p:sldId id="263" r:id="rId8"/>
  </p:sldIdLst>
  <p:sldSz cx="10058400" cy="15544800"/>
  <p:notesSz cx="6858000" cy="9144000"/>
  <p:defaultTextStyle>
    <a:defPPr>
      <a:defRPr lang="en-US"/>
    </a:defPPr>
    <a:lvl1pPr marL="0" algn="l" defTabSz="10971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548554" algn="l" defTabSz="10971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097108" algn="l" defTabSz="10971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1645662" algn="l" defTabSz="10971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2194216" algn="l" defTabSz="10971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2742771" algn="l" defTabSz="10971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3291324" algn="l" defTabSz="10971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3839878" algn="l" defTabSz="10971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4388432" algn="l" defTabSz="10971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1A26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359"/>
    <p:restoredTop sz="94638"/>
  </p:normalViewPr>
  <p:slideViewPr>
    <p:cSldViewPr snapToGrid="0" snapToObjects="1">
      <p:cViewPr>
        <p:scale>
          <a:sx n="50" d="100"/>
          <a:sy n="50" d="100"/>
        </p:scale>
        <p:origin x="-2080" y="-80"/>
      </p:cViewPr>
      <p:guideLst>
        <p:guide orient="horz" pos="4896"/>
        <p:guide pos="31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E60688-A47D-DA40-A03E-FDE841648EF0}" type="datetime1">
              <a:rPr lang="en-US" smtClean="0"/>
              <a:t>6/30/17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E591A2-8006-FC4A-B249-4BDC61B7F0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17225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BEC93F-403D-6843-A19A-B1FFBF04B0AE}" type="datetime1">
              <a:rPr lang="en-US" smtClean="0"/>
              <a:t>6/30/17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20925" y="685800"/>
            <a:ext cx="22161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89BEBE-AAB3-9B40-835D-12B532429B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9294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54855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548554" algn="l" defTabSz="54855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1097108" algn="l" defTabSz="54855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645662" algn="l" defTabSz="54855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2194216" algn="l" defTabSz="54855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2742771" algn="l" defTabSz="54855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291324" algn="l" defTabSz="54855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3839878" algn="l" defTabSz="54855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388432" algn="l" defTabSz="54855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P S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1"/>
          <p:cNvSpPr>
            <a:spLocks noGrp="1"/>
          </p:cNvSpPr>
          <p:nvPr>
            <p:ph type="title" hasCustomPrompt="1"/>
          </p:nvPr>
        </p:nvSpPr>
        <p:spPr>
          <a:xfrm>
            <a:off x="3095042" y="2532251"/>
            <a:ext cx="2273286" cy="1316068"/>
          </a:xfrm>
          <a:prstGeom prst="rect">
            <a:avLst/>
          </a:prstGeom>
        </p:spPr>
        <p:txBody>
          <a:bodyPr vert="horz" lIns="109711" tIns="54855" rIns="109711" bIns="54855" rtlCol="0" anchor="t">
            <a:noAutofit/>
          </a:bodyPr>
          <a:lstStyle>
            <a:lvl1pPr>
              <a:lnSpc>
                <a:spcPct val="90000"/>
              </a:lnSpc>
              <a:defRPr sz="9600" baseline="0"/>
            </a:lvl1pPr>
          </a:lstStyle>
          <a:p>
            <a:r>
              <a:rPr lang="en-US" dirty="0" smtClean="0"/>
              <a:t>UP </a:t>
            </a:r>
            <a:endParaRPr lang="en-US" dirty="0"/>
          </a:p>
        </p:txBody>
      </p:sp>
      <p:pic>
        <p:nvPicPr>
          <p:cNvPr id="7" name="Picture 6" descr="stlcc_icon_whit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9484" y="211669"/>
            <a:ext cx="1193800" cy="11938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285876" y="4444619"/>
            <a:ext cx="7507408" cy="8851320"/>
          </a:xfrm>
          <a:prstGeom prst="rect">
            <a:avLst/>
          </a:prstGeom>
        </p:spPr>
        <p:txBody>
          <a:bodyPr vert="horz"/>
          <a:lstStyle>
            <a:lvl1pPr marL="0" marR="0" indent="0" algn="l" defTabSz="548554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200">
                <a:solidFill>
                  <a:srgbClr val="32ABD3"/>
                </a:solidFill>
              </a:defRPr>
            </a:lvl1pPr>
          </a:lstStyle>
          <a:p>
            <a:pPr marL="0" marR="0" lvl="0" indent="0" algn="l" defTabSz="548554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</a:p>
          <a:p>
            <a:pPr marL="0" marR="0" lvl="0" indent="0" algn="l" defTabSz="548554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dirty="0" smtClean="0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1285875" y="4098459"/>
            <a:ext cx="75074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ight Arrow 13"/>
          <p:cNvSpPr/>
          <p:nvPr userDrawn="1"/>
        </p:nvSpPr>
        <p:spPr>
          <a:xfrm rot="16200000">
            <a:off x="1228015" y="2202556"/>
            <a:ext cx="1540542" cy="1423855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374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WN S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Placeholder 11"/>
          <p:cNvSpPr>
            <a:spLocks noGrp="1"/>
          </p:cNvSpPr>
          <p:nvPr>
            <p:ph type="title" hasCustomPrompt="1"/>
          </p:nvPr>
        </p:nvSpPr>
        <p:spPr>
          <a:xfrm>
            <a:off x="3095042" y="2532251"/>
            <a:ext cx="4312866" cy="1316068"/>
          </a:xfrm>
          <a:prstGeom prst="rect">
            <a:avLst/>
          </a:prstGeom>
        </p:spPr>
        <p:txBody>
          <a:bodyPr vert="horz" lIns="109711" tIns="54855" rIns="109711" bIns="54855" rtlCol="0" anchor="t">
            <a:noAutofit/>
          </a:bodyPr>
          <a:lstStyle>
            <a:lvl1pPr>
              <a:lnSpc>
                <a:spcPct val="90000"/>
              </a:lnSpc>
              <a:defRPr sz="9600" baseline="0"/>
            </a:lvl1pPr>
          </a:lstStyle>
          <a:p>
            <a:r>
              <a:rPr lang="en-US" dirty="0" smtClean="0"/>
              <a:t>DOWN</a:t>
            </a:r>
            <a:endParaRPr lang="en-US" dirty="0"/>
          </a:p>
        </p:txBody>
      </p:sp>
      <p:pic>
        <p:nvPicPr>
          <p:cNvPr id="13" name="Picture 12" descr="stlcc_icon_whit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9484" y="211669"/>
            <a:ext cx="1193800" cy="1193800"/>
          </a:xfrm>
          <a:prstGeom prst="rect">
            <a:avLst/>
          </a:prstGeom>
        </p:spPr>
      </p:pic>
      <p:sp>
        <p:nvSpPr>
          <p:cNvPr id="14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285876" y="4444619"/>
            <a:ext cx="7507408" cy="8851320"/>
          </a:xfrm>
          <a:prstGeom prst="rect">
            <a:avLst/>
          </a:prstGeom>
        </p:spPr>
        <p:txBody>
          <a:bodyPr vert="horz"/>
          <a:lstStyle>
            <a:lvl1pPr marL="0" marR="0" indent="0" algn="l" defTabSz="548554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200">
                <a:solidFill>
                  <a:srgbClr val="32ABD3"/>
                </a:solidFill>
              </a:defRPr>
            </a:lvl1pPr>
          </a:lstStyle>
          <a:p>
            <a:pPr marL="0" marR="0" lvl="0" indent="0" algn="l" defTabSz="548554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</a:p>
          <a:p>
            <a:pPr marL="0" marR="0" lvl="0" indent="0" algn="l" defTabSz="548554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dirty="0" smtClean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1285875" y="4098459"/>
            <a:ext cx="75074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ight Arrow 15"/>
          <p:cNvSpPr/>
          <p:nvPr userDrawn="1"/>
        </p:nvSpPr>
        <p:spPr>
          <a:xfrm rot="5400000">
            <a:off x="1228015" y="2202556"/>
            <a:ext cx="1540542" cy="1423855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9308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P &amp; DOWN S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Placeholder 11"/>
          <p:cNvSpPr>
            <a:spLocks noGrp="1"/>
          </p:cNvSpPr>
          <p:nvPr>
            <p:ph type="title" hasCustomPrompt="1"/>
          </p:nvPr>
        </p:nvSpPr>
        <p:spPr>
          <a:xfrm>
            <a:off x="3095042" y="8561461"/>
            <a:ext cx="4312866" cy="1316068"/>
          </a:xfrm>
          <a:prstGeom prst="rect">
            <a:avLst/>
          </a:prstGeom>
        </p:spPr>
        <p:txBody>
          <a:bodyPr vert="horz" lIns="109711" tIns="54855" rIns="109711" bIns="54855" rtlCol="0" anchor="t">
            <a:noAutofit/>
          </a:bodyPr>
          <a:lstStyle>
            <a:lvl1pPr>
              <a:lnSpc>
                <a:spcPct val="90000"/>
              </a:lnSpc>
              <a:defRPr sz="9600" baseline="0"/>
            </a:lvl1pPr>
          </a:lstStyle>
          <a:p>
            <a:r>
              <a:rPr lang="en-US" dirty="0" smtClean="0"/>
              <a:t>DOWN</a:t>
            </a:r>
            <a:endParaRPr lang="en-US" dirty="0"/>
          </a:p>
        </p:txBody>
      </p:sp>
      <p:pic>
        <p:nvPicPr>
          <p:cNvPr id="13" name="Picture 12" descr="stlcc_icon_whit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9484" y="211669"/>
            <a:ext cx="1193800" cy="1193800"/>
          </a:xfrm>
          <a:prstGeom prst="rect">
            <a:avLst/>
          </a:prstGeom>
        </p:spPr>
      </p:pic>
      <p:sp>
        <p:nvSpPr>
          <p:cNvPr id="14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285876" y="10473829"/>
            <a:ext cx="7507408" cy="3793989"/>
          </a:xfrm>
          <a:prstGeom prst="rect">
            <a:avLst/>
          </a:prstGeom>
        </p:spPr>
        <p:txBody>
          <a:bodyPr vert="horz"/>
          <a:lstStyle>
            <a:lvl1pPr marL="0" marR="0" indent="0" algn="l" defTabSz="548554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200">
                <a:solidFill>
                  <a:srgbClr val="32ABD3"/>
                </a:solidFill>
              </a:defRPr>
            </a:lvl1pPr>
          </a:lstStyle>
          <a:p>
            <a:pPr marL="0" marR="0" lvl="0" indent="0" algn="l" defTabSz="548554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1285875" y="10127669"/>
            <a:ext cx="75074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ight Arrow 15"/>
          <p:cNvSpPr/>
          <p:nvPr userDrawn="1"/>
        </p:nvSpPr>
        <p:spPr>
          <a:xfrm rot="5400000">
            <a:off x="1228015" y="8231766"/>
            <a:ext cx="1540542" cy="1423855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1285392" y="3705876"/>
            <a:ext cx="7507408" cy="4144693"/>
          </a:xfrm>
          <a:prstGeom prst="rect">
            <a:avLst/>
          </a:prstGeom>
        </p:spPr>
        <p:txBody>
          <a:bodyPr vert="horz"/>
          <a:lstStyle>
            <a:lvl1pPr marL="0" marR="0" indent="0" algn="l" defTabSz="548554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200">
                <a:solidFill>
                  <a:srgbClr val="32ABD3"/>
                </a:solidFill>
              </a:defRPr>
            </a:lvl1pPr>
          </a:lstStyle>
          <a:p>
            <a:pPr marL="0" marR="0" lvl="0" indent="0" algn="l" defTabSz="548554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1285391" y="3359716"/>
            <a:ext cx="75074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ight Arrow 9"/>
          <p:cNvSpPr/>
          <p:nvPr userDrawn="1"/>
        </p:nvSpPr>
        <p:spPr>
          <a:xfrm rot="16200000">
            <a:off x="1227531" y="1463813"/>
            <a:ext cx="1540542" cy="1423855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VV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3094558" y="1693526"/>
            <a:ext cx="2001837" cy="1416050"/>
          </a:xfrm>
          <a:prstGeom prst="rect">
            <a:avLst/>
          </a:prstGeom>
        </p:spPr>
        <p:txBody>
          <a:bodyPr vert="horz"/>
          <a:lstStyle>
            <a:lvl1pPr>
              <a:defRPr sz="9600">
                <a:latin typeface="+mj-lt"/>
              </a:defRPr>
            </a:lvl1pPr>
            <a:lvl2pPr>
              <a:defRPr sz="9600">
                <a:latin typeface="+mj-lt"/>
              </a:defRPr>
            </a:lvl2pPr>
            <a:lvl3pPr>
              <a:defRPr sz="9600">
                <a:latin typeface="+mj-lt"/>
              </a:defRPr>
            </a:lvl3pPr>
            <a:lvl4pPr>
              <a:defRPr sz="9600">
                <a:latin typeface="+mj-lt"/>
              </a:defRPr>
            </a:lvl4pPr>
            <a:lvl5pPr>
              <a:defRPr sz="9600">
                <a:latin typeface="+mj-lt"/>
              </a:defRPr>
            </a:lvl5pPr>
          </a:lstStyle>
          <a:p>
            <a:pPr lvl="0"/>
            <a:r>
              <a:rPr lang="en-US" dirty="0" smtClean="0"/>
              <a:t>UP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4646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FT S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Placeholder 11"/>
          <p:cNvSpPr>
            <a:spLocks noGrp="1"/>
          </p:cNvSpPr>
          <p:nvPr>
            <p:ph type="title" hasCustomPrompt="1"/>
          </p:nvPr>
        </p:nvSpPr>
        <p:spPr>
          <a:xfrm>
            <a:off x="3095042" y="2532251"/>
            <a:ext cx="4312866" cy="1316068"/>
          </a:xfrm>
          <a:prstGeom prst="rect">
            <a:avLst/>
          </a:prstGeom>
        </p:spPr>
        <p:txBody>
          <a:bodyPr vert="horz" lIns="109711" tIns="54855" rIns="109711" bIns="54855" rtlCol="0" anchor="t">
            <a:noAutofit/>
          </a:bodyPr>
          <a:lstStyle>
            <a:lvl1pPr>
              <a:lnSpc>
                <a:spcPct val="90000"/>
              </a:lnSpc>
              <a:defRPr sz="9600" baseline="0"/>
            </a:lvl1pPr>
          </a:lstStyle>
          <a:p>
            <a:r>
              <a:rPr lang="en-US" dirty="0" smtClean="0"/>
              <a:t>LEFT</a:t>
            </a:r>
            <a:endParaRPr lang="en-US" dirty="0"/>
          </a:p>
        </p:txBody>
      </p:sp>
      <p:pic>
        <p:nvPicPr>
          <p:cNvPr id="13" name="Picture 12" descr="stlcc_icon_whit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9484" y="211669"/>
            <a:ext cx="1193800" cy="1193800"/>
          </a:xfrm>
          <a:prstGeom prst="rect">
            <a:avLst/>
          </a:prstGeom>
        </p:spPr>
      </p:pic>
      <p:sp>
        <p:nvSpPr>
          <p:cNvPr id="14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285876" y="4444619"/>
            <a:ext cx="7507408" cy="8851320"/>
          </a:xfrm>
          <a:prstGeom prst="rect">
            <a:avLst/>
          </a:prstGeom>
        </p:spPr>
        <p:txBody>
          <a:bodyPr vert="horz"/>
          <a:lstStyle>
            <a:lvl1pPr marL="0" marR="0" indent="0" algn="l" defTabSz="548554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200">
                <a:solidFill>
                  <a:srgbClr val="32ABD3"/>
                </a:solidFill>
              </a:defRPr>
            </a:lvl1pPr>
          </a:lstStyle>
          <a:p>
            <a:pPr marL="0" marR="0" lvl="0" indent="0" algn="l" defTabSz="548554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</a:p>
          <a:p>
            <a:pPr marL="0" marR="0" lvl="0" indent="0" algn="l" defTabSz="548554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dirty="0" smtClean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1285875" y="4098459"/>
            <a:ext cx="75074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ight Arrow 15"/>
          <p:cNvSpPr/>
          <p:nvPr userDrawn="1"/>
        </p:nvSpPr>
        <p:spPr>
          <a:xfrm rot="10800000">
            <a:off x="1228015" y="2462948"/>
            <a:ext cx="1540542" cy="1423855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0370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IGHT S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Placeholder 11"/>
          <p:cNvSpPr>
            <a:spLocks noGrp="1"/>
          </p:cNvSpPr>
          <p:nvPr>
            <p:ph type="title" hasCustomPrompt="1"/>
          </p:nvPr>
        </p:nvSpPr>
        <p:spPr>
          <a:xfrm>
            <a:off x="3095042" y="2532251"/>
            <a:ext cx="4312866" cy="1316068"/>
          </a:xfrm>
          <a:prstGeom prst="rect">
            <a:avLst/>
          </a:prstGeom>
        </p:spPr>
        <p:txBody>
          <a:bodyPr vert="horz" lIns="109711" tIns="54855" rIns="109711" bIns="54855" rtlCol="0" anchor="t">
            <a:noAutofit/>
          </a:bodyPr>
          <a:lstStyle>
            <a:lvl1pPr>
              <a:lnSpc>
                <a:spcPct val="90000"/>
              </a:lnSpc>
              <a:defRPr sz="9600" baseline="0"/>
            </a:lvl1pPr>
          </a:lstStyle>
          <a:p>
            <a:r>
              <a:rPr lang="en-US" dirty="0" smtClean="0"/>
              <a:t>RIGHT</a:t>
            </a:r>
            <a:endParaRPr lang="en-US" dirty="0"/>
          </a:p>
        </p:txBody>
      </p:sp>
      <p:pic>
        <p:nvPicPr>
          <p:cNvPr id="13" name="Picture 12" descr="stlcc_icon_whit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9484" y="211669"/>
            <a:ext cx="1193800" cy="1193800"/>
          </a:xfrm>
          <a:prstGeom prst="rect">
            <a:avLst/>
          </a:prstGeom>
        </p:spPr>
      </p:pic>
      <p:sp>
        <p:nvSpPr>
          <p:cNvPr id="14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285876" y="4444619"/>
            <a:ext cx="7507408" cy="8851320"/>
          </a:xfrm>
          <a:prstGeom prst="rect">
            <a:avLst/>
          </a:prstGeom>
        </p:spPr>
        <p:txBody>
          <a:bodyPr vert="horz"/>
          <a:lstStyle>
            <a:lvl1pPr marL="0" marR="0" indent="0" algn="l" defTabSz="548554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200">
                <a:solidFill>
                  <a:srgbClr val="32ABD3"/>
                </a:solidFill>
              </a:defRPr>
            </a:lvl1pPr>
          </a:lstStyle>
          <a:p>
            <a:pPr marL="0" marR="0" lvl="0" indent="0" algn="l" defTabSz="548554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</a:p>
          <a:p>
            <a:pPr marL="0" marR="0" lvl="0" indent="0" algn="l" defTabSz="548554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dirty="0" smtClean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1285875" y="4098459"/>
            <a:ext cx="75074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ight Arrow 15"/>
          <p:cNvSpPr/>
          <p:nvPr userDrawn="1"/>
        </p:nvSpPr>
        <p:spPr>
          <a:xfrm>
            <a:off x="1285876" y="2462948"/>
            <a:ext cx="1540542" cy="1423855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9193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FT &amp; RIGHT S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Placeholder 11"/>
          <p:cNvSpPr>
            <a:spLocks noGrp="1"/>
          </p:cNvSpPr>
          <p:nvPr>
            <p:ph type="title" hasCustomPrompt="1"/>
          </p:nvPr>
        </p:nvSpPr>
        <p:spPr>
          <a:xfrm>
            <a:off x="3095042" y="8561461"/>
            <a:ext cx="4312866" cy="1316068"/>
          </a:xfrm>
          <a:prstGeom prst="rect">
            <a:avLst/>
          </a:prstGeom>
        </p:spPr>
        <p:txBody>
          <a:bodyPr vert="horz" lIns="109711" tIns="54855" rIns="109711" bIns="54855" rtlCol="0" anchor="t">
            <a:noAutofit/>
          </a:bodyPr>
          <a:lstStyle>
            <a:lvl1pPr>
              <a:lnSpc>
                <a:spcPct val="90000"/>
              </a:lnSpc>
              <a:defRPr sz="9600" baseline="0"/>
            </a:lvl1pPr>
          </a:lstStyle>
          <a:p>
            <a:r>
              <a:rPr lang="en-US" dirty="0" smtClean="0"/>
              <a:t>RIGHT</a:t>
            </a:r>
            <a:endParaRPr lang="en-US" dirty="0"/>
          </a:p>
        </p:txBody>
      </p:sp>
      <p:pic>
        <p:nvPicPr>
          <p:cNvPr id="13" name="Picture 12" descr="stlcc_icon_whit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9484" y="211669"/>
            <a:ext cx="1193800" cy="1193800"/>
          </a:xfrm>
          <a:prstGeom prst="rect">
            <a:avLst/>
          </a:prstGeom>
        </p:spPr>
      </p:pic>
      <p:sp>
        <p:nvSpPr>
          <p:cNvPr id="14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285876" y="10473829"/>
            <a:ext cx="7507408" cy="3793989"/>
          </a:xfrm>
          <a:prstGeom prst="rect">
            <a:avLst/>
          </a:prstGeom>
        </p:spPr>
        <p:txBody>
          <a:bodyPr vert="horz"/>
          <a:lstStyle>
            <a:lvl1pPr marL="0" marR="0" indent="0" algn="l" defTabSz="548554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200">
                <a:solidFill>
                  <a:srgbClr val="32ABD3"/>
                </a:solidFill>
              </a:defRPr>
            </a:lvl1pPr>
          </a:lstStyle>
          <a:p>
            <a:pPr marL="0" marR="0" lvl="0" indent="0" algn="l" defTabSz="548554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1285875" y="10127669"/>
            <a:ext cx="75074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ight Arrow 15"/>
          <p:cNvSpPr/>
          <p:nvPr userDrawn="1"/>
        </p:nvSpPr>
        <p:spPr>
          <a:xfrm>
            <a:off x="1285876" y="8511400"/>
            <a:ext cx="1540542" cy="1423855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1285392" y="3705876"/>
            <a:ext cx="7507408" cy="4144693"/>
          </a:xfrm>
          <a:prstGeom prst="rect">
            <a:avLst/>
          </a:prstGeom>
        </p:spPr>
        <p:txBody>
          <a:bodyPr vert="horz"/>
          <a:lstStyle>
            <a:lvl1pPr marL="0" marR="0" indent="0" algn="l" defTabSz="548554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200">
                <a:solidFill>
                  <a:srgbClr val="32ABD3"/>
                </a:solidFill>
              </a:defRPr>
            </a:lvl1pPr>
          </a:lstStyle>
          <a:p>
            <a:pPr marL="0" marR="0" lvl="0" indent="0" algn="l" defTabSz="548554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1285391" y="3359716"/>
            <a:ext cx="75074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ight Arrow 9"/>
          <p:cNvSpPr/>
          <p:nvPr userDrawn="1"/>
        </p:nvSpPr>
        <p:spPr>
          <a:xfrm rot="10800000">
            <a:off x="1227531" y="1714220"/>
            <a:ext cx="1540542" cy="1423855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VV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3094558" y="1693526"/>
            <a:ext cx="3485973" cy="1416050"/>
          </a:xfrm>
          <a:prstGeom prst="rect">
            <a:avLst/>
          </a:prstGeom>
        </p:spPr>
        <p:txBody>
          <a:bodyPr vert="horz"/>
          <a:lstStyle>
            <a:lvl1pPr>
              <a:defRPr sz="9600">
                <a:latin typeface="+mj-lt"/>
              </a:defRPr>
            </a:lvl1pPr>
            <a:lvl2pPr>
              <a:defRPr sz="9600">
                <a:latin typeface="+mj-lt"/>
              </a:defRPr>
            </a:lvl2pPr>
            <a:lvl3pPr>
              <a:defRPr sz="9600">
                <a:latin typeface="+mj-lt"/>
              </a:defRPr>
            </a:lvl3pPr>
            <a:lvl4pPr>
              <a:defRPr sz="9600">
                <a:latin typeface="+mj-lt"/>
              </a:defRPr>
            </a:lvl4pPr>
            <a:lvl5pPr>
              <a:defRPr sz="9600">
                <a:latin typeface="+mj-lt"/>
              </a:defRPr>
            </a:lvl5pPr>
          </a:lstStyle>
          <a:p>
            <a:pPr lvl="0"/>
            <a:r>
              <a:rPr lang="en-US" dirty="0" smtClean="0"/>
              <a:t>LEFT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68489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FT, RIGHT, UP, DOWN S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tlcc_icon_whit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9484" y="211669"/>
            <a:ext cx="1193800" cy="1193800"/>
          </a:xfrm>
          <a:prstGeom prst="rect">
            <a:avLst/>
          </a:prstGeom>
        </p:spPr>
      </p:pic>
      <p:sp>
        <p:nvSpPr>
          <p:cNvPr id="8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1285392" y="2937045"/>
            <a:ext cx="7507408" cy="1335422"/>
          </a:xfrm>
          <a:prstGeom prst="rect">
            <a:avLst/>
          </a:prstGeom>
        </p:spPr>
        <p:txBody>
          <a:bodyPr vert="horz"/>
          <a:lstStyle>
            <a:lvl1pPr marL="0" marR="0" indent="0" algn="l" defTabSz="54855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>
                <a:solidFill>
                  <a:srgbClr val="32ABD3"/>
                </a:solidFill>
              </a:defRPr>
            </a:lvl1pPr>
          </a:lstStyle>
          <a:p>
            <a:pPr marL="0" marR="0" lvl="0" indent="0" algn="l" defTabSz="548554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1285391" y="2706334"/>
            <a:ext cx="75074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ight Arrow 9"/>
          <p:cNvSpPr/>
          <p:nvPr userDrawn="1"/>
        </p:nvSpPr>
        <p:spPr>
          <a:xfrm rot="10800000">
            <a:off x="1227531" y="1464912"/>
            <a:ext cx="1055857" cy="975882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VV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3094559" y="1444218"/>
            <a:ext cx="2870250" cy="970533"/>
          </a:xfrm>
          <a:prstGeom prst="rect">
            <a:avLst/>
          </a:prstGeom>
        </p:spPr>
        <p:txBody>
          <a:bodyPr vert="horz"/>
          <a:lstStyle>
            <a:lvl1pPr>
              <a:defRPr sz="7200">
                <a:latin typeface="+mj-lt"/>
              </a:defRPr>
            </a:lvl1pPr>
            <a:lvl2pPr>
              <a:defRPr sz="9600">
                <a:latin typeface="+mj-lt"/>
              </a:defRPr>
            </a:lvl2pPr>
            <a:lvl3pPr>
              <a:defRPr sz="9600">
                <a:latin typeface="+mj-lt"/>
              </a:defRPr>
            </a:lvl3pPr>
            <a:lvl4pPr>
              <a:defRPr sz="9600">
                <a:latin typeface="+mj-lt"/>
              </a:defRPr>
            </a:lvl4pPr>
            <a:lvl5pPr>
              <a:defRPr sz="9600">
                <a:latin typeface="+mj-lt"/>
              </a:defRPr>
            </a:lvl5pPr>
          </a:lstStyle>
          <a:p>
            <a:pPr lvl="0"/>
            <a:r>
              <a:rPr lang="en-US" dirty="0" smtClean="0"/>
              <a:t>LEFT</a:t>
            </a:r>
            <a:endParaRPr lang="en-US" dirty="0"/>
          </a:p>
        </p:txBody>
      </p:sp>
      <p:sp>
        <p:nvSpPr>
          <p:cNvPr id="28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1285391" y="6377412"/>
            <a:ext cx="7507408" cy="1335422"/>
          </a:xfrm>
          <a:prstGeom prst="rect">
            <a:avLst/>
          </a:prstGeom>
        </p:spPr>
        <p:txBody>
          <a:bodyPr vert="horz"/>
          <a:lstStyle>
            <a:lvl1pPr marL="0" marR="0" indent="0" algn="l" defTabSz="54855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>
                <a:solidFill>
                  <a:srgbClr val="32ABD3"/>
                </a:solidFill>
              </a:defRPr>
            </a:lvl1pPr>
          </a:lstStyle>
          <a:p>
            <a:pPr marL="0" marR="0" lvl="0" indent="0" algn="l" defTabSz="548554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</a:p>
        </p:txBody>
      </p:sp>
      <p:cxnSp>
        <p:nvCxnSpPr>
          <p:cNvPr id="29" name="Straight Connector 28"/>
          <p:cNvCxnSpPr/>
          <p:nvPr userDrawn="1"/>
        </p:nvCxnSpPr>
        <p:spPr>
          <a:xfrm>
            <a:off x="1285390" y="6146701"/>
            <a:ext cx="75074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ight Arrow 29"/>
          <p:cNvSpPr/>
          <p:nvPr userDrawn="1"/>
        </p:nvSpPr>
        <p:spPr>
          <a:xfrm>
            <a:off x="1285392" y="4905279"/>
            <a:ext cx="1055857" cy="975882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VV</a:t>
            </a:r>
            <a:endParaRPr lang="en-US" dirty="0"/>
          </a:p>
        </p:txBody>
      </p:sp>
      <p:sp>
        <p:nvSpPr>
          <p:cNvPr id="31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3094558" y="4884585"/>
            <a:ext cx="3255078" cy="970533"/>
          </a:xfrm>
          <a:prstGeom prst="rect">
            <a:avLst/>
          </a:prstGeom>
        </p:spPr>
        <p:txBody>
          <a:bodyPr vert="horz"/>
          <a:lstStyle>
            <a:lvl1pPr>
              <a:defRPr sz="7200">
                <a:latin typeface="+mj-lt"/>
              </a:defRPr>
            </a:lvl1pPr>
            <a:lvl2pPr>
              <a:defRPr sz="9600">
                <a:latin typeface="+mj-lt"/>
              </a:defRPr>
            </a:lvl2pPr>
            <a:lvl3pPr>
              <a:defRPr sz="9600">
                <a:latin typeface="+mj-lt"/>
              </a:defRPr>
            </a:lvl3pPr>
            <a:lvl4pPr>
              <a:defRPr sz="9600">
                <a:latin typeface="+mj-lt"/>
              </a:defRPr>
            </a:lvl4pPr>
            <a:lvl5pPr>
              <a:defRPr sz="9600">
                <a:latin typeface="+mj-lt"/>
              </a:defRPr>
            </a:lvl5pPr>
          </a:lstStyle>
          <a:p>
            <a:pPr lvl="0"/>
            <a:r>
              <a:rPr lang="en-US" dirty="0" smtClean="0"/>
              <a:t>RIGHT</a:t>
            </a:r>
            <a:endParaRPr lang="en-US" dirty="0"/>
          </a:p>
        </p:txBody>
      </p:sp>
      <p:sp>
        <p:nvSpPr>
          <p:cNvPr id="32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1285876" y="9839366"/>
            <a:ext cx="7507408" cy="1335422"/>
          </a:xfrm>
          <a:prstGeom prst="rect">
            <a:avLst/>
          </a:prstGeom>
        </p:spPr>
        <p:txBody>
          <a:bodyPr vert="horz"/>
          <a:lstStyle>
            <a:lvl1pPr marL="0" marR="0" indent="0" algn="l" defTabSz="54855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>
                <a:solidFill>
                  <a:srgbClr val="32ABD3"/>
                </a:solidFill>
              </a:defRPr>
            </a:lvl1pPr>
          </a:lstStyle>
          <a:p>
            <a:pPr marL="0" marR="0" lvl="0" indent="0" algn="l" defTabSz="548554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</a:p>
        </p:txBody>
      </p:sp>
      <p:cxnSp>
        <p:nvCxnSpPr>
          <p:cNvPr id="33" name="Straight Connector 32"/>
          <p:cNvCxnSpPr/>
          <p:nvPr userDrawn="1"/>
        </p:nvCxnSpPr>
        <p:spPr>
          <a:xfrm>
            <a:off x="1285875" y="9608655"/>
            <a:ext cx="75074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Right Arrow 33"/>
          <p:cNvSpPr/>
          <p:nvPr userDrawn="1"/>
        </p:nvSpPr>
        <p:spPr>
          <a:xfrm rot="16200000">
            <a:off x="1285877" y="8367233"/>
            <a:ext cx="1055857" cy="975882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VV</a:t>
            </a:r>
            <a:endParaRPr lang="en-US" dirty="0"/>
          </a:p>
        </p:txBody>
      </p:sp>
      <p:sp>
        <p:nvSpPr>
          <p:cNvPr id="35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3095043" y="8346539"/>
            <a:ext cx="3255078" cy="970533"/>
          </a:xfrm>
          <a:prstGeom prst="rect">
            <a:avLst/>
          </a:prstGeom>
        </p:spPr>
        <p:txBody>
          <a:bodyPr vert="horz"/>
          <a:lstStyle>
            <a:lvl1pPr>
              <a:defRPr sz="7200">
                <a:latin typeface="+mj-lt"/>
              </a:defRPr>
            </a:lvl1pPr>
            <a:lvl2pPr>
              <a:defRPr sz="9600">
                <a:latin typeface="+mj-lt"/>
              </a:defRPr>
            </a:lvl2pPr>
            <a:lvl3pPr>
              <a:defRPr sz="9600">
                <a:latin typeface="+mj-lt"/>
              </a:defRPr>
            </a:lvl3pPr>
            <a:lvl4pPr>
              <a:defRPr sz="9600">
                <a:latin typeface="+mj-lt"/>
              </a:defRPr>
            </a:lvl4pPr>
            <a:lvl5pPr>
              <a:defRPr sz="9600">
                <a:latin typeface="+mj-lt"/>
              </a:defRPr>
            </a:lvl5pPr>
          </a:lstStyle>
          <a:p>
            <a:pPr lvl="0"/>
            <a:r>
              <a:rPr lang="en-US" dirty="0" smtClean="0"/>
              <a:t>UP</a:t>
            </a:r>
            <a:endParaRPr lang="en-US" dirty="0"/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1285254" y="13262837"/>
            <a:ext cx="7507408" cy="1335422"/>
          </a:xfrm>
          <a:prstGeom prst="rect">
            <a:avLst/>
          </a:prstGeom>
        </p:spPr>
        <p:txBody>
          <a:bodyPr vert="horz"/>
          <a:lstStyle>
            <a:lvl1pPr marL="0" marR="0" indent="0" algn="l" defTabSz="54855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>
                <a:solidFill>
                  <a:srgbClr val="32ABD3"/>
                </a:solidFill>
              </a:defRPr>
            </a:lvl1pPr>
          </a:lstStyle>
          <a:p>
            <a:pPr marL="0" marR="0" lvl="0" indent="0" algn="l" defTabSz="548554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Class Name, Prof. Last name, Room #</a:t>
            </a:r>
            <a:br>
              <a:rPr lang="en-US" dirty="0" smtClean="0"/>
            </a:br>
            <a:r>
              <a:rPr lang="en-US" dirty="0" smtClean="0"/>
              <a:t>Class Name, Prof. Last name, Room #</a:t>
            </a:r>
          </a:p>
        </p:txBody>
      </p:sp>
      <p:cxnSp>
        <p:nvCxnSpPr>
          <p:cNvPr id="37" name="Straight Connector 36"/>
          <p:cNvCxnSpPr/>
          <p:nvPr userDrawn="1"/>
        </p:nvCxnSpPr>
        <p:spPr>
          <a:xfrm>
            <a:off x="1285253" y="13032126"/>
            <a:ext cx="75074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Right Arrow 37"/>
          <p:cNvSpPr/>
          <p:nvPr userDrawn="1"/>
        </p:nvSpPr>
        <p:spPr>
          <a:xfrm rot="5400000">
            <a:off x="1285255" y="11790704"/>
            <a:ext cx="1055857" cy="975882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VV</a:t>
            </a:r>
            <a:endParaRPr lang="en-US" dirty="0"/>
          </a:p>
        </p:txBody>
      </p:sp>
      <p:sp>
        <p:nvSpPr>
          <p:cNvPr id="39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3094421" y="11770010"/>
            <a:ext cx="3255078" cy="970533"/>
          </a:xfrm>
          <a:prstGeom prst="rect">
            <a:avLst/>
          </a:prstGeom>
        </p:spPr>
        <p:txBody>
          <a:bodyPr vert="horz"/>
          <a:lstStyle>
            <a:lvl1pPr>
              <a:defRPr sz="7200">
                <a:latin typeface="+mj-lt"/>
              </a:defRPr>
            </a:lvl1pPr>
            <a:lvl2pPr>
              <a:defRPr sz="9600">
                <a:latin typeface="+mj-lt"/>
              </a:defRPr>
            </a:lvl2pPr>
            <a:lvl3pPr>
              <a:defRPr sz="9600">
                <a:latin typeface="+mj-lt"/>
              </a:defRPr>
            </a:lvl3pPr>
            <a:lvl4pPr>
              <a:defRPr sz="9600">
                <a:latin typeface="+mj-lt"/>
              </a:defRPr>
            </a:lvl4pPr>
            <a:lvl5pPr>
              <a:defRPr sz="9600">
                <a:latin typeface="+mj-lt"/>
              </a:defRPr>
            </a:lvl5pPr>
          </a:lstStyle>
          <a:p>
            <a:pPr lvl="0"/>
            <a:r>
              <a:rPr lang="en-US" dirty="0" smtClean="0"/>
              <a:t>DOWN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6633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1" y="228602"/>
            <a:ext cx="9601199" cy="15087600"/>
          </a:xfrm>
          <a:prstGeom prst="rect">
            <a:avLst/>
          </a:prstGeom>
          <a:solidFill>
            <a:srgbClr val="1A274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590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</p:sldLayoutIdLst>
  <p:hf hdr="0" ftr="0"/>
  <p:txStyles>
    <p:titleStyle>
      <a:lvl1pPr algn="l" defTabSz="548554" rtl="0" eaLnBrk="1" latinLnBrk="0" hangingPunct="1">
        <a:spcBef>
          <a:spcPct val="0"/>
        </a:spcBef>
        <a:buNone/>
        <a:defRPr sz="53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548554" rtl="0" eaLnBrk="1" latinLnBrk="0" hangingPunct="1">
        <a:spcBef>
          <a:spcPct val="20000"/>
        </a:spcBef>
        <a:buFont typeface="Arial"/>
        <a:buNone/>
        <a:defRPr sz="3800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891400" indent="-342847" algn="l" defTabSz="548554" rtl="0" eaLnBrk="1" latinLnBrk="0" hangingPunct="1">
        <a:spcBef>
          <a:spcPct val="20000"/>
        </a:spcBef>
        <a:buFont typeface="Arial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385" indent="-274277" algn="l" defTabSz="548554" rtl="0" eaLnBrk="1" latinLnBrk="0" hangingPunct="1">
        <a:spcBef>
          <a:spcPct val="20000"/>
        </a:spcBef>
        <a:buFont typeface="Arial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19939" indent="-274277" algn="l" defTabSz="548554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493" indent="-274277" algn="l" defTabSz="548554" rtl="0" eaLnBrk="1" latinLnBrk="0" hangingPunct="1">
        <a:spcBef>
          <a:spcPct val="20000"/>
        </a:spcBef>
        <a:buFont typeface="Arial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17047" indent="-274277" algn="l" defTabSz="548554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65601" indent="-274277" algn="l" defTabSz="548554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114155" indent="-274277" algn="l" defTabSz="548554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62708" indent="-274277" algn="l" defTabSz="548554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4855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48554" algn="l" defTabSz="54855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97108" algn="l" defTabSz="54855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45662" algn="l" defTabSz="54855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194216" algn="l" defTabSz="54855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42771" algn="l" defTabSz="54855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91324" algn="l" defTabSz="54855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39878" algn="l" defTabSz="54855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88432" algn="l" defTabSz="54855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57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035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5450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862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4772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105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295351"/>
      </p:ext>
    </p:extLst>
  </p:cSld>
  <p:clrMapOvr>
    <a:masterClrMapping/>
  </p:clrMapOvr>
</p:sld>
</file>

<file path=ppt/theme/theme1.xml><?xml version="1.0" encoding="utf-8"?>
<a:theme xmlns:a="http://schemas.openxmlformats.org/drawingml/2006/main" name="Poster BKG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1031</TotalTime>
  <Words>0</Words>
  <Application>Microsoft Macintosh PowerPoint</Application>
  <PresentationFormat>Custom</PresentationFormat>
  <Paragraphs>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Poster BKGD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Travis Brown</cp:lastModifiedBy>
  <cp:revision>83</cp:revision>
  <dcterms:created xsi:type="dcterms:W3CDTF">2016-07-29T21:27:36Z</dcterms:created>
  <dcterms:modified xsi:type="dcterms:W3CDTF">2017-06-30T15:31:25Z</dcterms:modified>
</cp:coreProperties>
</file>