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7772400" cy="10058400"/>
  <p:notesSz cx="6858000" cy="9144000"/>
  <p:defaultTextStyle>
    <a:defPPr>
      <a:defRPr lang="en-US"/>
    </a:defPPr>
    <a:lvl1pPr marL="0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2013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4026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46039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28052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0066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92078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74091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56104" algn="l" defTabSz="764026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A2749"/>
    <a:srgbClr val="32ABD3"/>
    <a:srgbClr val="1A2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48"/>
    <p:restoredTop sz="94613"/>
  </p:normalViewPr>
  <p:slideViewPr>
    <p:cSldViewPr snapToGrid="0" snapToObjects="1">
      <p:cViewPr>
        <p:scale>
          <a:sx n="94" d="100"/>
          <a:sy n="94" d="100"/>
        </p:scale>
        <p:origin x="2288" y="-56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688-A47D-DA40-A03E-FDE841648EF0}" type="datetime1">
              <a:rPr lang="en-US" smtClean="0"/>
              <a:t>8/31/17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591A2-8006-FC4A-B249-4BDC61B7F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1722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EC93F-403D-6843-A19A-B1FFBF04B0AE}" type="datetime1">
              <a:rPr lang="en-US" smtClean="0"/>
              <a:t>8/31/17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7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9BEBE-AAB3-9B40-835D-12B532429B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29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2013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64026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46039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28052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10066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92078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74091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56104" algn="l" defTabSz="38201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Color, 1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176645" y="147920"/>
            <a:ext cx="7419109" cy="241117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8" y="1224902"/>
            <a:ext cx="3532908" cy="1078032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5889559"/>
            <a:ext cx="2952943" cy="2351708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16357" y="2905439"/>
            <a:ext cx="2952943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16357" y="3796385"/>
            <a:ext cx="2952943" cy="4498924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50" y="3797168"/>
            <a:ext cx="2952750" cy="1885950"/>
          </a:xfrm>
          <a:prstGeom prst="rect">
            <a:avLst/>
          </a:prstGeom>
        </p:spPr>
        <p:txBody>
          <a:bodyPr vert="horz"/>
          <a:lstStyle>
            <a:lvl1pPr>
              <a:defRPr sz="16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875140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Page, 2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176645" y="147920"/>
            <a:ext cx="7419109" cy="851147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7" y="507999"/>
            <a:ext cx="5882410" cy="338666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1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4901829"/>
            <a:ext cx="2952943" cy="3352950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49" y="1754716"/>
            <a:ext cx="6068483" cy="2868084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116357" y="4901828"/>
            <a:ext cx="2952943" cy="3352951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22928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Page,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176645" y="147920"/>
            <a:ext cx="7419109" cy="851147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7" y="507999"/>
            <a:ext cx="5882410" cy="338666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1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16357" y="1753934"/>
            <a:ext cx="2952943" cy="6419783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57057" y="1753934"/>
            <a:ext cx="2952943" cy="6419783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475186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Page, Text Only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6645" y="147920"/>
            <a:ext cx="7419109" cy="851147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677333" y="1577788"/>
            <a:ext cx="3268134" cy="6744541"/>
          </a:xfrm>
          <a:prstGeom prst="rect">
            <a:avLst/>
          </a:prstGeom>
          <a:solidFill>
            <a:srgbClr val="32ABD3">
              <a:alpha val="1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7" y="507999"/>
            <a:ext cx="5882410" cy="338666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1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16357" y="1753934"/>
            <a:ext cx="2952943" cy="6460313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857057" y="1753934"/>
            <a:ext cx="2952943" cy="6460313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4140386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Color, 2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176645" y="147920"/>
            <a:ext cx="7419109" cy="241117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8" y="1224902"/>
            <a:ext cx="3532908" cy="1078032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49" y="3759200"/>
            <a:ext cx="6205508" cy="1913467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109814" y="5889559"/>
            <a:ext cx="2952943" cy="2351708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857057" y="5889559"/>
            <a:ext cx="2952943" cy="2351708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842084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Color,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6645" y="147920"/>
            <a:ext cx="7419109" cy="241117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8" y="1224902"/>
            <a:ext cx="3532908" cy="1078032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3904468"/>
            <a:ext cx="2952943" cy="4377332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9814" y="3904468"/>
            <a:ext cx="2952943" cy="4377332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199374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Color, Text Only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176645" y="147920"/>
            <a:ext cx="7419109" cy="2411176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77333" y="3737653"/>
            <a:ext cx="3268134" cy="4544148"/>
          </a:xfrm>
          <a:prstGeom prst="rect">
            <a:avLst/>
          </a:prstGeom>
          <a:solidFill>
            <a:srgbClr val="32ABD3">
              <a:alpha val="1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8" y="1224902"/>
            <a:ext cx="3532908" cy="1078032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3904468"/>
            <a:ext cx="2952943" cy="4377332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9814" y="3904468"/>
            <a:ext cx="2952943" cy="4377332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18816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graph, 1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176646" y="147920"/>
            <a:ext cx="7419542" cy="2411130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5828938"/>
            <a:ext cx="2952943" cy="2466371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</a:t>
            </a:r>
          </a:p>
        </p:txBody>
      </p:sp>
      <p:sp>
        <p:nvSpPr>
          <p:cNvPr id="8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250" y="589681"/>
            <a:ext cx="2952942" cy="1584590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Photo</a:t>
            </a:r>
            <a:endParaRPr lang="en-US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16357" y="2905439"/>
            <a:ext cx="2952943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16357" y="3905250"/>
            <a:ext cx="2952943" cy="4390059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50" y="3905250"/>
            <a:ext cx="2952750" cy="1732457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849257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graph, 2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5943601"/>
            <a:ext cx="2952943" cy="2378729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49" y="3759200"/>
            <a:ext cx="6205508" cy="1913467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109814" y="5943601"/>
            <a:ext cx="2952943" cy="2378729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176646" y="147920"/>
            <a:ext cx="7419542" cy="2411130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19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250" y="589681"/>
            <a:ext cx="2952942" cy="1584590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Photo</a:t>
            </a:r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233854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graph,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3904468"/>
            <a:ext cx="2952943" cy="4309780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9814" y="3904468"/>
            <a:ext cx="2952943" cy="4309780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176646" y="147920"/>
            <a:ext cx="7419542" cy="2411130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15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250" y="589681"/>
            <a:ext cx="2952942" cy="1584590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Photo</a:t>
            </a:r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4218345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graph, Text Only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677333" y="3751165"/>
            <a:ext cx="3268134" cy="4584675"/>
          </a:xfrm>
          <a:prstGeom prst="rect">
            <a:avLst/>
          </a:prstGeom>
          <a:solidFill>
            <a:srgbClr val="32ABD3">
              <a:alpha val="1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3904467"/>
            <a:ext cx="2952943" cy="4323291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857057" y="2905439"/>
            <a:ext cx="2795339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Wednesday, May 10</a:t>
            </a:r>
            <a:br>
              <a:rPr lang="en-US" dirty="0" smtClean="0"/>
            </a:br>
            <a:r>
              <a:rPr lang="en-US" dirty="0" smtClean="0"/>
              <a:t>11:30 a.m. to 2:00 p.m.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09814" y="2905439"/>
            <a:ext cx="3057244" cy="676871"/>
          </a:xfrm>
          <a:prstGeom prst="rect">
            <a:avLst/>
          </a:prstGeom>
        </p:spPr>
        <p:txBody>
          <a:bodyPr vert="horz" lIns="76403" tIns="38201" rIns="76403" bIns="38201"/>
          <a:lstStyle>
            <a:lvl1pPr>
              <a:lnSpc>
                <a:spcPct val="100000"/>
              </a:lnSpc>
              <a:defRPr sz="1800" baseline="0">
                <a:solidFill>
                  <a:srgbClr val="00B3E3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STLCC </a:t>
            </a:r>
            <a:r>
              <a:rPr lang="mr-IN" dirty="0" smtClean="0"/>
              <a:t>–</a:t>
            </a:r>
            <a:r>
              <a:rPr lang="en-US" dirty="0" smtClean="0"/>
              <a:t> Florissant Valley</a:t>
            </a:r>
            <a:br>
              <a:rPr lang="en-US" dirty="0" smtClean="0"/>
            </a:br>
            <a:r>
              <a:rPr lang="en-US" dirty="0" smtClean="0"/>
              <a:t>Student Center, Room 200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57057" y="2828475"/>
            <a:ext cx="6205700" cy="0"/>
          </a:xfrm>
          <a:prstGeom prst="line">
            <a:avLst/>
          </a:prstGeom>
          <a:ln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9814" y="3904467"/>
            <a:ext cx="2952943" cy="4323291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176646" y="147920"/>
            <a:ext cx="7419542" cy="2411130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21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250" y="589681"/>
            <a:ext cx="2952942" cy="1584590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2800" baseline="0"/>
            </a:lvl1pPr>
          </a:lstStyle>
          <a:p>
            <a:r>
              <a:rPr lang="en-US" dirty="0" smtClean="0"/>
              <a:t>Title of Flyer Goes Over Photo</a:t>
            </a:r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51204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Page, 1-Column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76645" y="9353549"/>
            <a:ext cx="7419109" cy="550088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stlcc_white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6" y="9449272"/>
            <a:ext cx="3092450" cy="34560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76645" y="147920"/>
            <a:ext cx="7419109" cy="851147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857057" y="507999"/>
            <a:ext cx="5882410" cy="338666"/>
          </a:xfrm>
          <a:prstGeom prst="rect">
            <a:avLst/>
          </a:prstGeom>
        </p:spPr>
        <p:txBody>
          <a:bodyPr vert="horz" lIns="76403" tIns="38201" rIns="76403" bIns="38201" rtlCol="0" anchor="t">
            <a:noAutofit/>
          </a:bodyPr>
          <a:lstStyle>
            <a:lvl1pPr>
              <a:lnSpc>
                <a:spcPct val="90000"/>
              </a:lnSpc>
              <a:defRPr sz="1800" baseline="0"/>
            </a:lvl1pPr>
          </a:lstStyle>
          <a:p>
            <a:r>
              <a:rPr lang="en-US" dirty="0" smtClean="0"/>
              <a:t>Title of Flyer Goes Over Solid Color</a:t>
            </a:r>
            <a:endParaRPr lang="en-US" dirty="0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857057" y="3873120"/>
            <a:ext cx="2952943" cy="4341128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16357" y="1753934"/>
            <a:ext cx="2952943" cy="6460314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dolamet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50" y="1754717"/>
            <a:ext cx="2952750" cy="1885950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rgbClr val="1A2648"/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</a:p>
          <a:p>
            <a:endParaRPr lang="en-US" dirty="0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051271" y="9515817"/>
            <a:ext cx="108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32ABD3"/>
                </a:solidFill>
              </a:rPr>
              <a:t>stlcc.edu</a:t>
            </a:r>
            <a:endParaRPr lang="en-US" sz="1400" dirty="0">
              <a:solidFill>
                <a:srgbClr val="32ABD3"/>
              </a:solidFill>
            </a:endParaRP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857057" y="8443531"/>
            <a:ext cx="6212243" cy="633796"/>
          </a:xfrm>
          <a:prstGeom prst="rect">
            <a:avLst/>
          </a:prstGeom>
        </p:spPr>
        <p:txBody>
          <a:bodyPr vert="horz" lIns="76403" tIns="38201" rIns="76403" bIns="38201" numCol="1" spcCol="91440"/>
          <a:lstStyle>
            <a:lvl1pPr marL="0" marR="0" indent="0" algn="l" defTabSz="382013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aseline="0">
                <a:solidFill>
                  <a:srgbClr val="1A264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Accommodation statement goes here.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consectetuer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nonum</a:t>
            </a:r>
            <a:r>
              <a:rPr lang="en-US" dirty="0" smtClean="0"/>
              <a:t>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99930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9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60" r:id="rId9"/>
    <p:sldLayoutId id="2147483663" r:id="rId10"/>
    <p:sldLayoutId id="2147483664" r:id="rId11"/>
    <p:sldLayoutId id="2147483670" r:id="rId12"/>
  </p:sldLayoutIdLst>
  <p:hf hdr="0" ftr="0"/>
  <p:txStyles>
    <p:titleStyle>
      <a:lvl1pPr algn="l" defTabSz="382013" rtl="0" eaLnBrk="1" latinLnBrk="0" hangingPunct="1">
        <a:spcBef>
          <a:spcPct val="0"/>
        </a:spcBef>
        <a:buNone/>
        <a:defRPr sz="37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382013" rtl="0" eaLnBrk="1" latinLnBrk="0" hangingPunct="1">
        <a:spcBef>
          <a:spcPct val="20000"/>
        </a:spcBef>
        <a:buFont typeface="Arial"/>
        <a:buNone/>
        <a:defRPr sz="26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620771" indent="-238759" algn="l" defTabSz="382013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5033" indent="-191007" algn="l" defTabSz="38201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7046" indent="-191007" algn="l" defTabSz="382013" rtl="0" eaLnBrk="1" latinLnBrk="0" hangingPunct="1">
        <a:spcBef>
          <a:spcPct val="20000"/>
        </a:spcBef>
        <a:buFont typeface="Arial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9059" indent="-191007" algn="l" defTabSz="382013" rtl="0" eaLnBrk="1" latinLnBrk="0" hangingPunct="1">
        <a:spcBef>
          <a:spcPct val="20000"/>
        </a:spcBef>
        <a:buFont typeface="Arial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1072" indent="-191007" algn="l" defTabSz="382013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83085" indent="-191007" algn="l" defTabSz="382013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65098" indent="-191007" algn="l" defTabSz="382013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47110" indent="-191007" algn="l" defTabSz="382013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2013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4026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6039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8052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0066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92078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091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56104" algn="l" defTabSz="382013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137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9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3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99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0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7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0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6" name="Text Placeholder 1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103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145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81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956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52851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 BKG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</TotalTime>
  <Words>0</Words>
  <Application>Microsoft Macintosh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Mangal</vt:lpstr>
      <vt:lpstr>Poster BKGD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106</cp:revision>
  <dcterms:created xsi:type="dcterms:W3CDTF">2016-07-29T21:27:36Z</dcterms:created>
  <dcterms:modified xsi:type="dcterms:W3CDTF">2017-08-31T21:05:28Z</dcterms:modified>
</cp:coreProperties>
</file>