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0058400" cy="15544800"/>
  <p:notesSz cx="6858000" cy="9144000"/>
  <p:defaultTextStyle>
    <a:defPPr>
      <a:defRPr lang="en-US"/>
    </a:defPPr>
    <a:lvl1pPr marL="0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A2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59"/>
    <p:restoredTop sz="94638"/>
  </p:normalViewPr>
  <p:slideViewPr>
    <p:cSldViewPr snapToGrid="0" snapToObjects="1">
      <p:cViewPr>
        <p:scale>
          <a:sx n="50" d="100"/>
          <a:sy n="50" d="100"/>
        </p:scale>
        <p:origin x="-2040" y="-144"/>
      </p:cViewPr>
      <p:guideLst>
        <p:guide orient="horz" pos="4896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0925" y="685800"/>
            <a:ext cx="22161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Flush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366" y="1416987"/>
            <a:ext cx="8138736" cy="1580207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Above Photograph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327026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1102701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1102701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97404" y="3657599"/>
            <a:ext cx="8540334" cy="6891867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126856"/>
            <a:ext cx="4646196" cy="5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1858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/>
            </a:lvl1pPr>
          </a:lstStyle>
          <a:p>
            <a:r>
              <a:rPr lang="en-US" dirty="0" smtClean="0"/>
              <a:t>Title of STLCC Event Goes Under Photograph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1487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/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09244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09244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13" name="Picture 12" descr="stlcc_logo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126856"/>
            <a:ext cx="4646196" cy="5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0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Phot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97404" y="9185814"/>
            <a:ext cx="8138736" cy="1738635"/>
          </a:xfrm>
          <a:prstGeom prst="rect">
            <a:avLst/>
          </a:prstGeom>
        </p:spPr>
        <p:txBody>
          <a:bodyPr vert="horz" lIns="109711" tIns="54855" rIns="109711" bIns="54855" rtlCol="0" anchor="t">
            <a:normAutofit/>
          </a:bodyPr>
          <a:lstStyle>
            <a:lvl1pPr>
              <a:lnSpc>
                <a:spcPct val="90000"/>
              </a:lnSpc>
              <a:defRPr sz="4800" baseline="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Title of STLCC Event Goes </a:t>
            </a:r>
            <a:r>
              <a:rPr lang="en-US" dirty="0" smtClean="0"/>
              <a:t>Under </a:t>
            </a:r>
            <a:r>
              <a:rPr lang="en-US" dirty="0" smtClean="0"/>
              <a:t>Photograph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97363" y="12148773"/>
            <a:ext cx="8138737" cy="1363574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defRPr sz="2100">
                <a:solidFill>
                  <a:srgbClr val="1A2648"/>
                </a:solidFill>
              </a:defRPr>
            </a:lvl1pPr>
          </a:lstStyle>
          <a:p>
            <a:pPr lvl="0"/>
            <a:r>
              <a:rPr lang="en-US" dirty="0" smtClean="0"/>
              <a:t>Event support copy goes here.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97404" y="10924448"/>
            <a:ext cx="3617497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183605" y="10924448"/>
            <a:ext cx="4252496" cy="1046073"/>
          </a:xfrm>
          <a:prstGeom prst="rect">
            <a:avLst/>
          </a:prstGeom>
        </p:spPr>
        <p:txBody>
          <a:bodyPr vert="horz" lIns="109711" tIns="54855" rIns="109711" bIns="54855">
            <a:normAutofit/>
          </a:bodyPr>
          <a:lstStyle>
            <a:lvl1pPr>
              <a:lnSpc>
                <a:spcPct val="100000"/>
              </a:lnSpc>
              <a:defRPr sz="26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pic>
        <p:nvPicPr>
          <p:cNvPr id="14" name="Picture 13" descr="stlcc_logo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04" y="14279256"/>
            <a:ext cx="4646196" cy="51624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228601" y="14279256"/>
            <a:ext cx="9601199" cy="103694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stlcc_logo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04" y="14545956"/>
            <a:ext cx="4646196" cy="516244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4950" y="228600"/>
            <a:ext cx="9594850" cy="8227483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6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hf hdr="0" ftr="0"/>
  <p:txStyles>
    <p:titleStyle>
      <a:lvl1pPr algn="l" defTabSz="548554" rtl="0" eaLnBrk="1" latinLnBrk="0" hangingPunct="1">
        <a:spcBef>
          <a:spcPct val="0"/>
        </a:spcBef>
        <a:buNone/>
        <a:defRPr sz="5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548554" rtl="0" eaLnBrk="1" latinLnBrk="0" hangingPunct="1">
        <a:spcBef>
          <a:spcPct val="20000"/>
        </a:spcBef>
        <a:buFont typeface="Arial"/>
        <a:buNone/>
        <a:defRPr sz="38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91400" indent="-342847" algn="l" defTabSz="548554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85" indent="-274277" algn="l" defTabSz="548554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939" indent="-274277" algn="l" defTabSz="548554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493" indent="-274277" algn="l" defTabSz="548554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047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601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155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708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55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0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66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216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771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32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843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371600" y="3657599"/>
            <a:ext cx="8458200" cy="6891867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0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061344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79665592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 BKG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Poster BKGD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Travis Brown</cp:lastModifiedBy>
  <cp:revision>86</cp:revision>
  <dcterms:created xsi:type="dcterms:W3CDTF">2016-07-29T21:27:36Z</dcterms:created>
  <dcterms:modified xsi:type="dcterms:W3CDTF">2017-06-30T15:57:06Z</dcterms:modified>
</cp:coreProperties>
</file>