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0058400" cy="15544800"/>
  <p:notesSz cx="6858000" cy="9144000"/>
  <p:defaultTextStyle>
    <a:defPPr>
      <a:defRPr lang="en-US"/>
    </a:defPPr>
    <a:lvl1pPr marL="0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554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108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662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216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2771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324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39878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8432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1A26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59"/>
    <p:restoredTop sz="94638"/>
  </p:normalViewPr>
  <p:slideViewPr>
    <p:cSldViewPr snapToGrid="0" snapToObjects="1">
      <p:cViewPr>
        <p:scale>
          <a:sx n="66" d="100"/>
          <a:sy n="66" d="100"/>
        </p:scale>
        <p:origin x="-1536" y="560"/>
      </p:cViewPr>
      <p:guideLst>
        <p:guide orient="horz" pos="4896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60688-A47D-DA40-A03E-FDE841648EF0}" type="datetime1">
              <a:rPr lang="en-US" smtClean="0"/>
              <a:t>6/30/17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591A2-8006-FC4A-B249-4BDC61B7F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1722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EC93F-403D-6843-A19A-B1FFBF04B0AE}" type="datetime1">
              <a:rPr lang="en-US" smtClean="0"/>
              <a:t>6/30/17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0925" y="685800"/>
            <a:ext cx="22161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9BEBE-AAB3-9B40-835D-12B532429B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29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48554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097108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45662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194216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42771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291324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39878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388432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Flush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228601" y="228602"/>
            <a:ext cx="9601199" cy="15087600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86357" y="2012726"/>
            <a:ext cx="8138736" cy="1580207"/>
          </a:xfrm>
          <a:prstGeom prst="rect">
            <a:avLst/>
          </a:prstGeom>
        </p:spPr>
        <p:txBody>
          <a:bodyPr vert="horz" lIns="109711" tIns="54855" rIns="109711" bIns="54855" rtlCol="0" anchor="t">
            <a:normAutofit/>
          </a:bodyPr>
          <a:lstStyle>
            <a:lvl1pPr>
              <a:lnSpc>
                <a:spcPct val="90000"/>
              </a:lnSpc>
              <a:defRPr sz="4800" baseline="0"/>
            </a:lvl1pPr>
          </a:lstStyle>
          <a:p>
            <a:r>
              <a:rPr lang="en-US" dirty="0" smtClean="0"/>
              <a:t>Title of STLCC Event Goes Above Photograph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97363" y="12615650"/>
            <a:ext cx="8138737" cy="1363574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defRPr sz="2100"/>
            </a:lvl1pPr>
          </a:lstStyle>
          <a:p>
            <a:pPr lvl="0"/>
            <a:r>
              <a:rPr lang="en-US" dirty="0" smtClean="0"/>
              <a:t>Event support copy goes here.</a:t>
            </a:r>
            <a:endParaRPr lang="en-US" dirty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97404" y="11391325"/>
            <a:ext cx="3617497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183605" y="11391325"/>
            <a:ext cx="4252496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pic>
        <p:nvPicPr>
          <p:cNvPr id="7" name="Picture 6" descr="stlcc_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02" y="211669"/>
            <a:ext cx="1193800" cy="1193800"/>
          </a:xfrm>
          <a:prstGeom prst="rect">
            <a:avLst/>
          </a:prstGeom>
        </p:spPr>
      </p:pic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371600" y="3850015"/>
            <a:ext cx="8458200" cy="6891867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374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Photo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28601" y="228602"/>
            <a:ext cx="9601199" cy="15087600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234950" y="228600"/>
            <a:ext cx="9594850" cy="8227483"/>
          </a:xfrm>
          <a:prstGeom prst="rect">
            <a:avLst/>
          </a:prstGeom>
        </p:spPr>
      </p:sp>
      <p:sp>
        <p:nvSpPr>
          <p:cNvPr id="7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97404" y="9592214"/>
            <a:ext cx="8138736" cy="1738635"/>
          </a:xfrm>
          <a:prstGeom prst="rect">
            <a:avLst/>
          </a:prstGeom>
        </p:spPr>
        <p:txBody>
          <a:bodyPr vert="horz" lIns="109711" tIns="54855" rIns="109711" bIns="54855" rtlCol="0" anchor="t">
            <a:normAutofit/>
          </a:bodyPr>
          <a:lstStyle>
            <a:lvl1pPr>
              <a:lnSpc>
                <a:spcPct val="90000"/>
              </a:lnSpc>
              <a:defRPr sz="4800" baseline="0"/>
            </a:lvl1pPr>
          </a:lstStyle>
          <a:p>
            <a:r>
              <a:rPr lang="en-US" dirty="0" smtClean="0"/>
              <a:t>Title of STLCC Event Goes Under Photograph</a:t>
            </a:r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97363" y="12555173"/>
            <a:ext cx="8138737" cy="1363574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defRPr sz="2100"/>
            </a:lvl1pPr>
          </a:lstStyle>
          <a:p>
            <a:pPr lvl="0"/>
            <a:r>
              <a:rPr lang="en-US" dirty="0" smtClean="0"/>
              <a:t>Event support copy goes here.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97404" y="11330848"/>
            <a:ext cx="3617497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183605" y="11330848"/>
            <a:ext cx="4252496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pic>
        <p:nvPicPr>
          <p:cNvPr id="2" name="Picture 1" descr="stlcc_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02" y="202681"/>
            <a:ext cx="1193800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08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Phot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234950" y="228600"/>
            <a:ext cx="9594850" cy="8227483"/>
          </a:xfrm>
          <a:prstGeom prst="rect">
            <a:avLst/>
          </a:prstGeom>
        </p:spPr>
      </p:sp>
      <p:sp>
        <p:nvSpPr>
          <p:cNvPr id="12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97404" y="9592214"/>
            <a:ext cx="8138736" cy="1738635"/>
          </a:xfrm>
          <a:prstGeom prst="rect">
            <a:avLst/>
          </a:prstGeom>
        </p:spPr>
        <p:txBody>
          <a:bodyPr vert="horz" lIns="109711" tIns="54855" rIns="109711" bIns="54855" rtlCol="0" anchor="t">
            <a:normAutofit/>
          </a:bodyPr>
          <a:lstStyle>
            <a:lvl1pPr>
              <a:lnSpc>
                <a:spcPct val="90000"/>
              </a:lnSpc>
              <a:defRPr sz="4800" baseline="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Title of STLCC Event Goes Under Photograph</a:t>
            </a:r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97363" y="12555173"/>
            <a:ext cx="8138737" cy="1363574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defRPr sz="2100">
                <a:solidFill>
                  <a:srgbClr val="1A2648"/>
                </a:solidFill>
              </a:defRPr>
            </a:lvl1pPr>
          </a:lstStyle>
          <a:p>
            <a:pPr lvl="0"/>
            <a:r>
              <a:rPr lang="en-US" dirty="0" smtClean="0"/>
              <a:t>Event support copy goes here.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97404" y="11330848"/>
            <a:ext cx="3617497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183605" y="11330848"/>
            <a:ext cx="4252496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pic>
        <p:nvPicPr>
          <p:cNvPr id="16" name="Picture 15" descr="stlcc_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02" y="202681"/>
            <a:ext cx="1193800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95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5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hf hdr="0" ftr="0"/>
  <p:txStyles>
    <p:titleStyle>
      <a:lvl1pPr algn="l" defTabSz="548554" rtl="0" eaLnBrk="1" latinLnBrk="0" hangingPunct="1">
        <a:spcBef>
          <a:spcPct val="0"/>
        </a:spcBef>
        <a:buNone/>
        <a:defRPr sz="5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548554" rtl="0" eaLnBrk="1" latinLnBrk="0" hangingPunct="1">
        <a:spcBef>
          <a:spcPct val="20000"/>
        </a:spcBef>
        <a:buFont typeface="Arial"/>
        <a:buNone/>
        <a:defRPr sz="38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891400" indent="-342847" algn="l" defTabSz="548554" rtl="0" eaLnBrk="1" latinLnBrk="0" hangingPunct="1">
        <a:spcBef>
          <a:spcPct val="20000"/>
        </a:spcBef>
        <a:buFont typeface="Arial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385" indent="-274277" algn="l" defTabSz="548554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939" indent="-274277" algn="l" defTabSz="548554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493" indent="-274277" algn="l" defTabSz="548554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047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5601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155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2708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554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108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662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4216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2771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1324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8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8432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220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11" descr="stlcc_icon_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02" y="202681"/>
            <a:ext cx="1193800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344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stlcc_icon_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02" y="202681"/>
            <a:ext cx="1193800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24927"/>
      </p:ext>
    </p:extLst>
  </p:cSld>
  <p:clrMapOvr>
    <a:masterClrMapping/>
  </p:clrMapOvr>
</p:sld>
</file>

<file path=ppt/theme/theme1.xml><?xml version="1.0" encoding="utf-8"?>
<a:theme xmlns:a="http://schemas.openxmlformats.org/drawingml/2006/main" name="Poster BKG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1038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Poster BKGD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Travis Brown</cp:lastModifiedBy>
  <cp:revision>80</cp:revision>
  <dcterms:created xsi:type="dcterms:W3CDTF">2016-07-29T21:27:36Z</dcterms:created>
  <dcterms:modified xsi:type="dcterms:W3CDTF">2017-06-30T15:44:15Z</dcterms:modified>
</cp:coreProperties>
</file>