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58" r:id="rId1"/>
  </p:sldMasterIdLst>
  <p:notesMasterIdLst>
    <p:notesMasterId r:id="rId5"/>
  </p:notesMasterIdLst>
  <p:handoutMasterIdLst>
    <p:handoutMasterId r:id="rId6"/>
  </p:handoutMasterIdLst>
  <p:sldIdLst>
    <p:sldId id="256" r:id="rId2"/>
    <p:sldId id="257" r:id="rId3"/>
    <p:sldId id="258" r:id="rId4"/>
  </p:sldIdLst>
  <p:sldSz cx="10058400" cy="15544800"/>
  <p:notesSz cx="6858000" cy="9144000"/>
  <p:defaultTextStyle>
    <a:defPPr>
      <a:defRPr lang="en-US"/>
    </a:defPPr>
    <a:lvl1pPr marL="0" algn="l" defTabSz="1097108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1pPr>
    <a:lvl2pPr marL="548554" algn="l" defTabSz="1097108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2pPr>
    <a:lvl3pPr marL="1097108" algn="l" defTabSz="1097108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3pPr>
    <a:lvl4pPr marL="1645662" algn="l" defTabSz="1097108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4pPr>
    <a:lvl5pPr marL="2194216" algn="l" defTabSz="1097108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5pPr>
    <a:lvl6pPr marL="2742771" algn="l" defTabSz="1097108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6pPr>
    <a:lvl7pPr marL="3291324" algn="l" defTabSz="1097108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7pPr>
    <a:lvl8pPr marL="3839878" algn="l" defTabSz="1097108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8pPr>
    <a:lvl9pPr marL="4388432" algn="l" defTabSz="1097108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1A26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20359"/>
    <p:restoredTop sz="94638"/>
  </p:normalViewPr>
  <p:slideViewPr>
    <p:cSldViewPr snapToGrid="0" snapToObjects="1">
      <p:cViewPr>
        <p:scale>
          <a:sx n="50" d="100"/>
          <a:sy n="50" d="100"/>
        </p:scale>
        <p:origin x="-2040" y="-336"/>
      </p:cViewPr>
      <p:guideLst>
        <p:guide orient="horz" pos="4896"/>
        <p:guide pos="316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6" Type="http://schemas.openxmlformats.org/officeDocument/2006/relationships/handoutMaster" Target="handoutMasters/handoutMaster1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E60688-A47D-DA40-A03E-FDE841648EF0}" type="datetime1">
              <a:rPr lang="en-US" smtClean="0"/>
              <a:t>6/30/17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E591A2-8006-FC4A-B249-4BDC61B7F0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817225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BEC93F-403D-6843-A19A-B1FFBF04B0AE}" type="datetime1">
              <a:rPr lang="en-US" smtClean="0"/>
              <a:t>6/30/17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320925" y="685800"/>
            <a:ext cx="22161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89BEBE-AAB3-9B40-835D-12B532429B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792943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548554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1pPr>
    <a:lvl2pPr marL="548554" algn="l" defTabSz="548554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2pPr>
    <a:lvl3pPr marL="1097108" algn="l" defTabSz="548554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3pPr>
    <a:lvl4pPr marL="1645662" algn="l" defTabSz="548554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4pPr>
    <a:lvl5pPr marL="2194216" algn="l" defTabSz="548554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5pPr>
    <a:lvl6pPr marL="2742771" algn="l" defTabSz="548554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3291324" algn="l" defTabSz="548554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3839878" algn="l" defTabSz="548554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4388432" algn="l" defTabSz="548554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ster Flush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228601" y="228602"/>
            <a:ext cx="9601199" cy="15087600"/>
          </a:xfrm>
          <a:prstGeom prst="rect">
            <a:avLst/>
          </a:prstGeom>
          <a:solidFill>
            <a:srgbClr val="1A274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Placeholder 11"/>
          <p:cNvSpPr>
            <a:spLocks noGrp="1"/>
          </p:cNvSpPr>
          <p:nvPr>
            <p:ph type="title" hasCustomPrompt="1"/>
          </p:nvPr>
        </p:nvSpPr>
        <p:spPr>
          <a:xfrm>
            <a:off x="1297366" y="1416987"/>
            <a:ext cx="8138736" cy="1580207"/>
          </a:xfrm>
          <a:prstGeom prst="rect">
            <a:avLst/>
          </a:prstGeom>
        </p:spPr>
        <p:txBody>
          <a:bodyPr vert="horz" lIns="109711" tIns="54855" rIns="109711" bIns="54855" rtlCol="0" anchor="t">
            <a:normAutofit/>
          </a:bodyPr>
          <a:lstStyle>
            <a:lvl1pPr>
              <a:lnSpc>
                <a:spcPct val="90000"/>
              </a:lnSpc>
              <a:defRPr sz="4800" baseline="0"/>
            </a:lvl1pPr>
          </a:lstStyle>
          <a:p>
            <a:r>
              <a:rPr lang="en-US" dirty="0" smtClean="0"/>
              <a:t>Title of STLCC Event Goes Above Photograph</a:t>
            </a:r>
            <a:endParaRPr lang="en-US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1" hasCustomPrompt="1"/>
          </p:nvPr>
        </p:nvSpPr>
        <p:spPr>
          <a:xfrm>
            <a:off x="1297363" y="12327026"/>
            <a:ext cx="8138737" cy="1363574"/>
          </a:xfrm>
          <a:prstGeom prst="rect">
            <a:avLst/>
          </a:prstGeom>
        </p:spPr>
        <p:txBody>
          <a:bodyPr vert="horz" lIns="109711" tIns="54855" rIns="109711" bIns="54855">
            <a:normAutofit/>
          </a:bodyPr>
          <a:lstStyle>
            <a:lvl1pPr>
              <a:defRPr sz="2100"/>
            </a:lvl1pPr>
          </a:lstStyle>
          <a:p>
            <a:pPr lvl="0"/>
            <a:r>
              <a:rPr lang="en-US" dirty="0" smtClean="0"/>
              <a:t>Event support copy goes here.</a:t>
            </a:r>
            <a:endParaRPr lang="en-US" dirty="0"/>
          </a:p>
        </p:txBody>
      </p:sp>
      <p:sp>
        <p:nvSpPr>
          <p:cNvPr id="5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297404" y="11102701"/>
            <a:ext cx="3617497" cy="1046073"/>
          </a:xfrm>
          <a:prstGeom prst="rect">
            <a:avLst/>
          </a:prstGeom>
        </p:spPr>
        <p:txBody>
          <a:bodyPr vert="horz" lIns="109711" tIns="54855" rIns="109711" bIns="54855">
            <a:normAutofit/>
          </a:bodyPr>
          <a:lstStyle>
            <a:lvl1pPr>
              <a:lnSpc>
                <a:spcPct val="100000"/>
              </a:lnSpc>
              <a:defRPr sz="2600" baseline="0">
                <a:solidFill>
                  <a:srgbClr val="00B3E3"/>
                </a:solidFill>
              </a:defRPr>
            </a:lvl1pPr>
          </a:lstStyle>
          <a:p>
            <a:pPr marL="0" marR="0" lvl="0" indent="0" algn="l" defTabSz="548554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 smtClean="0"/>
              <a:t>Wednesday, May 10</a:t>
            </a:r>
            <a:br>
              <a:rPr lang="en-US" dirty="0" smtClean="0"/>
            </a:br>
            <a:r>
              <a:rPr lang="en-US" dirty="0" smtClean="0"/>
              <a:t>11:30 a.m. to 2:00 p.m.</a:t>
            </a:r>
            <a:endParaRPr lang="en-US" dirty="0"/>
          </a:p>
        </p:txBody>
      </p:sp>
      <p:sp>
        <p:nvSpPr>
          <p:cNvPr id="9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5183605" y="11102701"/>
            <a:ext cx="4252496" cy="1046073"/>
          </a:xfrm>
          <a:prstGeom prst="rect">
            <a:avLst/>
          </a:prstGeom>
        </p:spPr>
        <p:txBody>
          <a:bodyPr vert="horz" lIns="109711" tIns="54855" rIns="109711" bIns="54855">
            <a:normAutofit/>
          </a:bodyPr>
          <a:lstStyle>
            <a:lvl1pPr>
              <a:lnSpc>
                <a:spcPct val="100000"/>
              </a:lnSpc>
              <a:defRPr sz="2600" baseline="0">
                <a:solidFill>
                  <a:srgbClr val="00B3E3"/>
                </a:solidFill>
              </a:defRPr>
            </a:lvl1pPr>
          </a:lstStyle>
          <a:p>
            <a:pPr marL="0" marR="0" lvl="0" indent="0" algn="l" defTabSz="548554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 smtClean="0"/>
              <a:t>STLCC </a:t>
            </a:r>
            <a:r>
              <a:rPr lang="mr-IN" dirty="0" smtClean="0"/>
              <a:t>–</a:t>
            </a:r>
            <a:r>
              <a:rPr lang="en-US" dirty="0" smtClean="0"/>
              <a:t> Florissant Valley</a:t>
            </a:r>
            <a:br>
              <a:rPr lang="en-US" dirty="0" smtClean="0"/>
            </a:br>
            <a:r>
              <a:rPr lang="en-US" dirty="0" smtClean="0"/>
              <a:t>Student Center, Room 200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1297404" y="3657599"/>
            <a:ext cx="8540334" cy="6891867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pic>
        <p:nvPicPr>
          <p:cNvPr id="4" name="Picture 3" descr="STLCC_School_Logo_WHT_FV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6304" y="14126856"/>
            <a:ext cx="3223796" cy="586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93747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ster Photo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228601" y="228602"/>
            <a:ext cx="9601199" cy="15087600"/>
          </a:xfrm>
          <a:prstGeom prst="rect">
            <a:avLst/>
          </a:prstGeom>
          <a:solidFill>
            <a:srgbClr val="1A274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Placeholder 11"/>
          <p:cNvSpPr>
            <a:spLocks noGrp="1"/>
          </p:cNvSpPr>
          <p:nvPr>
            <p:ph type="title" hasCustomPrompt="1"/>
          </p:nvPr>
        </p:nvSpPr>
        <p:spPr>
          <a:xfrm>
            <a:off x="1297404" y="9185814"/>
            <a:ext cx="8138736" cy="1738635"/>
          </a:xfrm>
          <a:prstGeom prst="rect">
            <a:avLst/>
          </a:prstGeom>
        </p:spPr>
        <p:txBody>
          <a:bodyPr vert="horz" lIns="109711" tIns="54855" rIns="109711" bIns="54855" rtlCol="0" anchor="t">
            <a:normAutofit/>
          </a:bodyPr>
          <a:lstStyle>
            <a:lvl1pPr>
              <a:lnSpc>
                <a:spcPct val="90000"/>
              </a:lnSpc>
              <a:defRPr sz="4800" baseline="0"/>
            </a:lvl1pPr>
          </a:lstStyle>
          <a:p>
            <a:r>
              <a:rPr lang="en-US" dirty="0" smtClean="0"/>
              <a:t>Title of STLCC Event Goes Under Photograph</a:t>
            </a:r>
            <a:endParaRPr lang="en-US" dirty="0"/>
          </a:p>
        </p:txBody>
      </p:sp>
      <p:sp>
        <p:nvSpPr>
          <p:cNvPr id="8" name="Text Placeholder 17"/>
          <p:cNvSpPr>
            <a:spLocks noGrp="1"/>
          </p:cNvSpPr>
          <p:nvPr>
            <p:ph type="body" sz="quarter" idx="11" hasCustomPrompt="1"/>
          </p:nvPr>
        </p:nvSpPr>
        <p:spPr>
          <a:xfrm>
            <a:off x="1297363" y="12148773"/>
            <a:ext cx="8138737" cy="1363574"/>
          </a:xfrm>
          <a:prstGeom prst="rect">
            <a:avLst/>
          </a:prstGeom>
        </p:spPr>
        <p:txBody>
          <a:bodyPr vert="horz" lIns="109711" tIns="54855" rIns="109711" bIns="54855">
            <a:normAutofit/>
          </a:bodyPr>
          <a:lstStyle>
            <a:lvl1pPr>
              <a:defRPr sz="2100"/>
            </a:lvl1pPr>
          </a:lstStyle>
          <a:p>
            <a:pPr lvl="0"/>
            <a:r>
              <a:rPr lang="en-US" dirty="0" smtClean="0"/>
              <a:t>Event support copy goes here.</a:t>
            </a:r>
            <a:endParaRPr lang="en-US" dirty="0"/>
          </a:p>
        </p:txBody>
      </p:sp>
      <p:sp>
        <p:nvSpPr>
          <p:cNvPr id="9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297404" y="10924448"/>
            <a:ext cx="3617497" cy="1046073"/>
          </a:xfrm>
          <a:prstGeom prst="rect">
            <a:avLst/>
          </a:prstGeom>
        </p:spPr>
        <p:txBody>
          <a:bodyPr vert="horz" lIns="109711" tIns="54855" rIns="109711" bIns="54855">
            <a:normAutofit/>
          </a:bodyPr>
          <a:lstStyle>
            <a:lvl1pPr>
              <a:lnSpc>
                <a:spcPct val="100000"/>
              </a:lnSpc>
              <a:defRPr sz="2600" baseline="0">
                <a:solidFill>
                  <a:srgbClr val="00B3E3"/>
                </a:solidFill>
              </a:defRPr>
            </a:lvl1pPr>
          </a:lstStyle>
          <a:p>
            <a:pPr marL="0" marR="0" lvl="0" indent="0" algn="l" defTabSz="548554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 smtClean="0"/>
              <a:t>Wednesday, May 10</a:t>
            </a:r>
            <a:br>
              <a:rPr lang="en-US" dirty="0" smtClean="0"/>
            </a:br>
            <a:r>
              <a:rPr lang="en-US" dirty="0" smtClean="0"/>
              <a:t>11:30 a.m. to 2:00 p.m.</a:t>
            </a:r>
            <a:endParaRPr lang="en-US" dirty="0"/>
          </a:p>
        </p:txBody>
      </p:sp>
      <p:sp>
        <p:nvSpPr>
          <p:cNvPr id="11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5183605" y="10924448"/>
            <a:ext cx="4252496" cy="1046073"/>
          </a:xfrm>
          <a:prstGeom prst="rect">
            <a:avLst/>
          </a:prstGeom>
        </p:spPr>
        <p:txBody>
          <a:bodyPr vert="horz" lIns="109711" tIns="54855" rIns="109711" bIns="54855">
            <a:normAutofit/>
          </a:bodyPr>
          <a:lstStyle>
            <a:lvl1pPr>
              <a:lnSpc>
                <a:spcPct val="100000"/>
              </a:lnSpc>
              <a:defRPr sz="2600" baseline="0">
                <a:solidFill>
                  <a:srgbClr val="00B3E3"/>
                </a:solidFill>
              </a:defRPr>
            </a:lvl1pPr>
          </a:lstStyle>
          <a:p>
            <a:pPr marL="0" marR="0" lvl="0" indent="0" algn="l" defTabSz="548554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 smtClean="0"/>
              <a:t>STLCC </a:t>
            </a:r>
            <a:r>
              <a:rPr lang="mr-IN" dirty="0" smtClean="0"/>
              <a:t>–</a:t>
            </a:r>
            <a:r>
              <a:rPr lang="en-US" dirty="0" smtClean="0"/>
              <a:t> Florissant Valley</a:t>
            </a:r>
            <a:br>
              <a:rPr lang="en-US" dirty="0" smtClean="0"/>
            </a:br>
            <a:r>
              <a:rPr lang="en-US" dirty="0" smtClean="0"/>
              <a:t>Student Center, Room 200</a:t>
            </a:r>
            <a:endParaRPr lang="en-US" dirty="0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234950" y="228600"/>
            <a:ext cx="9594850" cy="8227483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pic>
        <p:nvPicPr>
          <p:cNvPr id="14" name="Picture 13" descr="STLCC_School_Logo_WHT_FV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6304" y="14126856"/>
            <a:ext cx="3223796" cy="586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93082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ster Photo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234950" y="228600"/>
            <a:ext cx="9594850" cy="8227483"/>
          </a:xfrm>
          <a:prstGeom prst="rect">
            <a:avLst/>
          </a:prstGeom>
        </p:spPr>
        <p:txBody>
          <a:bodyPr vert="horz"/>
          <a:lstStyle>
            <a:lvl1pPr>
              <a:defRPr>
                <a:solidFill>
                  <a:srgbClr val="1A2648"/>
                </a:solidFill>
              </a:defRPr>
            </a:lvl1pPr>
          </a:lstStyle>
          <a:p>
            <a:r>
              <a:rPr lang="en-US" dirty="0" smtClean="0"/>
              <a:t>Picture</a:t>
            </a:r>
            <a:endParaRPr lang="en-US" dirty="0"/>
          </a:p>
        </p:txBody>
      </p:sp>
      <p:sp>
        <p:nvSpPr>
          <p:cNvPr id="7" name="Title Placeholder 11"/>
          <p:cNvSpPr>
            <a:spLocks noGrp="1"/>
          </p:cNvSpPr>
          <p:nvPr>
            <p:ph type="title" hasCustomPrompt="1"/>
          </p:nvPr>
        </p:nvSpPr>
        <p:spPr>
          <a:xfrm>
            <a:off x="1297404" y="9185814"/>
            <a:ext cx="8138736" cy="1738635"/>
          </a:xfrm>
          <a:prstGeom prst="rect">
            <a:avLst/>
          </a:prstGeom>
        </p:spPr>
        <p:txBody>
          <a:bodyPr vert="horz" lIns="109711" tIns="54855" rIns="109711" bIns="54855" rtlCol="0" anchor="t">
            <a:normAutofit/>
          </a:bodyPr>
          <a:lstStyle>
            <a:lvl1pPr>
              <a:lnSpc>
                <a:spcPct val="90000"/>
              </a:lnSpc>
              <a:defRPr sz="4800" baseline="0">
                <a:solidFill>
                  <a:srgbClr val="1A2648"/>
                </a:solidFill>
              </a:defRPr>
            </a:lvl1pPr>
          </a:lstStyle>
          <a:p>
            <a:r>
              <a:rPr lang="en-US" dirty="0" smtClean="0"/>
              <a:t>Title of STLCC Event Goes </a:t>
            </a:r>
            <a:r>
              <a:rPr lang="en-US" dirty="0" smtClean="0"/>
              <a:t>Under </a:t>
            </a:r>
            <a:r>
              <a:rPr lang="en-US" dirty="0" smtClean="0"/>
              <a:t>Photograph</a:t>
            </a:r>
            <a:endParaRPr lang="en-US" dirty="0"/>
          </a:p>
        </p:txBody>
      </p:sp>
      <p:sp>
        <p:nvSpPr>
          <p:cNvPr id="8" name="Text Placeholder 17"/>
          <p:cNvSpPr>
            <a:spLocks noGrp="1"/>
          </p:cNvSpPr>
          <p:nvPr>
            <p:ph type="body" sz="quarter" idx="11" hasCustomPrompt="1"/>
          </p:nvPr>
        </p:nvSpPr>
        <p:spPr>
          <a:xfrm>
            <a:off x="1297363" y="12148773"/>
            <a:ext cx="8138737" cy="1363574"/>
          </a:xfrm>
          <a:prstGeom prst="rect">
            <a:avLst/>
          </a:prstGeom>
        </p:spPr>
        <p:txBody>
          <a:bodyPr vert="horz" lIns="109711" tIns="54855" rIns="109711" bIns="54855">
            <a:normAutofit/>
          </a:bodyPr>
          <a:lstStyle>
            <a:lvl1pPr>
              <a:defRPr sz="2100">
                <a:solidFill>
                  <a:srgbClr val="1A2648"/>
                </a:solidFill>
              </a:defRPr>
            </a:lvl1pPr>
          </a:lstStyle>
          <a:p>
            <a:pPr lvl="0"/>
            <a:r>
              <a:rPr lang="en-US" dirty="0" smtClean="0"/>
              <a:t>Event support copy goes here.</a:t>
            </a:r>
            <a:endParaRPr lang="en-US" dirty="0"/>
          </a:p>
        </p:txBody>
      </p:sp>
      <p:sp>
        <p:nvSpPr>
          <p:cNvPr id="9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297404" y="10924448"/>
            <a:ext cx="3617497" cy="1046073"/>
          </a:xfrm>
          <a:prstGeom prst="rect">
            <a:avLst/>
          </a:prstGeom>
        </p:spPr>
        <p:txBody>
          <a:bodyPr vert="horz" lIns="109711" tIns="54855" rIns="109711" bIns="54855">
            <a:normAutofit/>
          </a:bodyPr>
          <a:lstStyle>
            <a:lvl1pPr>
              <a:lnSpc>
                <a:spcPct val="100000"/>
              </a:lnSpc>
              <a:defRPr sz="2600" baseline="0">
                <a:solidFill>
                  <a:srgbClr val="00B3E3"/>
                </a:solidFill>
              </a:defRPr>
            </a:lvl1pPr>
          </a:lstStyle>
          <a:p>
            <a:pPr marL="0" marR="0" lvl="0" indent="0" algn="l" defTabSz="548554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 smtClean="0"/>
              <a:t>Wednesday, May 10</a:t>
            </a:r>
            <a:br>
              <a:rPr lang="en-US" dirty="0" smtClean="0"/>
            </a:br>
            <a:r>
              <a:rPr lang="en-US" dirty="0" smtClean="0"/>
              <a:t>11:30 a.m. to 2:00 p.m.</a:t>
            </a:r>
            <a:endParaRPr lang="en-US" dirty="0"/>
          </a:p>
        </p:txBody>
      </p:sp>
      <p:sp>
        <p:nvSpPr>
          <p:cNvPr id="11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5183605" y="10924448"/>
            <a:ext cx="4252496" cy="1046073"/>
          </a:xfrm>
          <a:prstGeom prst="rect">
            <a:avLst/>
          </a:prstGeom>
        </p:spPr>
        <p:txBody>
          <a:bodyPr vert="horz" lIns="109711" tIns="54855" rIns="109711" bIns="54855">
            <a:normAutofit/>
          </a:bodyPr>
          <a:lstStyle>
            <a:lvl1pPr>
              <a:lnSpc>
                <a:spcPct val="100000"/>
              </a:lnSpc>
              <a:defRPr sz="2600" baseline="0">
                <a:solidFill>
                  <a:srgbClr val="00B3E3"/>
                </a:solidFill>
              </a:defRPr>
            </a:lvl1pPr>
          </a:lstStyle>
          <a:p>
            <a:pPr marL="0" marR="0" lvl="0" indent="0" algn="l" defTabSz="548554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 smtClean="0"/>
              <a:t>STLCC </a:t>
            </a:r>
            <a:r>
              <a:rPr lang="mr-IN" dirty="0" smtClean="0"/>
              <a:t>–</a:t>
            </a:r>
            <a:r>
              <a:rPr lang="en-US" dirty="0" smtClean="0"/>
              <a:t> Florissant Valley</a:t>
            </a:r>
            <a:br>
              <a:rPr lang="en-US" dirty="0" smtClean="0"/>
            </a:br>
            <a:r>
              <a:rPr lang="en-US" dirty="0" smtClean="0"/>
              <a:t>Student Center, Room 200</a:t>
            </a:r>
            <a:endParaRPr lang="en-US" dirty="0"/>
          </a:p>
        </p:txBody>
      </p:sp>
      <p:pic>
        <p:nvPicPr>
          <p:cNvPr id="14" name="Picture 13" descr="stlcc_logo_lg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8704" y="14279256"/>
            <a:ext cx="4646196" cy="516244"/>
          </a:xfrm>
          <a:prstGeom prst="rect">
            <a:avLst/>
          </a:prstGeom>
        </p:spPr>
      </p:pic>
      <p:sp>
        <p:nvSpPr>
          <p:cNvPr id="10" name="Rectangle 9"/>
          <p:cNvSpPr/>
          <p:nvPr userDrawn="1"/>
        </p:nvSpPr>
        <p:spPr>
          <a:xfrm>
            <a:off x="228601" y="14279256"/>
            <a:ext cx="9601199" cy="1036946"/>
          </a:xfrm>
          <a:prstGeom prst="rect">
            <a:avLst/>
          </a:prstGeom>
          <a:solidFill>
            <a:srgbClr val="1A274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 descr="STLCC_School_Logo_WHT_FV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6304" y="14514924"/>
            <a:ext cx="3223796" cy="586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09666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55904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</p:sldLayoutIdLst>
  <p:hf hdr="0" ftr="0"/>
  <p:txStyles>
    <p:titleStyle>
      <a:lvl1pPr algn="l" defTabSz="548554" rtl="0" eaLnBrk="1" latinLnBrk="0" hangingPunct="1">
        <a:spcBef>
          <a:spcPct val="0"/>
        </a:spcBef>
        <a:buNone/>
        <a:defRPr sz="53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 indent="0" algn="l" defTabSz="548554" rtl="0" eaLnBrk="1" latinLnBrk="0" hangingPunct="1">
        <a:spcBef>
          <a:spcPct val="20000"/>
        </a:spcBef>
        <a:buFont typeface="Arial"/>
        <a:buNone/>
        <a:defRPr sz="3800" kern="1200" baseline="0">
          <a:solidFill>
            <a:schemeClr val="bg1"/>
          </a:solidFill>
          <a:latin typeface="+mn-lt"/>
          <a:ea typeface="+mn-ea"/>
          <a:cs typeface="+mn-cs"/>
        </a:defRPr>
      </a:lvl1pPr>
      <a:lvl2pPr marL="891400" indent="-342847" algn="l" defTabSz="548554" rtl="0" eaLnBrk="1" latinLnBrk="0" hangingPunct="1">
        <a:spcBef>
          <a:spcPct val="20000"/>
        </a:spcBef>
        <a:buFont typeface="Arial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385" indent="-274277" algn="l" defTabSz="548554" rtl="0" eaLnBrk="1" latinLnBrk="0" hangingPunct="1">
        <a:spcBef>
          <a:spcPct val="20000"/>
        </a:spcBef>
        <a:buFont typeface="Arial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19939" indent="-274277" algn="l" defTabSz="548554" rtl="0" eaLnBrk="1" latinLnBrk="0" hangingPunct="1">
        <a:spcBef>
          <a:spcPct val="20000"/>
        </a:spcBef>
        <a:buFont typeface="Arial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68493" indent="-274277" algn="l" defTabSz="548554" rtl="0" eaLnBrk="1" latinLnBrk="0" hangingPunct="1">
        <a:spcBef>
          <a:spcPct val="20000"/>
        </a:spcBef>
        <a:buFont typeface="Arial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17047" indent="-274277" algn="l" defTabSz="548554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65601" indent="-274277" algn="l" defTabSz="548554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114155" indent="-274277" algn="l" defTabSz="548554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62708" indent="-274277" algn="l" defTabSz="548554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48554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48554" algn="l" defTabSz="548554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097108" algn="l" defTabSz="548554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645662" algn="l" defTabSz="548554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194216" algn="l" defTabSz="548554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42771" algn="l" defTabSz="548554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91324" algn="l" defTabSz="548554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839878" algn="l" defTabSz="548554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388432" algn="l" defTabSz="548554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1522035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40613446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icture Placeholder 20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9665592"/>
      </p:ext>
    </p:extLst>
  </p:cSld>
  <p:clrMapOvr>
    <a:masterClrMapping/>
  </p:clrMapOvr>
</p:sld>
</file>

<file path=ppt/theme/theme1.xml><?xml version="1.0" encoding="utf-8"?>
<a:theme xmlns:a="http://schemas.openxmlformats.org/drawingml/2006/main" name="Poster BKGD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1028</TotalTime>
  <Words>0</Words>
  <Application>Microsoft Macintosh PowerPoint</Application>
  <PresentationFormat>Custom</PresentationFormat>
  <Paragraphs>0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Poster BKGD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Travis Brown</cp:lastModifiedBy>
  <cp:revision>87</cp:revision>
  <dcterms:created xsi:type="dcterms:W3CDTF">2016-07-29T21:27:36Z</dcterms:created>
  <dcterms:modified xsi:type="dcterms:W3CDTF">2017-06-30T15:59:34Z</dcterms:modified>
</cp:coreProperties>
</file>