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  <p:sldMasterId id="2147483660" r:id="rId2"/>
    <p:sldMasterId id="2147483648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9" r:id="rId5"/>
    <p:sldId id="260" r:id="rId6"/>
    <p:sldId id="261" r:id="rId7"/>
    <p:sldId id="262" r:id="rId8"/>
    <p:sldId id="263" r:id="rId9"/>
    <p:sldId id="258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57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50"/>
    <p:restoredTop sz="94613"/>
  </p:normalViewPr>
  <p:slideViewPr>
    <p:cSldViewPr snapToGrid="0" snapToObjects="1">
      <p:cViewPr>
        <p:scale>
          <a:sx n="75" d="100"/>
          <a:sy n="75" d="100"/>
        </p:scale>
        <p:origin x="488" y="1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7/10/17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7/10/17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74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51651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3640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75057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702465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942" y="1825625"/>
            <a:ext cx="11364879" cy="4176164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B3E3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89194FF-AC18-1040-8507-BBD280313A4D}" type="datetime1">
              <a:rPr lang="en-US" smtClean="0"/>
              <a:t>7/10/17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82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9012" y="1825625"/>
            <a:ext cx="5370022" cy="419279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5164" y="1825625"/>
            <a:ext cx="5785658" cy="419279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B3E3"/>
                </a:solidFill>
              </a:defRPr>
            </a:lvl1pPr>
            <a:lvl2pPr>
              <a:defRPr baseline="0">
                <a:solidFill>
                  <a:srgbClr val="003A70"/>
                </a:solidFill>
              </a:defRPr>
            </a:lvl2pPr>
            <a:lvl3pPr>
              <a:defRPr baseline="0">
                <a:solidFill>
                  <a:srgbClr val="003A70"/>
                </a:solidFill>
              </a:defRPr>
            </a:lvl3pPr>
            <a:lvl4pPr>
              <a:defRPr baseline="0">
                <a:solidFill>
                  <a:srgbClr val="003A70"/>
                </a:solidFill>
              </a:defRPr>
            </a:lvl4pPr>
            <a:lvl5pPr>
              <a:defRPr baseline="0">
                <a:solidFill>
                  <a:srgbClr val="003A7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788CD58-40C7-0F41-8333-EF7BAE24AFA7}" type="datetime1">
              <a:rPr lang="en-US" smtClean="0"/>
              <a:t>7/10/17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404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842599"/>
            <a:ext cx="6172200" cy="3910118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rgbClr val="00B3E3"/>
                </a:solidFill>
              </a:defRPr>
            </a:lvl1pPr>
            <a:lvl2pPr>
              <a:defRPr sz="2800" baseline="0">
                <a:solidFill>
                  <a:srgbClr val="003A70"/>
                </a:solidFill>
              </a:defRPr>
            </a:lvl2pPr>
            <a:lvl3pPr>
              <a:defRPr sz="2400" baseline="0">
                <a:solidFill>
                  <a:srgbClr val="003A70"/>
                </a:solidFill>
              </a:defRPr>
            </a:lvl3pPr>
            <a:lvl4pPr>
              <a:defRPr sz="2000" baseline="0">
                <a:solidFill>
                  <a:srgbClr val="003A70"/>
                </a:solidFill>
              </a:defRPr>
            </a:lvl4pPr>
            <a:lvl5pPr>
              <a:defRPr sz="2000" baseline="0">
                <a:solidFill>
                  <a:srgbClr val="003A7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42667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3A7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DAAD8491-F0F9-4343-9C22-8B82082FDC4F}" type="datetime1">
              <a:rPr lang="en-US" smtClean="0"/>
              <a:t>7/10/17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705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828304"/>
            <a:ext cx="6172200" cy="4201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00B3E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28304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rgbClr val="003A70"/>
                </a:solidFill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582332" y="119344"/>
            <a:ext cx="9159717" cy="10095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4572805F-83D0-C542-AA07-576536020293}" type="datetime1">
              <a:rPr lang="en-US" smtClean="0"/>
              <a:t>7/10/17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5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80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94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6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5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1282746" y="1036929"/>
            <a:ext cx="4889981" cy="177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Title of PowerPoint Goes Here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82745" y="3034992"/>
            <a:ext cx="4889981" cy="1373538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pPr lvl="0"/>
            <a:r>
              <a:rPr lang="en-US" dirty="0" smtClean="0"/>
              <a:t>Sub-title Goes Here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1282699" y="4676585"/>
            <a:ext cx="4035005" cy="57785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en-US" dirty="0" smtClean="0"/>
              <a:t>1/1/2017</a:t>
            </a:r>
            <a:endParaRPr lang="en-US" dirty="0"/>
          </a:p>
        </p:txBody>
      </p:sp>
      <p:pic>
        <p:nvPicPr>
          <p:cNvPr id="2" name="Picture 1" descr="stlcc_logo_l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42" y="5849251"/>
            <a:ext cx="3929762" cy="4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89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con_large.png"/>
          <p:cNvPicPr>
            <a:picLocks noChangeAspect="1"/>
          </p:cNvPicPr>
          <p:nvPr userDrawn="1"/>
        </p:nvPicPr>
        <p:blipFill>
          <a:blip r:embed="rId2">
            <a:alphaModFix am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0" y="452967"/>
            <a:ext cx="5939366" cy="5939366"/>
          </a:xfrm>
          <a:prstGeom prst="rect">
            <a:avLst/>
          </a:prstGeom>
        </p:spPr>
      </p:pic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21422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95549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9" name="Title Placeholder 11"/>
          <p:cNvSpPr txBox="1">
            <a:spLocks/>
          </p:cNvSpPr>
          <p:nvPr userDrawn="1"/>
        </p:nvSpPr>
        <p:spPr>
          <a:xfrm>
            <a:off x="1282747" y="1656394"/>
            <a:ext cx="4303426" cy="3578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Divider 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31216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theme" Target="../theme/theme3.xml"/><Relationship Id="rId6" Type="http://schemas.openxmlformats.org/officeDocument/2006/relationships/image" Target="../media/image1.jpg"/><Relationship Id="rId7" Type="http://schemas.openxmlformats.org/officeDocument/2006/relationships/image" Target="../media/image15.jp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76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lcc_content_bkg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Date Placeholder 1"/>
          <p:cNvSpPr>
            <a:spLocks noGrp="1"/>
          </p:cNvSpPr>
          <p:nvPr>
            <p:ph type="dt" sz="half" idx="2"/>
          </p:nvPr>
        </p:nvSpPr>
        <p:spPr>
          <a:xfrm>
            <a:off x="9355666" y="6412794"/>
            <a:ext cx="1286933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fld id="{1CA5B4FD-C35D-BF42-9532-C0CCB9A226F8}" type="datetime1">
              <a:rPr lang="en-US" smtClean="0"/>
              <a:t>7/10/17</a:t>
            </a:fld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0823221" y="6412794"/>
            <a:ext cx="918827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algn="r"/>
            <a:fld id="{65416517-355B-9442-B100-8D7A5C6B309B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84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6" r:id="rId3"/>
    <p:sldLayoutId id="2147483657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2">
              <a:lumMod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32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88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9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2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632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15</a:t>
            </a:fld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7B63D6B-905F-6C41-B75F-7BB3DD52F2DA}" type="datetime1">
              <a:rPr lang="en-US" smtClean="0"/>
              <a:t>7/10/17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38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16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AAD8491-F0F9-4343-9C22-8B82082FDC4F}" type="datetime1">
              <a:rPr lang="en-US" smtClean="0"/>
              <a:t>7/10/17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706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65416517-355B-9442-B100-8D7A5C6B309B}" type="slidenum">
              <a:rPr lang="en-US" smtClean="0"/>
              <a:pPr algn="r"/>
              <a:t>17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572805F-83D0-C542-AA07-576536020293}" type="datetime1">
              <a:rPr lang="en-US" smtClean="0"/>
              <a:t>7/10/17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535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7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922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19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832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816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669265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">
  <a:themeElements>
    <a:clrScheme name="STLCC">
      <a:dk1>
        <a:srgbClr val="1B274A"/>
      </a:dk1>
      <a:lt1>
        <a:srgbClr val="FFFFFF"/>
      </a:lt1>
      <a:dk2>
        <a:srgbClr val="0070B2"/>
      </a:dk2>
      <a:lt2>
        <a:srgbClr val="E7E6E6"/>
      </a:lt2>
      <a:accent1>
        <a:srgbClr val="00A0D6"/>
      </a:accent1>
      <a:accent2>
        <a:srgbClr val="42B3DC"/>
      </a:accent2>
      <a:accent3>
        <a:srgbClr val="333C45"/>
      </a:accent3>
      <a:accent4>
        <a:srgbClr val="5CAC34"/>
      </a:accent4>
      <a:accent5>
        <a:srgbClr val="009A8B"/>
      </a:accent5>
      <a:accent6>
        <a:srgbClr val="DF6421"/>
      </a:accent6>
      <a:hlink>
        <a:srgbClr val="41B3DC"/>
      </a:hlink>
      <a:folHlink>
        <a:srgbClr val="0070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vider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ontent Slide">
  <a:themeElements>
    <a:clrScheme name="STLCC">
      <a:dk1>
        <a:srgbClr val="1B274A"/>
      </a:dk1>
      <a:lt1>
        <a:srgbClr val="FFFFFF"/>
      </a:lt1>
      <a:dk2>
        <a:srgbClr val="0070B2"/>
      </a:dk2>
      <a:lt2>
        <a:srgbClr val="E7E6E6"/>
      </a:lt2>
      <a:accent1>
        <a:srgbClr val="00A0D6"/>
      </a:accent1>
      <a:accent2>
        <a:srgbClr val="42B3DC"/>
      </a:accent2>
      <a:accent3>
        <a:srgbClr val="333C45"/>
      </a:accent3>
      <a:accent4>
        <a:srgbClr val="5CAC34"/>
      </a:accent4>
      <a:accent5>
        <a:srgbClr val="009A8B"/>
      </a:accent5>
      <a:accent6>
        <a:srgbClr val="DF6421"/>
      </a:accent6>
      <a:hlink>
        <a:srgbClr val="41B3DC"/>
      </a:hlink>
      <a:folHlink>
        <a:srgbClr val="0070B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</TotalTime>
  <Words>6</Words>
  <Application>Microsoft Macintosh PowerPoint</Application>
  <PresentationFormat>Widescreen</PresentationFormat>
  <Paragraphs>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Arial</vt:lpstr>
      <vt:lpstr>Title Slide</vt:lpstr>
      <vt:lpstr>Divider Slide</vt:lpstr>
      <vt:lpstr>Content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61</cp:revision>
  <dcterms:created xsi:type="dcterms:W3CDTF">2016-07-29T21:27:36Z</dcterms:created>
  <dcterms:modified xsi:type="dcterms:W3CDTF">2017-07-11T15:16:35Z</dcterms:modified>
</cp:coreProperties>
</file>