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58" r:id="rId1"/>
    <p:sldMasterId id="2147483660" r:id="rId2"/>
    <p:sldMasterId id="2147483648" r:id="rId3"/>
  </p:sldMasterIdLst>
  <p:notesMasterIdLst>
    <p:notesMasterId r:id="rId7"/>
  </p:notesMasterIdLst>
  <p:handoutMasterIdLst>
    <p:handoutMasterId r:id="rId8"/>
  </p:handoutMasterIdLst>
  <p:sldIdLst>
    <p:sldId id="256" r:id="rId4"/>
    <p:sldId id="257" r:id="rId5"/>
    <p:sldId id="258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2C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359"/>
    <p:restoredTop sz="94638"/>
  </p:normalViewPr>
  <p:slideViewPr>
    <p:cSldViewPr snapToGrid="0" snapToObjects="1">
      <p:cViewPr varScale="1">
        <p:scale>
          <a:sx n="87" d="100"/>
          <a:sy n="87" d="100"/>
        </p:scale>
        <p:origin x="-112" y="-8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8" Type="http://schemas.openxmlformats.org/officeDocument/2006/relationships/handoutMaster" Target="handoutMasters/handoutMaster1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E60688-A47D-DA40-A03E-FDE841648EF0}" type="datetime1">
              <a:rPr lang="en-US" smtClean="0"/>
              <a:t>6/29/17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E591A2-8006-FC4A-B249-4BDC61B7F0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17225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BEC93F-403D-6843-A19A-B1FFBF04B0AE}" type="datetime1">
              <a:rPr lang="en-US" smtClean="0"/>
              <a:t>6/29/17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89BEBE-AAB3-9B40-835D-12B532429B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92943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1"/>
          <p:cNvSpPr>
            <a:spLocks noGrp="1"/>
          </p:cNvSpPr>
          <p:nvPr>
            <p:ph type="title" hasCustomPrompt="1"/>
          </p:nvPr>
        </p:nvSpPr>
        <p:spPr>
          <a:xfrm>
            <a:off x="1132319" y="1036929"/>
            <a:ext cx="4889981" cy="177093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 baseline="0">
                <a:solidFill>
                  <a:srgbClr val="162C5B"/>
                </a:solidFill>
              </a:defRPr>
            </a:lvl1pPr>
          </a:lstStyle>
          <a:p>
            <a:r>
              <a:rPr lang="en-US" dirty="0" smtClean="0"/>
              <a:t>Title of PowerPoint Goes Here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2318" y="3034992"/>
            <a:ext cx="4889981" cy="1373538"/>
          </a:xfrm>
          <a:prstGeom prst="rect">
            <a:avLst/>
          </a:prstGeom>
        </p:spPr>
        <p:txBody>
          <a:bodyPr vert="horz"/>
          <a:lstStyle>
            <a:lvl1pPr>
              <a:defRPr baseline="0">
                <a:solidFill>
                  <a:srgbClr val="162C5B"/>
                </a:solidFill>
              </a:defRPr>
            </a:lvl1pPr>
          </a:lstStyle>
          <a:p>
            <a:pPr lvl="0"/>
            <a:r>
              <a:rPr lang="en-US" dirty="0" smtClean="0"/>
              <a:t>Sub-title Goes Here</a:t>
            </a: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1132272" y="4676585"/>
            <a:ext cx="4035005" cy="577850"/>
          </a:xfrm>
          <a:prstGeom prst="rect">
            <a:avLst/>
          </a:prstGeom>
        </p:spPr>
        <p:txBody>
          <a:bodyPr vert="horz"/>
          <a:lstStyle>
            <a:lvl1pPr>
              <a:defRPr sz="1800">
                <a:solidFill>
                  <a:srgbClr val="162C5B"/>
                </a:solidFill>
              </a:defRPr>
            </a:lvl1pPr>
          </a:lstStyle>
          <a:p>
            <a:pPr lvl="0"/>
            <a:r>
              <a:rPr lang="en-US" dirty="0" smtClean="0"/>
              <a:t>1/1/2017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9374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0823221" y="6412794"/>
            <a:ext cx="918827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algn="r"/>
            <a:fld id="{65416517-355B-9442-B100-8D7A5C6B309B}" type="slidenum">
              <a:rPr lang="en-US" smtClean="0"/>
              <a:pPr algn="r"/>
              <a:t>‹#›</a:t>
            </a:fld>
            <a:endParaRPr lang="en-US" dirty="0"/>
          </a:p>
        </p:txBody>
      </p:sp>
      <p:sp>
        <p:nvSpPr>
          <p:cNvPr id="9" name="Title Placeholder 11"/>
          <p:cNvSpPr txBox="1">
            <a:spLocks/>
          </p:cNvSpPr>
          <p:nvPr userDrawn="1"/>
        </p:nvSpPr>
        <p:spPr>
          <a:xfrm>
            <a:off x="1282747" y="3199830"/>
            <a:ext cx="4303426" cy="357808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Divider Slide Title Goes Here</a:t>
            </a:r>
          </a:p>
        </p:txBody>
      </p:sp>
      <p:pic>
        <p:nvPicPr>
          <p:cNvPr id="2" name="Picture 1" descr="white_icon_only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597" y="1623547"/>
            <a:ext cx="1091184" cy="1091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4220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5942" y="1825625"/>
            <a:ext cx="11364879" cy="4176164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B3E3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baseline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 baseline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 baseline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defRPr baseline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582332" y="119344"/>
            <a:ext cx="9159717" cy="100954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0823221" y="6412794"/>
            <a:ext cx="91882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pPr algn="r"/>
            <a:fld id="{65416517-355B-9442-B100-8D7A5C6B309B}" type="slidenum">
              <a:rPr lang="en-US" smtClean="0"/>
              <a:pPr algn="r"/>
              <a:t>‹#›</a:t>
            </a:fld>
            <a:endParaRPr lang="en-US" dirty="0"/>
          </a:p>
        </p:txBody>
      </p:sp>
      <p:sp>
        <p:nvSpPr>
          <p:cNvPr id="12" name="Date Placeholder 1"/>
          <p:cNvSpPr>
            <a:spLocks noGrp="1"/>
          </p:cNvSpPr>
          <p:nvPr>
            <p:ph type="dt" sz="half" idx="2"/>
          </p:nvPr>
        </p:nvSpPr>
        <p:spPr>
          <a:xfrm>
            <a:off x="9355666" y="6412794"/>
            <a:ext cx="1286933" cy="365125"/>
          </a:xfrm>
          <a:prstGeom prst="rect">
            <a:avLst/>
          </a:prstGeom>
        </p:spPr>
        <p:txBody>
          <a:bodyPr/>
          <a:lstStyle>
            <a:lvl1pPr algn="r">
              <a:defRPr sz="1400">
                <a:solidFill>
                  <a:schemeClr val="bg1"/>
                </a:solidFill>
                <a:latin typeface="+mj-lt"/>
              </a:defRPr>
            </a:lvl1pPr>
          </a:lstStyle>
          <a:p>
            <a:fld id="{D89194FF-AC18-1040-8507-BBD280313A4D}" type="datetime1">
              <a:rPr lang="en-US" smtClean="0"/>
              <a:t>6/29/17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83825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9012" y="1825625"/>
            <a:ext cx="5370022" cy="419279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baseline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 baseline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 baseline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defRPr baseline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5164" y="1825625"/>
            <a:ext cx="5785658" cy="419279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B3E3"/>
                </a:solidFill>
              </a:defRPr>
            </a:lvl1pPr>
            <a:lvl2pPr>
              <a:defRPr baseline="0">
                <a:solidFill>
                  <a:srgbClr val="003A70"/>
                </a:solidFill>
              </a:defRPr>
            </a:lvl2pPr>
            <a:lvl3pPr>
              <a:defRPr baseline="0">
                <a:solidFill>
                  <a:srgbClr val="003A70"/>
                </a:solidFill>
              </a:defRPr>
            </a:lvl3pPr>
            <a:lvl4pPr>
              <a:defRPr baseline="0">
                <a:solidFill>
                  <a:srgbClr val="003A70"/>
                </a:solidFill>
              </a:defRPr>
            </a:lvl4pPr>
            <a:lvl5pPr>
              <a:defRPr baseline="0">
                <a:solidFill>
                  <a:srgbClr val="003A7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10823221" y="6412794"/>
            <a:ext cx="918827" cy="365125"/>
          </a:xfrm>
          <a:prstGeom prst="rect">
            <a:avLst/>
          </a:prstGeom>
        </p:spPr>
        <p:txBody>
          <a:bodyPr/>
          <a:lstStyle/>
          <a:p>
            <a:pPr algn="r"/>
            <a:fld id="{65416517-355B-9442-B100-8D7A5C6B309B}" type="slidenum">
              <a:rPr lang="en-US" smtClean="0"/>
              <a:pPr algn="r"/>
              <a:t>‹#›</a:t>
            </a:fld>
            <a:endParaRPr lang="en-US" dirty="0"/>
          </a:p>
        </p:txBody>
      </p:sp>
      <p:sp>
        <p:nvSpPr>
          <p:cNvPr id="10" name="Date Placeholder 1"/>
          <p:cNvSpPr>
            <a:spLocks noGrp="1"/>
          </p:cNvSpPr>
          <p:nvPr>
            <p:ph type="dt" sz="half" idx="12"/>
          </p:nvPr>
        </p:nvSpPr>
        <p:spPr>
          <a:xfrm>
            <a:off x="9355666" y="6412794"/>
            <a:ext cx="1286933" cy="365125"/>
          </a:xfrm>
          <a:prstGeom prst="rect">
            <a:avLst/>
          </a:prstGeom>
        </p:spPr>
        <p:txBody>
          <a:bodyPr/>
          <a:lstStyle>
            <a:lvl1pPr algn="r">
              <a:defRPr sz="1400">
                <a:solidFill>
                  <a:schemeClr val="bg1"/>
                </a:solidFill>
                <a:latin typeface="+mj-lt"/>
              </a:defRPr>
            </a:lvl1pPr>
          </a:lstStyle>
          <a:p>
            <a:fld id="{D788CD58-40C7-0F41-8333-EF7BAE24AFA7}" type="datetime1">
              <a:rPr lang="en-US" smtClean="0"/>
              <a:t>6/29/17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2582332" y="119344"/>
            <a:ext cx="9159717" cy="100954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4049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1842599"/>
            <a:ext cx="6172200" cy="3910118"/>
          </a:xfrm>
          <a:prstGeom prst="rect">
            <a:avLst/>
          </a:prstGeom>
        </p:spPr>
        <p:txBody>
          <a:bodyPr/>
          <a:lstStyle>
            <a:lvl1pPr>
              <a:defRPr sz="3200" baseline="0">
                <a:solidFill>
                  <a:srgbClr val="00B3E3"/>
                </a:solidFill>
              </a:defRPr>
            </a:lvl1pPr>
            <a:lvl2pPr>
              <a:defRPr sz="2800" baseline="0">
                <a:solidFill>
                  <a:srgbClr val="003A70"/>
                </a:solidFill>
              </a:defRPr>
            </a:lvl2pPr>
            <a:lvl3pPr>
              <a:defRPr sz="2400" baseline="0">
                <a:solidFill>
                  <a:srgbClr val="003A70"/>
                </a:solidFill>
              </a:defRPr>
            </a:lvl3pPr>
            <a:lvl4pPr>
              <a:defRPr sz="2000" baseline="0">
                <a:solidFill>
                  <a:srgbClr val="003A70"/>
                </a:solidFill>
              </a:defRPr>
            </a:lvl4pPr>
            <a:lvl5pPr>
              <a:defRPr sz="2000" baseline="0">
                <a:solidFill>
                  <a:srgbClr val="003A70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1842667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aseline="0">
                <a:solidFill>
                  <a:srgbClr val="003A70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10823221" y="6412794"/>
            <a:ext cx="918827" cy="365125"/>
          </a:xfrm>
          <a:prstGeom prst="rect">
            <a:avLst/>
          </a:prstGeom>
        </p:spPr>
        <p:txBody>
          <a:bodyPr/>
          <a:lstStyle/>
          <a:p>
            <a:pPr algn="r"/>
            <a:fld id="{65416517-355B-9442-B100-8D7A5C6B309B}" type="slidenum">
              <a:rPr lang="en-US" smtClean="0"/>
              <a:pPr algn="r"/>
              <a:t>‹#›</a:t>
            </a:fld>
            <a:endParaRPr lang="en-US" dirty="0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582332" y="119344"/>
            <a:ext cx="9159717" cy="100954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Date Placeholder 1"/>
          <p:cNvSpPr>
            <a:spLocks noGrp="1"/>
          </p:cNvSpPr>
          <p:nvPr>
            <p:ph type="dt" sz="half" idx="12"/>
          </p:nvPr>
        </p:nvSpPr>
        <p:spPr>
          <a:xfrm>
            <a:off x="9355666" y="6412794"/>
            <a:ext cx="1286933" cy="365125"/>
          </a:xfrm>
          <a:prstGeom prst="rect">
            <a:avLst/>
          </a:prstGeom>
        </p:spPr>
        <p:txBody>
          <a:bodyPr/>
          <a:lstStyle>
            <a:lvl1pPr algn="r">
              <a:defRPr sz="1400">
                <a:solidFill>
                  <a:schemeClr val="bg1"/>
                </a:solidFill>
                <a:latin typeface="+mj-lt"/>
              </a:defRPr>
            </a:lvl1pPr>
          </a:lstStyle>
          <a:p>
            <a:fld id="{DAAD8491-F0F9-4343-9C22-8B82082FDC4F}" type="datetime1">
              <a:rPr lang="en-US" smtClean="0"/>
              <a:t>6/29/17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27053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1828304"/>
            <a:ext cx="6172200" cy="42011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rgbClr val="00B3E3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1828304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aseline="0">
                <a:solidFill>
                  <a:srgbClr val="003A70"/>
                </a:solidFill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582332" y="119344"/>
            <a:ext cx="9159717" cy="100954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10823221" y="6412794"/>
            <a:ext cx="918827" cy="365125"/>
          </a:xfrm>
          <a:prstGeom prst="rect">
            <a:avLst/>
          </a:prstGeom>
        </p:spPr>
        <p:txBody>
          <a:bodyPr/>
          <a:lstStyle/>
          <a:p>
            <a:pPr algn="r"/>
            <a:fld id="{65416517-355B-9442-B100-8D7A5C6B309B}" type="slidenum">
              <a:rPr lang="en-US" smtClean="0"/>
              <a:pPr algn="r"/>
              <a:t>‹#›</a:t>
            </a:fld>
            <a:endParaRPr lang="en-US" dirty="0"/>
          </a:p>
        </p:txBody>
      </p:sp>
      <p:sp>
        <p:nvSpPr>
          <p:cNvPr id="10" name="Date Placeholder 1"/>
          <p:cNvSpPr>
            <a:spLocks noGrp="1"/>
          </p:cNvSpPr>
          <p:nvPr>
            <p:ph type="dt" sz="half" idx="12"/>
          </p:nvPr>
        </p:nvSpPr>
        <p:spPr>
          <a:xfrm>
            <a:off x="9355666" y="6412794"/>
            <a:ext cx="1286933" cy="365125"/>
          </a:xfrm>
          <a:prstGeom prst="rect">
            <a:avLst/>
          </a:prstGeom>
        </p:spPr>
        <p:txBody>
          <a:bodyPr/>
          <a:lstStyle>
            <a:lvl1pPr algn="r">
              <a:defRPr sz="1400">
                <a:solidFill>
                  <a:schemeClr val="bg1"/>
                </a:solidFill>
                <a:latin typeface="+mj-lt"/>
              </a:defRPr>
            </a:lvl1pPr>
          </a:lstStyle>
          <a:p>
            <a:fld id="{4572805F-83D0-C542-AA07-576536020293}" type="datetime1">
              <a:rPr lang="en-US" smtClean="0"/>
              <a:t>6/29/17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1456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Relationship Id="rId3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theme" Target="../theme/theme2.xml"/><Relationship Id="rId3" Type="http://schemas.openxmlformats.org/officeDocument/2006/relationships/image" Target="../media/image2.jp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4" Type="http://schemas.openxmlformats.org/officeDocument/2006/relationships/slideLayout" Target="../slideLayouts/slideLayout6.xml"/><Relationship Id="rId5" Type="http://schemas.openxmlformats.org/officeDocument/2006/relationships/theme" Target="../theme/theme3.xml"/><Relationship Id="rId6" Type="http://schemas.openxmlformats.org/officeDocument/2006/relationships/image" Target="../media/image4.jpg"/><Relationship Id="rId1" Type="http://schemas.openxmlformats.org/officeDocument/2006/relationships/slideLayout" Target="../slideLayouts/slideLayout3.xml"/><Relationship Id="rId2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tlcc_campaign_cover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590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</p:sldLayoutIdLst>
  <p:hf hdr="0" ftr="0"/>
  <p:txStyles>
    <p:titleStyle>
      <a:lvl1pPr algn="l" defTabSz="4572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3200" kern="1200" baseline="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tlcc_campaign_divider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768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tlcc_campaign_content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Date Placeholder 1"/>
          <p:cNvSpPr>
            <a:spLocks noGrp="1"/>
          </p:cNvSpPr>
          <p:nvPr>
            <p:ph type="dt" sz="half" idx="2"/>
          </p:nvPr>
        </p:nvSpPr>
        <p:spPr>
          <a:xfrm>
            <a:off x="9355666" y="6412794"/>
            <a:ext cx="1286933" cy="365125"/>
          </a:xfrm>
          <a:prstGeom prst="rect">
            <a:avLst/>
          </a:prstGeom>
        </p:spPr>
        <p:txBody>
          <a:bodyPr/>
          <a:lstStyle>
            <a:lvl1pPr algn="r">
              <a:defRPr sz="1400">
                <a:solidFill>
                  <a:schemeClr val="bg1"/>
                </a:solidFill>
                <a:latin typeface="+mj-lt"/>
              </a:defRPr>
            </a:lvl1pPr>
          </a:lstStyle>
          <a:p>
            <a:fld id="{1CA5B4FD-C35D-BF42-9532-C0CCB9A226F8}" type="datetime1">
              <a:rPr lang="en-US" smtClean="0"/>
              <a:t>6/29/17</a:t>
            </a:fld>
            <a:endParaRPr lang="en-US" dirty="0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0823221" y="6412794"/>
            <a:ext cx="918827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  <a:latin typeface="+mj-lt"/>
              </a:defRPr>
            </a:lvl1pPr>
          </a:lstStyle>
          <a:p>
            <a:pPr algn="r"/>
            <a:fld id="{65416517-355B-9442-B100-8D7A5C6B309B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2843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2" r:id="rId2"/>
    <p:sldLayoutId id="2147483656" r:id="rId3"/>
    <p:sldLayoutId id="2147483657" r:id="rId4"/>
  </p:sldLayoutIdLst>
  <p:timing>
    <p:tnLst>
      <p:par>
        <p:cTn xmlns:p14="http://schemas.microsoft.com/office/powerpoint/2010/main" id="1" dur="indefinite" restart="never" nodeType="tmRoot"/>
      </p:par>
    </p:tnLst>
  </p:timing>
  <p:hf hdr="0" ftr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 baseline="0">
          <a:solidFill>
            <a:schemeClr val="bg2">
              <a:lumMod val="50000"/>
            </a:schemeClr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 baseline="0">
          <a:solidFill>
            <a:schemeClr val="bg2">
              <a:lumMod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 baseline="0">
          <a:solidFill>
            <a:schemeClr val="bg2">
              <a:lumMod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 baseline="0">
          <a:solidFill>
            <a:schemeClr val="bg2">
              <a:lumMod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 baseline="0">
          <a:solidFill>
            <a:schemeClr val="bg2">
              <a:lumMod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44987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/>
            <a:fld id="{65416517-355B-9442-B100-8D7A5C6B309B}" type="slidenum">
              <a:rPr lang="en-US" smtClean="0"/>
              <a:pPr algn="r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92387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/>
            <a:fld id="{65416517-355B-9442-B100-8D7A5C6B309B}" type="slidenum">
              <a:rPr lang="en-US" smtClean="0"/>
              <a:pPr algn="r"/>
              <a:t>3</a:t>
            </a:fld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2"/>
          </p:nvPr>
        </p:nvSpPr>
        <p:spPr>
          <a:prstGeom prst="rect">
            <a:avLst/>
          </a:prstGeom>
        </p:spPr>
        <p:txBody>
          <a:bodyPr/>
          <a:lstStyle/>
          <a:p>
            <a:fld id="{37B63D6B-905F-6C41-B75F-7BB3DD52F2DA}" type="datetime1">
              <a:rPr lang="en-US" smtClean="0"/>
              <a:t>6/29/17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6127264"/>
      </p:ext>
    </p:extLst>
  </p:cSld>
  <p:clrMapOvr>
    <a:masterClrMapping/>
  </p:clrMapOvr>
</p:sld>
</file>

<file path=ppt/theme/theme1.xml><?xml version="1.0" encoding="utf-8"?>
<a:theme xmlns:a="http://schemas.openxmlformats.org/drawingml/2006/main" name="Title Slide">
  <a:themeElements>
    <a:clrScheme name="STLCC">
      <a:dk1>
        <a:srgbClr val="1B274A"/>
      </a:dk1>
      <a:lt1>
        <a:srgbClr val="FFFFFF"/>
      </a:lt1>
      <a:dk2>
        <a:srgbClr val="0070B2"/>
      </a:dk2>
      <a:lt2>
        <a:srgbClr val="E7E6E6"/>
      </a:lt2>
      <a:accent1>
        <a:srgbClr val="00A0D6"/>
      </a:accent1>
      <a:accent2>
        <a:srgbClr val="42B3DC"/>
      </a:accent2>
      <a:accent3>
        <a:srgbClr val="333C45"/>
      </a:accent3>
      <a:accent4>
        <a:srgbClr val="5CAC34"/>
      </a:accent4>
      <a:accent5>
        <a:srgbClr val="009A8B"/>
      </a:accent5>
      <a:accent6>
        <a:srgbClr val="DF6421"/>
      </a:accent6>
      <a:hlink>
        <a:srgbClr val="41B3DC"/>
      </a:hlink>
      <a:folHlink>
        <a:srgbClr val="0070B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Divider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Content Slide">
  <a:themeElements>
    <a:clrScheme name="STLCC Palette">
      <a:dk1>
        <a:srgbClr val="003A70"/>
      </a:dk1>
      <a:lt1>
        <a:srgbClr val="FFFFFF"/>
      </a:lt1>
      <a:dk2>
        <a:srgbClr val="2B353F"/>
      </a:dk2>
      <a:lt2>
        <a:srgbClr val="E7E6E6"/>
      </a:lt2>
      <a:accent1>
        <a:srgbClr val="00B3E3"/>
      </a:accent1>
      <a:accent2>
        <a:srgbClr val="0082CA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-Times New Roman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892</TotalTime>
  <Words>3</Words>
  <Application>Microsoft Macintosh PowerPoint</Application>
  <PresentationFormat>Custom</PresentationFormat>
  <Paragraphs>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Title Slide</vt:lpstr>
      <vt:lpstr>Divider Slide</vt:lpstr>
      <vt:lpstr>Content Slide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Travis Brown</cp:lastModifiedBy>
  <cp:revision>54</cp:revision>
  <dcterms:created xsi:type="dcterms:W3CDTF">2016-07-29T21:27:36Z</dcterms:created>
  <dcterms:modified xsi:type="dcterms:W3CDTF">2017-06-29T15:51:10Z</dcterms:modified>
</cp:coreProperties>
</file>