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8" r:id="rId3"/>
    <p:sldId id="257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345"/>
    <p:restoredTop sz="94626"/>
  </p:normalViewPr>
  <p:slideViewPr>
    <p:cSldViewPr snapToGrid="0" snapToObjects="1">
      <p:cViewPr varScale="1">
        <p:scale>
          <a:sx n="121" d="100"/>
          <a:sy n="121" d="100"/>
        </p:scale>
        <p:origin x="440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0" y="6788"/>
            <a:ext cx="12192000" cy="6858000"/>
          </a:xfrm>
          <a:prstGeom prst="rect">
            <a:avLst/>
          </a:prstGeom>
          <a:scene3d>
            <a:camera prst="orthographicFront"/>
            <a:lightRig rig="chilly" dir="t"/>
          </a:scene3d>
          <a:sp3d prstMaterial="matte"/>
        </p:spPr>
      </p:pic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775851" y="3435788"/>
            <a:ext cx="5824454" cy="1046760"/>
          </a:xfrm>
        </p:spPr>
        <p:txBody>
          <a:bodyPr/>
          <a:lstStyle>
            <a:lvl1pPr marL="0" indent="0" algn="l">
              <a:buNone/>
              <a:defRPr sz="2400" baseline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Enter presentation sub-title here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6895D2DC-A749-8A47-B170-C597AECE6C66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776288" y="935038"/>
            <a:ext cx="5824537" cy="2382837"/>
          </a:xfrm>
        </p:spPr>
        <p:txBody>
          <a:bodyPr anchor="b" anchorCtr="0">
            <a:normAutofit/>
          </a:bodyPr>
          <a:lstStyle>
            <a:lvl1pPr marL="0" indent="0" algn="l">
              <a:buNone/>
              <a:defRPr sz="5000" b="1">
                <a:solidFill>
                  <a:schemeClr val="bg1"/>
                </a:solidFill>
              </a:defRPr>
            </a:lvl1pPr>
            <a:lvl2pPr marL="457200" indent="0" algn="l">
              <a:buNone/>
              <a:defRPr/>
            </a:lvl2pPr>
            <a:lvl3pPr marL="914400" indent="0" algn="l">
              <a:buNone/>
              <a:defRPr/>
            </a:lvl3pPr>
            <a:lvl4pPr marL="1371600" indent="0" algn="l">
              <a:buNone/>
              <a:defRPr/>
            </a:lvl4pPr>
            <a:lvl5pPr marL="1828800" indent="0" algn="l">
              <a:buNone/>
              <a:defRPr/>
            </a:lvl5pPr>
          </a:lstStyle>
          <a:p>
            <a:pPr lvl="0"/>
            <a:r>
              <a:rPr lang="en-US" dirty="0"/>
              <a:t>Enter Presentation Title Here</a:t>
            </a:r>
          </a:p>
        </p:txBody>
      </p:sp>
    </p:spTree>
    <p:extLst>
      <p:ext uri="{BB962C8B-B14F-4D97-AF65-F5344CB8AC3E}">
        <p14:creationId xmlns:p14="http://schemas.microsoft.com/office/powerpoint/2010/main" val="5346603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9BD86F8-379A-7444-A38B-3E0FCA2F2AB0}" type="datetimeFigureOut">
              <a:rPr lang="en-US" smtClean="0"/>
              <a:t>11/16/21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5416517-355B-9442-B100-8D7A5C6B309B}" type="slidenum">
              <a:rPr lang="en-US" smtClean="0"/>
              <a:t>‹#›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0" y="-12526"/>
            <a:ext cx="12192000" cy="6858000"/>
          </a:xfrm>
          <a:prstGeom prst="rect">
            <a:avLst/>
          </a:prstGeom>
        </p:spPr>
      </p:pic>
      <p:sp>
        <p:nvSpPr>
          <p:cNvPr id="6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157746" y="2780777"/>
            <a:ext cx="5824454" cy="1177447"/>
          </a:xfrm>
        </p:spPr>
        <p:txBody>
          <a:bodyPr anchor="ctr">
            <a:normAutofit/>
          </a:bodyPr>
          <a:lstStyle>
            <a:lvl1pPr marL="0" indent="0" algn="l">
              <a:buNone/>
              <a:defRPr sz="2800" baseline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Enter transition slide title here</a:t>
            </a:r>
          </a:p>
        </p:txBody>
      </p:sp>
    </p:spTree>
    <p:extLst>
      <p:ext uri="{BB962C8B-B14F-4D97-AF65-F5344CB8AC3E}">
        <p14:creationId xmlns:p14="http://schemas.microsoft.com/office/powerpoint/2010/main" val="18801634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5942" y="365125"/>
            <a:ext cx="11364879" cy="1325563"/>
          </a:xfrm>
        </p:spPr>
        <p:txBody>
          <a:bodyPr>
            <a:normAutofit/>
          </a:bodyPr>
          <a:lstStyle>
            <a:lvl1pPr>
              <a:defRPr sz="3600">
                <a:solidFill>
                  <a:schemeClr val="accent1">
                    <a:lumMod val="50000"/>
                  </a:schemeClr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5942" y="1825625"/>
            <a:ext cx="11364879" cy="4176164"/>
          </a:xfrm>
        </p:spPr>
        <p:txBody>
          <a:bodyPr/>
          <a:lstStyle>
            <a:lvl1pPr>
              <a:defRPr baseline="0">
                <a:solidFill>
                  <a:schemeClr val="bg2">
                    <a:lumMod val="50000"/>
                  </a:schemeClr>
                </a:solidFill>
                <a:latin typeface="Arial" charset="0"/>
                <a:ea typeface="Arial" charset="0"/>
                <a:cs typeface="Arial" charset="0"/>
              </a:defRPr>
            </a:lvl1pPr>
            <a:lvl2pPr>
              <a:defRPr baseline="0">
                <a:solidFill>
                  <a:schemeClr val="bg2">
                    <a:lumMod val="50000"/>
                  </a:schemeClr>
                </a:solidFill>
                <a:latin typeface="Arial" charset="0"/>
                <a:ea typeface="Arial" charset="0"/>
                <a:cs typeface="Arial" charset="0"/>
              </a:defRPr>
            </a:lvl2pPr>
            <a:lvl3pPr>
              <a:defRPr baseline="0">
                <a:solidFill>
                  <a:schemeClr val="bg2">
                    <a:lumMod val="50000"/>
                  </a:schemeClr>
                </a:solidFill>
                <a:latin typeface="Arial" charset="0"/>
                <a:ea typeface="Arial" charset="0"/>
                <a:cs typeface="Arial" charset="0"/>
              </a:defRPr>
            </a:lvl3pPr>
            <a:lvl4pPr>
              <a:defRPr baseline="0">
                <a:solidFill>
                  <a:schemeClr val="bg2">
                    <a:lumMod val="50000"/>
                  </a:schemeClr>
                </a:solidFill>
                <a:latin typeface="Arial" charset="0"/>
                <a:ea typeface="Arial" charset="0"/>
                <a:cs typeface="Arial" charset="0"/>
              </a:defRPr>
            </a:lvl4pPr>
            <a:lvl5pPr>
              <a:defRPr baseline="0">
                <a:solidFill>
                  <a:schemeClr val="bg2">
                    <a:lumMod val="50000"/>
                  </a:schemeClr>
                </a:solidFill>
                <a:latin typeface="Arial" charset="0"/>
                <a:ea typeface="Arial" charset="0"/>
                <a:cs typeface="Arial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6783825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9011" y="365125"/>
            <a:ext cx="11371811" cy="1325563"/>
          </a:xfrm>
        </p:spPr>
        <p:txBody>
          <a:bodyPr>
            <a:normAutofit/>
          </a:bodyPr>
          <a:lstStyle>
            <a:lvl1pPr>
              <a:defRPr sz="3600">
                <a:solidFill>
                  <a:schemeClr val="accent1">
                    <a:lumMod val="50000"/>
                  </a:schemeClr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99012" y="1825625"/>
            <a:ext cx="5370022" cy="4192790"/>
          </a:xfrm>
        </p:spPr>
        <p:txBody>
          <a:bodyPr/>
          <a:lstStyle>
            <a:lvl1pPr>
              <a:defRPr baseline="0">
                <a:solidFill>
                  <a:schemeClr val="bg2">
                    <a:lumMod val="50000"/>
                  </a:schemeClr>
                </a:solidFill>
                <a:latin typeface="Arial" charset="0"/>
                <a:ea typeface="Arial" charset="0"/>
                <a:cs typeface="Arial" charset="0"/>
              </a:defRPr>
            </a:lvl1pPr>
            <a:lvl2pPr>
              <a:defRPr baseline="0">
                <a:solidFill>
                  <a:schemeClr val="bg2">
                    <a:lumMod val="50000"/>
                  </a:schemeClr>
                </a:solidFill>
                <a:latin typeface="Arial" charset="0"/>
                <a:ea typeface="Arial" charset="0"/>
                <a:cs typeface="Arial" charset="0"/>
              </a:defRPr>
            </a:lvl2pPr>
            <a:lvl3pPr>
              <a:defRPr baseline="0">
                <a:solidFill>
                  <a:schemeClr val="bg2">
                    <a:lumMod val="50000"/>
                  </a:schemeClr>
                </a:solidFill>
                <a:latin typeface="Arial" charset="0"/>
                <a:ea typeface="Arial" charset="0"/>
                <a:cs typeface="Arial" charset="0"/>
              </a:defRPr>
            </a:lvl3pPr>
            <a:lvl4pPr>
              <a:defRPr baseline="0">
                <a:solidFill>
                  <a:schemeClr val="bg2">
                    <a:lumMod val="50000"/>
                  </a:schemeClr>
                </a:solidFill>
                <a:latin typeface="Arial" charset="0"/>
                <a:ea typeface="Arial" charset="0"/>
                <a:cs typeface="Arial" charset="0"/>
              </a:defRPr>
            </a:lvl4pPr>
            <a:lvl5pPr>
              <a:defRPr baseline="0">
                <a:solidFill>
                  <a:schemeClr val="bg2">
                    <a:lumMod val="50000"/>
                  </a:schemeClr>
                </a:solidFill>
                <a:latin typeface="Arial" charset="0"/>
                <a:ea typeface="Arial" charset="0"/>
                <a:cs typeface="Arial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5164" y="1825625"/>
            <a:ext cx="5785658" cy="4192790"/>
          </a:xfrm>
        </p:spPr>
        <p:txBody>
          <a:bodyPr/>
          <a:lstStyle>
            <a:lvl1pPr>
              <a:defRPr baseline="0">
                <a:solidFill>
                  <a:schemeClr val="bg2">
                    <a:lumMod val="50000"/>
                  </a:schemeClr>
                </a:solidFill>
              </a:defRPr>
            </a:lvl1pPr>
            <a:lvl2pPr>
              <a:defRPr baseline="0">
                <a:solidFill>
                  <a:schemeClr val="bg2">
                    <a:lumMod val="50000"/>
                  </a:schemeClr>
                </a:solidFill>
              </a:defRPr>
            </a:lvl2pPr>
            <a:lvl3pPr>
              <a:defRPr baseline="0">
                <a:solidFill>
                  <a:schemeClr val="bg2">
                    <a:lumMod val="50000"/>
                  </a:schemeClr>
                </a:solidFill>
              </a:defRPr>
            </a:lvl3pPr>
            <a:lvl4pPr>
              <a:defRPr baseline="0">
                <a:solidFill>
                  <a:schemeClr val="bg2">
                    <a:lumMod val="50000"/>
                  </a:schemeClr>
                </a:solidFill>
              </a:defRPr>
            </a:lvl4pPr>
            <a:lvl5pPr>
              <a:defRPr baseline="0">
                <a:solidFill>
                  <a:schemeClr val="bg2">
                    <a:lumMod val="50000"/>
                  </a:schemeClr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7574049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>
                <a:solidFill>
                  <a:schemeClr val="accent1">
                    <a:lumMod val="50000"/>
                  </a:schemeClr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 baseline="0">
                <a:solidFill>
                  <a:schemeClr val="bg2">
                    <a:lumMod val="50000"/>
                  </a:schemeClr>
                </a:solidFill>
              </a:defRPr>
            </a:lvl1pPr>
            <a:lvl2pPr>
              <a:defRPr sz="2800" baseline="0">
                <a:solidFill>
                  <a:schemeClr val="bg2">
                    <a:lumMod val="50000"/>
                  </a:schemeClr>
                </a:solidFill>
              </a:defRPr>
            </a:lvl2pPr>
            <a:lvl3pPr>
              <a:defRPr sz="2400" baseline="0">
                <a:solidFill>
                  <a:schemeClr val="bg2">
                    <a:lumMod val="50000"/>
                  </a:schemeClr>
                </a:solidFill>
              </a:defRPr>
            </a:lvl3pPr>
            <a:lvl4pPr>
              <a:defRPr sz="2000" baseline="0">
                <a:solidFill>
                  <a:schemeClr val="bg2">
                    <a:lumMod val="50000"/>
                  </a:schemeClr>
                </a:solidFill>
              </a:defRPr>
            </a:lvl4pPr>
            <a:lvl5pPr>
              <a:defRPr sz="2000" baseline="0">
                <a:solidFill>
                  <a:schemeClr val="bg2">
                    <a:lumMod val="50000"/>
                  </a:schemeClr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 baseline="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327053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>
                <a:solidFill>
                  <a:schemeClr val="accent1">
                    <a:lumMod val="50000"/>
                  </a:schemeClr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 baseline="0">
                <a:solidFill>
                  <a:schemeClr val="bg2">
                    <a:lumMod val="50000"/>
                  </a:schemeClr>
                </a:solidFill>
                <a:latin typeface="Arial Narrow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9214567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8"/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15636" y="365125"/>
            <a:ext cx="11288684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15636" y="1825625"/>
            <a:ext cx="11288684" cy="415953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8228438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5" r:id="rId2"/>
    <p:sldLayoutId id="2147483650" r:id="rId3"/>
    <p:sldLayoutId id="2147483652" r:id="rId4"/>
    <p:sldLayoutId id="2147483656" r:id="rId5"/>
    <p:sldLayoutId id="2147483657" r:id="rId6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accent1">
              <a:lumMod val="50000"/>
            </a:schemeClr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 baseline="0">
          <a:solidFill>
            <a:schemeClr val="bg2">
              <a:lumMod val="50000"/>
            </a:schemeClr>
          </a:solidFill>
          <a:latin typeface="+mj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 baseline="0">
          <a:solidFill>
            <a:schemeClr val="bg2">
              <a:lumMod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 baseline="0">
          <a:solidFill>
            <a:schemeClr val="bg2">
              <a:lumMod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 baseline="0">
          <a:solidFill>
            <a:schemeClr val="bg2">
              <a:lumMod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 baseline="0">
          <a:solidFill>
            <a:schemeClr val="bg2">
              <a:lumMod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idx="4294967295"/>
          </p:nvPr>
        </p:nvSpPr>
        <p:spPr>
          <a:xfrm>
            <a:off x="775851" y="956113"/>
            <a:ext cx="5824454" cy="2387600"/>
          </a:xfrm>
        </p:spPr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5542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>
            <a:extLst>
              <a:ext uri="{FF2B5EF4-FFF2-40B4-BE49-F238E27FC236}">
                <a16:creationId xmlns:a16="http://schemas.microsoft.com/office/drawing/2014/main" id="{C2957BEC-2D79-6A40-B058-2140E23F0ED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71565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AFEA92-E714-404E-BED6-6FE3253ABA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AE38F3-DD7A-B04C-9312-2FA631339D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01803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STLCC Palette">
      <a:dk1>
        <a:srgbClr val="003A70"/>
      </a:dk1>
      <a:lt1>
        <a:srgbClr val="FFFFFF"/>
      </a:lt1>
      <a:dk2>
        <a:srgbClr val="2B353F"/>
      </a:dk2>
      <a:lt2>
        <a:srgbClr val="E7E6E6"/>
      </a:lt2>
      <a:accent1>
        <a:srgbClr val="00B3E3"/>
      </a:accent1>
      <a:accent2>
        <a:srgbClr val="0082CA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-Times New Roman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Times New Roman" panose="02020603050405020304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TLCC60 PPT Template" id="{7E122FC9-0814-DA48-8FF2-05C09CBCB7BB}" vid="{78B83F21-6328-B54A-A9CB-CCFF8273D77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4551</TotalTime>
  <Words>0</Words>
  <Application>Microsoft Macintosh PowerPoint</Application>
  <PresentationFormat>Widescreen</PresentationFormat>
  <Paragraphs>0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Arial Narrow</vt:lpstr>
      <vt:lpstr>Times New Roman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Craig, Jeffrey T.</cp:lastModifiedBy>
  <cp:revision>23</cp:revision>
  <dcterms:created xsi:type="dcterms:W3CDTF">2016-07-29T21:27:36Z</dcterms:created>
  <dcterms:modified xsi:type="dcterms:W3CDTF">2021-11-16T16:08:55Z</dcterms:modified>
</cp:coreProperties>
</file>