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5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6788"/>
            <a:ext cx="12192000" cy="6858000"/>
          </a:xfrm>
          <a:prstGeom prst="rect">
            <a:avLst/>
          </a:prstGeom>
          <a:scene3d>
            <a:camera prst="orthographicFront"/>
            <a:lightRig rig="chilly" dir="t"/>
          </a:scene3d>
          <a:sp3d prstMaterial="matte"/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5851" y="3435788"/>
            <a:ext cx="5824454" cy="104676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Enter presentation sub-title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895D2DC-A749-8A47-B170-C597AECE6C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6288" y="935038"/>
            <a:ext cx="5824537" cy="238283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5000" b="1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en-US" dirty="0"/>
              <a:t>Enter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53466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BD86F8-379A-7444-A38B-3E0FCA2F2AB0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416517-355B-9442-B100-8D7A5C6B309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2526"/>
            <a:ext cx="12192000" cy="6858000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57746" y="2780777"/>
            <a:ext cx="5824454" cy="1177447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Enter transition slide title here</a:t>
            </a:r>
          </a:p>
        </p:txBody>
      </p:sp>
    </p:spTree>
    <p:extLst>
      <p:ext uri="{BB962C8B-B14F-4D97-AF65-F5344CB8AC3E}">
        <p14:creationId xmlns:p14="http://schemas.microsoft.com/office/powerpoint/2010/main" val="188016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942" y="365125"/>
            <a:ext cx="11364879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42" y="1825625"/>
            <a:ext cx="11364879" cy="4176164"/>
          </a:xfrm>
        </p:spPr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38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011" y="365125"/>
            <a:ext cx="11371811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9012" y="1825625"/>
            <a:ext cx="5370022" cy="4192790"/>
          </a:xfrm>
        </p:spPr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5164" y="1825625"/>
            <a:ext cx="5785658" cy="4192790"/>
          </a:xfrm>
        </p:spPr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aseline="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baseline="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baseline="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baseline="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740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800" baseline="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 baseline="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 baseline="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 baseline="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70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2">
                    <a:lumMod val="50000"/>
                  </a:schemeClr>
                </a:solidFill>
                <a:latin typeface="Arial Narrow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145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636" y="365125"/>
            <a:ext cx="11288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36" y="1825625"/>
            <a:ext cx="11288684" cy="4159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284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2" r:id="rId4"/>
    <p:sldLayoutId id="2147483656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2">
              <a:lumMod val="50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2">
              <a:lumMod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2">
              <a:lumMod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2">
              <a:lumMod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2">
              <a:lumMod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75851" y="956113"/>
            <a:ext cx="5824454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2957BEC-2D79-6A40-B058-2140E23F0E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5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EA92-E714-404E-BED6-6FE3253A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E38F3-DD7A-B04C-9312-2FA63133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80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LCC Palette">
      <a:dk1>
        <a:srgbClr val="003A70"/>
      </a:dk1>
      <a:lt1>
        <a:srgbClr val="FFFFFF"/>
      </a:lt1>
      <a:dk2>
        <a:srgbClr val="2B353F"/>
      </a:dk2>
      <a:lt2>
        <a:srgbClr val="E7E6E6"/>
      </a:lt2>
      <a:accent1>
        <a:srgbClr val="00B3E3"/>
      </a:accent1>
      <a:accent2>
        <a:srgbClr val="0082CA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LCC60 PPT Template" id="{7E122FC9-0814-DA48-8FF2-05C09CBCB7BB}" vid="{78B83F21-6328-B54A-A9CB-CCFF8273D7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4551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Craig, Jeffrey T.</cp:lastModifiedBy>
  <cp:revision>23</cp:revision>
  <dcterms:created xsi:type="dcterms:W3CDTF">2016-07-29T21:27:36Z</dcterms:created>
  <dcterms:modified xsi:type="dcterms:W3CDTF">2021-11-16T16:08:55Z</dcterms:modified>
</cp:coreProperties>
</file>